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43"/>
  </p:notesMasterIdLst>
  <p:sldIdLst>
    <p:sldId id="256" r:id="rId3"/>
    <p:sldId id="261" r:id="rId4"/>
    <p:sldId id="257" r:id="rId5"/>
    <p:sldId id="260" r:id="rId6"/>
    <p:sldId id="263" r:id="rId7"/>
    <p:sldId id="264" r:id="rId8"/>
    <p:sldId id="283" r:id="rId9"/>
    <p:sldId id="265" r:id="rId10"/>
    <p:sldId id="259" r:id="rId11"/>
    <p:sldId id="267" r:id="rId12"/>
    <p:sldId id="271" r:id="rId13"/>
    <p:sldId id="273" r:id="rId14"/>
    <p:sldId id="303" r:id="rId15"/>
    <p:sldId id="302" r:id="rId16"/>
    <p:sldId id="304" r:id="rId17"/>
    <p:sldId id="301" r:id="rId18"/>
    <p:sldId id="305" r:id="rId19"/>
    <p:sldId id="272" r:id="rId20"/>
    <p:sldId id="308" r:id="rId21"/>
    <p:sldId id="307" r:id="rId22"/>
    <p:sldId id="306" r:id="rId23"/>
    <p:sldId id="280" r:id="rId24"/>
    <p:sldId id="279" r:id="rId25"/>
    <p:sldId id="275" r:id="rId26"/>
    <p:sldId id="276" r:id="rId27"/>
    <p:sldId id="284"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Lst>
  <p:sldSz cx="9144000" cy="5143500" type="screen16x9"/>
  <p:notesSz cx="6858000" cy="9144000"/>
  <p:embeddedFontLst>
    <p:embeddedFont>
      <p:font typeface="Amatic SC" panose="00000500000000000000" pitchFamily="2" charset="-79"/>
      <p:regular r:id="rId44"/>
      <p:bold r:id="rId45"/>
    </p:embeddedFont>
    <p:embeddedFont>
      <p:font typeface="Nunito Light" pitchFamily="2" charset="0"/>
      <p:regular r:id="rId46"/>
      <p:italic r:id="rId47"/>
    </p:embeddedFont>
    <p:embeddedFont>
      <p:font typeface="Play" panose="020B0604020202020204" charset="0"/>
      <p:regular r:id="rId48"/>
      <p:bold r:id="rId49"/>
    </p:embeddedFont>
    <p:embeddedFont>
      <p:font typeface="Proxima Nova" panose="020B0604020202020204" charset="0"/>
      <p:regular r:id="rId50"/>
      <p:bold r:id="rId51"/>
      <p:italic r:id="rId52"/>
      <p:boldItalic r:id="rId53"/>
    </p:embeddedFont>
    <p:embeddedFont>
      <p:font typeface="Roboto Medium" panose="02000000000000000000" pitchFamily="2" charset="0"/>
      <p:regular r:id="rId54"/>
      <p:bold r:id="rId55"/>
      <p:italic r:id="rId56"/>
      <p:boldItalic r:id="rId57"/>
    </p:embeddedFont>
    <p:embeddedFont>
      <p:font typeface="Source Sans Pro" panose="020B0503030403020204" pitchFamily="3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E1EC99-4189-49B3-961E-342DFC1C0D34}">
  <a:tblStyle styleId="{5FE1EC99-4189-49B3-961E-342DFC1C0D3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2313" autoAdjust="0"/>
  </p:normalViewPr>
  <p:slideViewPr>
    <p:cSldViewPr snapToGrid="0">
      <p:cViewPr varScale="1">
        <p:scale>
          <a:sx n="75" d="100"/>
          <a:sy n="75" d="100"/>
        </p:scale>
        <p:origin x="1428"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microsoft.com/office/2016/11/relationships/changesInfo" Target="changesInfos/changesInfo1.xml"/><Relationship Id="rId5" Type="http://schemas.openxmlformats.org/officeDocument/2006/relationships/slide" Target="slides/slide3.xml"/><Relationship Id="rId61" Type="http://schemas.openxmlformats.org/officeDocument/2006/relationships/font" Target="fonts/font1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59"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1.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Jiang" userId="29b9e541364bfe06" providerId="LiveId" clId="{661E1A89-2966-4EEE-AE5F-87A396400548}"/>
    <pc:docChg chg="undo custSel addSld modSld sldOrd">
      <pc:chgData name="Jason Jiang" userId="29b9e541364bfe06" providerId="LiveId" clId="{661E1A89-2966-4EEE-AE5F-87A396400548}" dt="2025-11-07T04:22:50.831" v="5092"/>
      <pc:docMkLst>
        <pc:docMk/>
      </pc:docMkLst>
      <pc:sldChg chg="delSp modSp mod">
        <pc:chgData name="Jason Jiang" userId="29b9e541364bfe06" providerId="LiveId" clId="{661E1A89-2966-4EEE-AE5F-87A396400548}" dt="2025-11-03T09:01:00.673" v="3413" actId="478"/>
        <pc:sldMkLst>
          <pc:docMk/>
          <pc:sldMk cId="0" sldId="257"/>
        </pc:sldMkLst>
        <pc:graphicFrameChg chg="mod modGraphic">
          <ac:chgData name="Jason Jiang" userId="29b9e541364bfe06" providerId="LiveId" clId="{661E1A89-2966-4EEE-AE5F-87A396400548}" dt="2025-11-03T09:00:39.532" v="3412" actId="20577"/>
          <ac:graphicFrameMkLst>
            <pc:docMk/>
            <pc:sldMk cId="0" sldId="257"/>
            <ac:graphicFrameMk id="216" creationId="{00000000-0000-0000-0000-000000000000}"/>
          </ac:graphicFrameMkLst>
        </pc:graphicFrameChg>
      </pc:sldChg>
      <pc:sldChg chg="ord">
        <pc:chgData name="Jason Jiang" userId="29b9e541364bfe06" providerId="LiveId" clId="{661E1A89-2966-4EEE-AE5F-87A396400548}" dt="2025-11-03T09:03:18.894" v="3417"/>
        <pc:sldMkLst>
          <pc:docMk/>
          <pc:sldMk cId="0" sldId="259"/>
        </pc:sldMkLst>
      </pc:sldChg>
      <pc:sldChg chg="modNotesTx">
        <pc:chgData name="Jason Jiang" userId="29b9e541364bfe06" providerId="LiveId" clId="{661E1A89-2966-4EEE-AE5F-87A396400548}" dt="2025-11-01T23:40:43.165" v="509" actId="5793"/>
        <pc:sldMkLst>
          <pc:docMk/>
          <pc:sldMk cId="0" sldId="261"/>
        </pc:sldMkLst>
      </pc:sldChg>
      <pc:sldChg chg="addSp delSp modSp mod">
        <pc:chgData name="Jason Jiang" userId="29b9e541364bfe06" providerId="LiveId" clId="{661E1A89-2966-4EEE-AE5F-87A396400548}" dt="2025-11-02T00:53:09.280" v="961" actId="478"/>
        <pc:sldMkLst>
          <pc:docMk/>
          <pc:sldMk cId="0" sldId="263"/>
        </pc:sldMkLst>
        <pc:spChg chg="mod">
          <ac:chgData name="Jason Jiang" userId="29b9e541364bfe06" providerId="LiveId" clId="{661E1A89-2966-4EEE-AE5F-87A396400548}" dt="2025-11-02T00:27:50.660" v="670" actId="20577"/>
          <ac:spMkLst>
            <pc:docMk/>
            <pc:sldMk cId="0" sldId="263"/>
            <ac:spMk id="281" creationId="{00000000-0000-0000-0000-000000000000}"/>
          </ac:spMkLst>
        </pc:spChg>
        <pc:spChg chg="mod">
          <ac:chgData name="Jason Jiang" userId="29b9e541364bfe06" providerId="LiveId" clId="{661E1A89-2966-4EEE-AE5F-87A396400548}" dt="2025-11-02T00:27:27.598" v="640" actId="20577"/>
          <ac:spMkLst>
            <pc:docMk/>
            <pc:sldMk cId="0" sldId="263"/>
            <ac:spMk id="284" creationId="{00000000-0000-0000-0000-000000000000}"/>
          </ac:spMkLst>
        </pc:spChg>
        <pc:spChg chg="mod">
          <ac:chgData name="Jason Jiang" userId="29b9e541364bfe06" providerId="LiveId" clId="{661E1A89-2966-4EEE-AE5F-87A396400548}" dt="2025-11-02T00:28:33.662" v="720"/>
          <ac:spMkLst>
            <pc:docMk/>
            <pc:sldMk cId="0" sldId="263"/>
            <ac:spMk id="285" creationId="{00000000-0000-0000-0000-000000000000}"/>
          </ac:spMkLst>
        </pc:spChg>
        <pc:spChg chg="mod">
          <ac:chgData name="Jason Jiang" userId="29b9e541364bfe06" providerId="LiveId" clId="{661E1A89-2966-4EEE-AE5F-87A396400548}" dt="2025-11-02T00:36:20.501" v="749" actId="14100"/>
          <ac:spMkLst>
            <pc:docMk/>
            <pc:sldMk cId="0" sldId="263"/>
            <ac:spMk id="289" creationId="{00000000-0000-0000-0000-000000000000}"/>
          </ac:spMkLst>
        </pc:spChg>
        <pc:spChg chg="mod">
          <ac:chgData name="Jason Jiang" userId="29b9e541364bfe06" providerId="LiveId" clId="{661E1A89-2966-4EEE-AE5F-87A396400548}" dt="2025-11-02T00:51:59.569" v="952" actId="1076"/>
          <ac:spMkLst>
            <pc:docMk/>
            <pc:sldMk cId="0" sldId="263"/>
            <ac:spMk id="290" creationId="{00000000-0000-0000-0000-000000000000}"/>
          </ac:spMkLst>
        </pc:spChg>
        <pc:spChg chg="mod">
          <ac:chgData name="Jason Jiang" userId="29b9e541364bfe06" providerId="LiveId" clId="{661E1A89-2966-4EEE-AE5F-87A396400548}" dt="2025-11-02T00:38:06.388" v="788" actId="20577"/>
          <ac:spMkLst>
            <pc:docMk/>
            <pc:sldMk cId="0" sldId="263"/>
            <ac:spMk id="294" creationId="{00000000-0000-0000-0000-000000000000}"/>
          </ac:spMkLst>
        </pc:spChg>
        <pc:spChg chg="mod">
          <ac:chgData name="Jason Jiang" userId="29b9e541364bfe06" providerId="LiveId" clId="{661E1A89-2966-4EEE-AE5F-87A396400548}" dt="2025-11-02T00:39:02.746" v="865" actId="6549"/>
          <ac:spMkLst>
            <pc:docMk/>
            <pc:sldMk cId="0" sldId="263"/>
            <ac:spMk id="295" creationId="{00000000-0000-0000-0000-000000000000}"/>
          </ac:spMkLst>
        </pc:spChg>
        <pc:spChg chg="mod">
          <ac:chgData name="Jason Jiang" userId="29b9e541364bfe06" providerId="LiveId" clId="{661E1A89-2966-4EEE-AE5F-87A396400548}" dt="2025-11-02T00:39:24.085" v="902" actId="14100"/>
          <ac:spMkLst>
            <pc:docMk/>
            <pc:sldMk cId="0" sldId="263"/>
            <ac:spMk id="296" creationId="{00000000-0000-0000-0000-000000000000}"/>
          </ac:spMkLst>
        </pc:spChg>
        <pc:spChg chg="mod">
          <ac:chgData name="Jason Jiang" userId="29b9e541364bfe06" providerId="LiveId" clId="{661E1A89-2966-4EEE-AE5F-87A396400548}" dt="2025-11-02T00:39:47.707" v="941" actId="14100"/>
          <ac:spMkLst>
            <pc:docMk/>
            <pc:sldMk cId="0" sldId="263"/>
            <ac:spMk id="297" creationId="{00000000-0000-0000-0000-000000000000}"/>
          </ac:spMkLst>
        </pc:spChg>
        <pc:spChg chg="mod">
          <ac:chgData name="Jason Jiang" userId="29b9e541364bfe06" providerId="LiveId" clId="{661E1A89-2966-4EEE-AE5F-87A396400548}" dt="2025-11-02T00:27:15.217" v="612" actId="121"/>
          <ac:spMkLst>
            <pc:docMk/>
            <pc:sldMk cId="0" sldId="263"/>
            <ac:spMk id="310" creationId="{00000000-0000-0000-0000-000000000000}"/>
          </ac:spMkLst>
        </pc:spChg>
        <pc:picChg chg="add mod">
          <ac:chgData name="Jason Jiang" userId="29b9e541364bfe06" providerId="LiveId" clId="{661E1A89-2966-4EEE-AE5F-87A396400548}" dt="2025-11-02T00:50:59.121" v="946" actId="1076"/>
          <ac:picMkLst>
            <pc:docMk/>
            <pc:sldMk cId="0" sldId="263"/>
            <ac:picMk id="3" creationId="{60F72BF9-4AE5-597B-FB22-3EC590CB8D8A}"/>
          </ac:picMkLst>
        </pc:picChg>
        <pc:picChg chg="add mod">
          <ac:chgData name="Jason Jiang" userId="29b9e541364bfe06" providerId="LiveId" clId="{661E1A89-2966-4EEE-AE5F-87A396400548}" dt="2025-11-02T00:52:17.068" v="953" actId="1076"/>
          <ac:picMkLst>
            <pc:docMk/>
            <pc:sldMk cId="0" sldId="263"/>
            <ac:picMk id="5" creationId="{EFFA06CF-819E-F621-5E36-3E3D2372CCCF}"/>
          </ac:picMkLst>
        </pc:picChg>
        <pc:picChg chg="add mod">
          <ac:chgData name="Jason Jiang" userId="29b9e541364bfe06" providerId="LiveId" clId="{661E1A89-2966-4EEE-AE5F-87A396400548}" dt="2025-11-02T00:52:59.985" v="958" actId="1076"/>
          <ac:picMkLst>
            <pc:docMk/>
            <pc:sldMk cId="0" sldId="263"/>
            <ac:picMk id="7" creationId="{9DEF4056-50FC-5CBD-732A-ACA045716F4F}"/>
          </ac:picMkLst>
        </pc:picChg>
      </pc:sldChg>
      <pc:sldChg chg="modSp mod ord modNotesTx">
        <pc:chgData name="Jason Jiang" userId="29b9e541364bfe06" providerId="LiveId" clId="{661E1A89-2966-4EEE-AE5F-87A396400548}" dt="2025-11-03T00:30:50.418" v="2573" actId="20577"/>
        <pc:sldMkLst>
          <pc:docMk/>
          <pc:sldMk cId="0" sldId="264"/>
        </pc:sldMkLst>
        <pc:spChg chg="mod">
          <ac:chgData name="Jason Jiang" userId="29b9e541364bfe06" providerId="LiveId" clId="{661E1A89-2966-4EEE-AE5F-87A396400548}" dt="2025-11-03T00:30:50.418" v="2573" actId="20577"/>
          <ac:spMkLst>
            <pc:docMk/>
            <pc:sldMk cId="0" sldId="264"/>
            <ac:spMk id="318" creationId="{00000000-0000-0000-0000-000000000000}"/>
          </ac:spMkLst>
        </pc:spChg>
        <pc:spChg chg="mod">
          <ac:chgData name="Jason Jiang" userId="29b9e541364bfe06" providerId="LiveId" clId="{661E1A89-2966-4EEE-AE5F-87A396400548}" dt="2025-11-02T23:07:34.427" v="1552" actId="20577"/>
          <ac:spMkLst>
            <pc:docMk/>
            <pc:sldMk cId="0" sldId="264"/>
            <ac:spMk id="319" creationId="{00000000-0000-0000-0000-000000000000}"/>
          </ac:spMkLst>
        </pc:spChg>
        <pc:spChg chg="mod">
          <ac:chgData name="Jason Jiang" userId="29b9e541364bfe06" providerId="LiveId" clId="{661E1A89-2966-4EEE-AE5F-87A396400548}" dt="2025-11-02T23:07:54.727" v="1664" actId="20577"/>
          <ac:spMkLst>
            <pc:docMk/>
            <pc:sldMk cId="0" sldId="264"/>
            <ac:spMk id="320" creationId="{00000000-0000-0000-0000-000000000000}"/>
          </ac:spMkLst>
        </pc:spChg>
      </pc:sldChg>
      <pc:sldChg chg="modSp mod ord">
        <pc:chgData name="Jason Jiang" userId="29b9e541364bfe06" providerId="LiveId" clId="{661E1A89-2966-4EEE-AE5F-87A396400548}" dt="2025-11-03T00:31:23.139" v="2577"/>
        <pc:sldMkLst>
          <pc:docMk/>
          <pc:sldMk cId="0" sldId="265"/>
        </pc:sldMkLst>
        <pc:spChg chg="mod">
          <ac:chgData name="Jason Jiang" userId="29b9e541364bfe06" providerId="LiveId" clId="{661E1A89-2966-4EEE-AE5F-87A396400548}" dt="2025-11-02T23:28:14.209" v="1989" actId="20577"/>
          <ac:spMkLst>
            <pc:docMk/>
            <pc:sldMk cId="0" sldId="265"/>
            <ac:spMk id="325" creationId="{00000000-0000-0000-0000-000000000000}"/>
          </ac:spMkLst>
        </pc:spChg>
        <pc:spChg chg="mod">
          <ac:chgData name="Jason Jiang" userId="29b9e541364bfe06" providerId="LiveId" clId="{661E1A89-2966-4EEE-AE5F-87A396400548}" dt="2025-11-02T23:29:03.136" v="2024" actId="20577"/>
          <ac:spMkLst>
            <pc:docMk/>
            <pc:sldMk cId="0" sldId="265"/>
            <ac:spMk id="326" creationId="{00000000-0000-0000-0000-000000000000}"/>
          </ac:spMkLst>
        </pc:spChg>
        <pc:spChg chg="mod">
          <ac:chgData name="Jason Jiang" userId="29b9e541364bfe06" providerId="LiveId" clId="{661E1A89-2966-4EEE-AE5F-87A396400548}" dt="2025-11-02T23:29:53.281" v="2139" actId="20577"/>
          <ac:spMkLst>
            <pc:docMk/>
            <pc:sldMk cId="0" sldId="265"/>
            <ac:spMk id="327" creationId="{00000000-0000-0000-0000-000000000000}"/>
          </ac:spMkLst>
        </pc:spChg>
        <pc:spChg chg="mod">
          <ac:chgData name="Jason Jiang" userId="29b9e541364bfe06" providerId="LiveId" clId="{661E1A89-2966-4EEE-AE5F-87A396400548}" dt="2025-11-02T23:30:14.973" v="2170" actId="20577"/>
          <ac:spMkLst>
            <pc:docMk/>
            <pc:sldMk cId="0" sldId="265"/>
            <ac:spMk id="328" creationId="{00000000-0000-0000-0000-000000000000}"/>
          </ac:spMkLst>
        </pc:spChg>
        <pc:spChg chg="mod">
          <ac:chgData name="Jason Jiang" userId="29b9e541364bfe06" providerId="LiveId" clId="{661E1A89-2966-4EEE-AE5F-87A396400548}" dt="2025-11-02T23:30:46.357" v="2263" actId="20577"/>
          <ac:spMkLst>
            <pc:docMk/>
            <pc:sldMk cId="0" sldId="265"/>
            <ac:spMk id="329" creationId="{00000000-0000-0000-0000-000000000000}"/>
          </ac:spMkLst>
        </pc:spChg>
        <pc:spChg chg="mod">
          <ac:chgData name="Jason Jiang" userId="29b9e541364bfe06" providerId="LiveId" clId="{661E1A89-2966-4EEE-AE5F-87A396400548}" dt="2025-11-02T23:51:20.531" v="2295" actId="20577"/>
          <ac:spMkLst>
            <pc:docMk/>
            <pc:sldMk cId="0" sldId="265"/>
            <ac:spMk id="330" creationId="{00000000-0000-0000-0000-000000000000}"/>
          </ac:spMkLst>
        </pc:spChg>
        <pc:spChg chg="mod">
          <ac:chgData name="Jason Jiang" userId="29b9e541364bfe06" providerId="LiveId" clId="{661E1A89-2966-4EEE-AE5F-87A396400548}" dt="2025-11-02T23:52:29.521" v="2423" actId="20577"/>
          <ac:spMkLst>
            <pc:docMk/>
            <pc:sldMk cId="0" sldId="265"/>
            <ac:spMk id="331" creationId="{00000000-0000-0000-0000-000000000000}"/>
          </ac:spMkLst>
        </pc:spChg>
        <pc:spChg chg="mod">
          <ac:chgData name="Jason Jiang" userId="29b9e541364bfe06" providerId="LiveId" clId="{661E1A89-2966-4EEE-AE5F-87A396400548}" dt="2025-11-02T23:53:01.464" v="2452" actId="20577"/>
          <ac:spMkLst>
            <pc:docMk/>
            <pc:sldMk cId="0" sldId="265"/>
            <ac:spMk id="332" creationId="{00000000-0000-0000-0000-000000000000}"/>
          </ac:spMkLst>
        </pc:spChg>
        <pc:spChg chg="mod">
          <ac:chgData name="Jason Jiang" userId="29b9e541364bfe06" providerId="LiveId" clId="{661E1A89-2966-4EEE-AE5F-87A396400548}" dt="2025-11-02T23:53:38.220" v="2559" actId="20577"/>
          <ac:spMkLst>
            <pc:docMk/>
            <pc:sldMk cId="0" sldId="265"/>
            <ac:spMk id="333" creationId="{00000000-0000-0000-0000-000000000000}"/>
          </ac:spMkLst>
        </pc:spChg>
      </pc:sldChg>
      <pc:sldChg chg="addSp modSp mod ord">
        <pc:chgData name="Jason Jiang" userId="29b9e541364bfe06" providerId="LiveId" clId="{661E1A89-2966-4EEE-AE5F-87A396400548}" dt="2025-11-03T09:30:05.381" v="3951" actId="208"/>
        <pc:sldMkLst>
          <pc:docMk/>
          <pc:sldMk cId="0" sldId="267"/>
        </pc:sldMkLst>
        <pc:spChg chg="add mod">
          <ac:chgData name="Jason Jiang" userId="29b9e541364bfe06" providerId="LiveId" clId="{661E1A89-2966-4EEE-AE5F-87A396400548}" dt="2025-11-03T08:32:58.272" v="3258" actId="208"/>
          <ac:spMkLst>
            <pc:docMk/>
            <pc:sldMk cId="0" sldId="267"/>
            <ac:spMk id="2" creationId="{68B1373D-3677-EB91-FCF5-3B68B1372145}"/>
          </ac:spMkLst>
        </pc:spChg>
        <pc:spChg chg="add mod">
          <ac:chgData name="Jason Jiang" userId="29b9e541364bfe06" providerId="LiveId" clId="{661E1A89-2966-4EEE-AE5F-87A396400548}" dt="2025-11-03T08:33:08.042" v="3260" actId="1076"/>
          <ac:spMkLst>
            <pc:docMk/>
            <pc:sldMk cId="0" sldId="267"/>
            <ac:spMk id="4" creationId="{5C7D2A2C-436D-F0B1-0A7D-B899A345D6D6}"/>
          </ac:spMkLst>
        </pc:spChg>
        <pc:spChg chg="add mod">
          <ac:chgData name="Jason Jiang" userId="29b9e541364bfe06" providerId="LiveId" clId="{661E1A89-2966-4EEE-AE5F-87A396400548}" dt="2025-11-03T09:29:42.944" v="3944" actId="208"/>
          <ac:spMkLst>
            <pc:docMk/>
            <pc:sldMk cId="0" sldId="267"/>
            <ac:spMk id="5" creationId="{95807490-3A89-5C2F-652C-31B7EDDDCCDD}"/>
          </ac:spMkLst>
        </pc:spChg>
        <pc:spChg chg="add mod">
          <ac:chgData name="Jason Jiang" userId="29b9e541364bfe06" providerId="LiveId" clId="{661E1A89-2966-4EEE-AE5F-87A396400548}" dt="2025-11-03T09:29:55.209" v="3948" actId="208"/>
          <ac:spMkLst>
            <pc:docMk/>
            <pc:sldMk cId="0" sldId="267"/>
            <ac:spMk id="7" creationId="{6B770D76-17B2-082E-9418-F5B48C0AE255}"/>
          </ac:spMkLst>
        </pc:spChg>
        <pc:spChg chg="add mod">
          <ac:chgData name="Jason Jiang" userId="29b9e541364bfe06" providerId="LiveId" clId="{661E1A89-2966-4EEE-AE5F-87A396400548}" dt="2025-11-03T09:29:47.559" v="3946" actId="208"/>
          <ac:spMkLst>
            <pc:docMk/>
            <pc:sldMk cId="0" sldId="267"/>
            <ac:spMk id="10" creationId="{FC3CA2BD-F8FD-ACD4-77FB-8D1C1BDA4EB3}"/>
          </ac:spMkLst>
        </pc:spChg>
        <pc:spChg chg="add mod">
          <ac:chgData name="Jason Jiang" userId="29b9e541364bfe06" providerId="LiveId" clId="{661E1A89-2966-4EEE-AE5F-87A396400548}" dt="2025-11-03T09:30:02.976" v="3950" actId="208"/>
          <ac:spMkLst>
            <pc:docMk/>
            <pc:sldMk cId="0" sldId="267"/>
            <ac:spMk id="11" creationId="{7BB199D5-4347-07D2-D345-E61298B0F19C}"/>
          </ac:spMkLst>
        </pc:spChg>
        <pc:spChg chg="add mod">
          <ac:chgData name="Jason Jiang" userId="29b9e541364bfe06" providerId="LiveId" clId="{661E1A89-2966-4EEE-AE5F-87A396400548}" dt="2025-11-03T09:29:44.830" v="3945" actId="208"/>
          <ac:spMkLst>
            <pc:docMk/>
            <pc:sldMk cId="0" sldId="267"/>
            <ac:spMk id="12" creationId="{5DD0A8CA-18BD-6C65-D3BB-0046BBC21A15}"/>
          </ac:spMkLst>
        </pc:spChg>
        <pc:spChg chg="add mod">
          <ac:chgData name="Jason Jiang" userId="29b9e541364bfe06" providerId="LiveId" clId="{661E1A89-2966-4EEE-AE5F-87A396400548}" dt="2025-11-03T09:29:57.477" v="3949" actId="208"/>
          <ac:spMkLst>
            <pc:docMk/>
            <pc:sldMk cId="0" sldId="267"/>
            <ac:spMk id="13" creationId="{7FE9175F-5E14-B9B8-A29A-79B582D59A6B}"/>
          </ac:spMkLst>
        </pc:spChg>
        <pc:spChg chg="add mod">
          <ac:chgData name="Jason Jiang" userId="29b9e541364bfe06" providerId="LiveId" clId="{661E1A89-2966-4EEE-AE5F-87A396400548}" dt="2025-11-03T09:29:51.535" v="3947" actId="208"/>
          <ac:spMkLst>
            <pc:docMk/>
            <pc:sldMk cId="0" sldId="267"/>
            <ac:spMk id="14" creationId="{928900F6-5E63-6E51-646D-C3012B441987}"/>
          </ac:spMkLst>
        </pc:spChg>
        <pc:spChg chg="add mod">
          <ac:chgData name="Jason Jiang" userId="29b9e541364bfe06" providerId="LiveId" clId="{661E1A89-2966-4EEE-AE5F-87A396400548}" dt="2025-11-03T09:30:05.381" v="3951" actId="208"/>
          <ac:spMkLst>
            <pc:docMk/>
            <pc:sldMk cId="0" sldId="267"/>
            <ac:spMk id="19" creationId="{A1B723B2-FC60-0289-7AE7-A17F91F43B4D}"/>
          </ac:spMkLst>
        </pc:spChg>
        <pc:spChg chg="mod">
          <ac:chgData name="Jason Jiang" userId="29b9e541364bfe06" providerId="LiveId" clId="{661E1A89-2966-4EEE-AE5F-87A396400548}" dt="2025-11-02T00:55:09.194" v="972" actId="20577"/>
          <ac:spMkLst>
            <pc:docMk/>
            <pc:sldMk cId="0" sldId="267"/>
            <ac:spMk id="364" creationId="{00000000-0000-0000-0000-000000000000}"/>
          </ac:spMkLst>
        </pc:spChg>
        <pc:spChg chg="mod">
          <ac:chgData name="Jason Jiang" userId="29b9e541364bfe06" providerId="LiveId" clId="{661E1A89-2966-4EEE-AE5F-87A396400548}" dt="2025-11-02T01:08:25.914" v="1527" actId="20577"/>
          <ac:spMkLst>
            <pc:docMk/>
            <pc:sldMk cId="0" sldId="267"/>
            <ac:spMk id="365" creationId="{00000000-0000-0000-0000-000000000000}"/>
          </ac:spMkLst>
        </pc:spChg>
        <pc:cxnChg chg="add mod">
          <ac:chgData name="Jason Jiang" userId="29b9e541364bfe06" providerId="LiveId" clId="{661E1A89-2966-4EEE-AE5F-87A396400548}" dt="2025-11-02T01:08:49.081" v="1529" actId="208"/>
          <ac:cxnSpMkLst>
            <pc:docMk/>
            <pc:sldMk cId="0" sldId="267"/>
            <ac:cxnSpMk id="3" creationId="{33143603-C714-DFBE-6806-53E3546A488F}"/>
          </ac:cxnSpMkLst>
        </pc:cxnChg>
        <pc:cxnChg chg="add mod">
          <ac:chgData name="Jason Jiang" userId="29b9e541364bfe06" providerId="LiveId" clId="{661E1A89-2966-4EEE-AE5F-87A396400548}" dt="2025-11-02T01:08:42.485" v="1528" actId="208"/>
          <ac:cxnSpMkLst>
            <pc:docMk/>
            <pc:sldMk cId="0" sldId="267"/>
            <ac:cxnSpMk id="6" creationId="{18F782CC-5103-0FFC-2D07-A9D3A3685BC7}"/>
          </ac:cxnSpMkLst>
        </pc:cxnChg>
        <pc:cxnChg chg="add mod">
          <ac:chgData name="Jason Jiang" userId="29b9e541364bfe06" providerId="LiveId" clId="{661E1A89-2966-4EEE-AE5F-87A396400548}" dt="2025-11-02T01:08:55.125" v="1531" actId="208"/>
          <ac:cxnSpMkLst>
            <pc:docMk/>
            <pc:sldMk cId="0" sldId="267"/>
            <ac:cxnSpMk id="8" creationId="{79DD631E-730E-B6D1-CDBC-F92737BD8ED0}"/>
          </ac:cxnSpMkLst>
        </pc:cxnChg>
        <pc:cxnChg chg="add mod">
          <ac:chgData name="Jason Jiang" userId="29b9e541364bfe06" providerId="LiveId" clId="{661E1A89-2966-4EEE-AE5F-87A396400548}" dt="2025-11-02T01:08:52.478" v="1530" actId="208"/>
          <ac:cxnSpMkLst>
            <pc:docMk/>
            <pc:sldMk cId="0" sldId="267"/>
            <ac:cxnSpMk id="9" creationId="{4C454340-FFE7-0C76-D96E-4BBF934F45DB}"/>
          </ac:cxnSpMkLst>
        </pc:cxnChg>
        <pc:cxnChg chg="add mod">
          <ac:chgData name="Jason Jiang" userId="29b9e541364bfe06" providerId="LiveId" clId="{661E1A89-2966-4EEE-AE5F-87A396400548}" dt="2025-11-02T01:09:05.087" v="1532" actId="208"/>
          <ac:cxnSpMkLst>
            <pc:docMk/>
            <pc:sldMk cId="0" sldId="267"/>
            <ac:cxnSpMk id="15" creationId="{8EB85420-F069-55DD-4252-F121BDAACBD8}"/>
          </ac:cxnSpMkLst>
        </pc:cxnChg>
        <pc:cxnChg chg="add mod">
          <ac:chgData name="Jason Jiang" userId="29b9e541364bfe06" providerId="LiveId" clId="{661E1A89-2966-4EEE-AE5F-87A396400548}" dt="2025-11-02T01:09:07.313" v="1533" actId="208"/>
          <ac:cxnSpMkLst>
            <pc:docMk/>
            <pc:sldMk cId="0" sldId="267"/>
            <ac:cxnSpMk id="16" creationId="{427AC2C7-86BA-A0C0-CBF0-7FB02BFB0CCB}"/>
          </ac:cxnSpMkLst>
        </pc:cxnChg>
        <pc:cxnChg chg="add mod">
          <ac:chgData name="Jason Jiang" userId="29b9e541364bfe06" providerId="LiveId" clId="{661E1A89-2966-4EEE-AE5F-87A396400548}" dt="2025-11-02T01:09:09.087" v="1534" actId="208"/>
          <ac:cxnSpMkLst>
            <pc:docMk/>
            <pc:sldMk cId="0" sldId="267"/>
            <ac:cxnSpMk id="17" creationId="{8248FD40-F3FC-3E51-3C4D-A1F6BA85C3EE}"/>
          </ac:cxnSpMkLst>
        </pc:cxnChg>
        <pc:cxnChg chg="add mod">
          <ac:chgData name="Jason Jiang" userId="29b9e541364bfe06" providerId="LiveId" clId="{661E1A89-2966-4EEE-AE5F-87A396400548}" dt="2025-11-02T01:09:11.424" v="1535" actId="208"/>
          <ac:cxnSpMkLst>
            <pc:docMk/>
            <pc:sldMk cId="0" sldId="267"/>
            <ac:cxnSpMk id="18" creationId="{8BF1D323-42D8-1B6C-1DF6-05DABCC3356B}"/>
          </ac:cxnSpMkLst>
        </pc:cxnChg>
      </pc:sldChg>
      <pc:sldChg chg="addSp delSp modSp mod ord">
        <pc:chgData name="Jason Jiang" userId="29b9e541364bfe06" providerId="LiveId" clId="{661E1A89-2966-4EEE-AE5F-87A396400548}" dt="2025-11-02T01:12:45.493" v="1541"/>
        <pc:sldMkLst>
          <pc:docMk/>
          <pc:sldMk cId="0" sldId="271"/>
        </pc:sldMkLst>
        <pc:spChg chg="mod">
          <ac:chgData name="Jason Jiang" userId="29b9e541364bfe06" providerId="LiveId" clId="{661E1A89-2966-4EEE-AE5F-87A396400548}" dt="2025-11-01T22:40:25.267" v="33" actId="20577"/>
          <ac:spMkLst>
            <pc:docMk/>
            <pc:sldMk cId="0" sldId="271"/>
            <ac:spMk id="409" creationId="{00000000-0000-0000-0000-000000000000}"/>
          </ac:spMkLst>
        </pc:spChg>
        <pc:spChg chg="mod">
          <ac:chgData name="Jason Jiang" userId="29b9e541364bfe06" providerId="LiveId" clId="{661E1A89-2966-4EEE-AE5F-87A396400548}" dt="2025-11-01T23:38:54.202" v="502" actId="207"/>
          <ac:spMkLst>
            <pc:docMk/>
            <pc:sldMk cId="0" sldId="271"/>
            <ac:spMk id="410" creationId="{00000000-0000-0000-0000-000000000000}"/>
          </ac:spMkLst>
        </pc:spChg>
        <pc:spChg chg="mod">
          <ac:chgData name="Jason Jiang" userId="29b9e541364bfe06" providerId="LiveId" clId="{661E1A89-2966-4EEE-AE5F-87A396400548}" dt="2025-11-01T22:49:51.304" v="107" actId="20577"/>
          <ac:spMkLst>
            <pc:docMk/>
            <pc:sldMk cId="0" sldId="271"/>
            <ac:spMk id="413" creationId="{00000000-0000-0000-0000-000000000000}"/>
          </ac:spMkLst>
        </pc:spChg>
        <pc:spChg chg="mod">
          <ac:chgData name="Jason Jiang" userId="29b9e541364bfe06" providerId="LiveId" clId="{661E1A89-2966-4EEE-AE5F-87A396400548}" dt="2025-11-01T23:34:05.220" v="354" actId="20577"/>
          <ac:spMkLst>
            <pc:docMk/>
            <pc:sldMk cId="0" sldId="271"/>
            <ac:spMk id="414" creationId="{00000000-0000-0000-0000-000000000000}"/>
          </ac:spMkLst>
        </pc:spChg>
        <pc:spChg chg="mod">
          <ac:chgData name="Jason Jiang" userId="29b9e541364bfe06" providerId="LiveId" clId="{661E1A89-2966-4EEE-AE5F-87A396400548}" dt="2025-11-01T23:26:01.402" v="303" actId="1076"/>
          <ac:spMkLst>
            <pc:docMk/>
            <pc:sldMk cId="0" sldId="271"/>
            <ac:spMk id="416" creationId="{00000000-0000-0000-0000-000000000000}"/>
          </ac:spMkLst>
        </pc:spChg>
        <pc:spChg chg="mod">
          <ac:chgData name="Jason Jiang" userId="29b9e541364bfe06" providerId="LiveId" clId="{661E1A89-2966-4EEE-AE5F-87A396400548}" dt="2025-11-01T23:34:25.875" v="394" actId="20577"/>
          <ac:spMkLst>
            <pc:docMk/>
            <pc:sldMk cId="0" sldId="271"/>
            <ac:spMk id="417" creationId="{00000000-0000-0000-0000-000000000000}"/>
          </ac:spMkLst>
        </pc:spChg>
        <pc:spChg chg="mod">
          <ac:chgData name="Jason Jiang" userId="29b9e541364bfe06" providerId="LiveId" clId="{661E1A89-2966-4EEE-AE5F-87A396400548}" dt="2025-11-01T22:50:09.101" v="146" actId="20577"/>
          <ac:spMkLst>
            <pc:docMk/>
            <pc:sldMk cId="0" sldId="271"/>
            <ac:spMk id="419" creationId="{00000000-0000-0000-0000-000000000000}"/>
          </ac:spMkLst>
        </pc:spChg>
        <pc:spChg chg="mod">
          <ac:chgData name="Jason Jiang" userId="29b9e541364bfe06" providerId="LiveId" clId="{661E1A89-2966-4EEE-AE5F-87A396400548}" dt="2025-11-01T23:34:46.728" v="431" actId="20577"/>
          <ac:spMkLst>
            <pc:docMk/>
            <pc:sldMk cId="0" sldId="271"/>
            <ac:spMk id="420" creationId="{00000000-0000-0000-0000-000000000000}"/>
          </ac:spMkLst>
        </pc:spChg>
        <pc:spChg chg="mod">
          <ac:chgData name="Jason Jiang" userId="29b9e541364bfe06" providerId="LiveId" clId="{661E1A89-2966-4EEE-AE5F-87A396400548}" dt="2025-11-01T22:50:14.334" v="171" actId="20577"/>
          <ac:spMkLst>
            <pc:docMk/>
            <pc:sldMk cId="0" sldId="271"/>
            <ac:spMk id="422" creationId="{00000000-0000-0000-0000-000000000000}"/>
          </ac:spMkLst>
        </pc:spChg>
        <pc:spChg chg="mod">
          <ac:chgData name="Jason Jiang" userId="29b9e541364bfe06" providerId="LiveId" clId="{661E1A89-2966-4EEE-AE5F-87A396400548}" dt="2025-11-01T23:35:16.981" v="501" actId="20577"/>
          <ac:spMkLst>
            <pc:docMk/>
            <pc:sldMk cId="0" sldId="271"/>
            <ac:spMk id="423" creationId="{00000000-0000-0000-0000-000000000000}"/>
          </ac:spMkLst>
        </pc:spChg>
        <pc:picChg chg="add mod">
          <ac:chgData name="Jason Jiang" userId="29b9e541364bfe06" providerId="LiveId" clId="{661E1A89-2966-4EEE-AE5F-87A396400548}" dt="2025-11-01T23:22:14.979" v="181" actId="1076"/>
          <ac:picMkLst>
            <pc:docMk/>
            <pc:sldMk cId="0" sldId="271"/>
            <ac:picMk id="3" creationId="{696768E0-1BDF-8BCC-58D7-06915D72A637}"/>
          </ac:picMkLst>
        </pc:picChg>
        <pc:picChg chg="add mod">
          <ac:chgData name="Jason Jiang" userId="29b9e541364bfe06" providerId="LiveId" clId="{661E1A89-2966-4EEE-AE5F-87A396400548}" dt="2025-11-01T23:23:14.820" v="294" actId="1076"/>
          <ac:picMkLst>
            <pc:docMk/>
            <pc:sldMk cId="0" sldId="271"/>
            <ac:picMk id="5" creationId="{240F8012-CD63-CD0D-5A88-735ED2F79409}"/>
          </ac:picMkLst>
        </pc:picChg>
        <pc:picChg chg="add mod">
          <ac:chgData name="Jason Jiang" userId="29b9e541364bfe06" providerId="LiveId" clId="{661E1A89-2966-4EEE-AE5F-87A396400548}" dt="2025-11-01T23:24:05.338" v="298" actId="1076"/>
          <ac:picMkLst>
            <pc:docMk/>
            <pc:sldMk cId="0" sldId="271"/>
            <ac:picMk id="7" creationId="{23A45226-0B93-75AB-AD1C-E4D8E5ED5DA7}"/>
          </ac:picMkLst>
        </pc:picChg>
        <pc:picChg chg="add mod">
          <ac:chgData name="Jason Jiang" userId="29b9e541364bfe06" providerId="LiveId" clId="{661E1A89-2966-4EEE-AE5F-87A396400548}" dt="2025-11-01T23:26:09.264" v="304" actId="1076"/>
          <ac:picMkLst>
            <pc:docMk/>
            <pc:sldMk cId="0" sldId="271"/>
            <ac:picMk id="9" creationId="{C98C1E9B-3070-DCE7-4F25-4249E8AC4D5F}"/>
          </ac:picMkLst>
        </pc:picChg>
      </pc:sldChg>
      <pc:sldChg chg="addSp modSp mod">
        <pc:chgData name="Jason Jiang" userId="29b9e541364bfe06" providerId="LiveId" clId="{661E1A89-2966-4EEE-AE5F-87A396400548}" dt="2025-11-06T02:10:17.501" v="4618" actId="20577"/>
        <pc:sldMkLst>
          <pc:docMk/>
          <pc:sldMk cId="0" sldId="272"/>
        </pc:sldMkLst>
        <pc:spChg chg="add mod">
          <ac:chgData name="Jason Jiang" userId="29b9e541364bfe06" providerId="LiveId" clId="{661E1A89-2966-4EEE-AE5F-87A396400548}" dt="2025-11-03T09:32:51.699" v="4208" actId="1076"/>
          <ac:spMkLst>
            <pc:docMk/>
            <pc:sldMk cId="0" sldId="272"/>
            <ac:spMk id="2" creationId="{35422529-27A3-7FA5-7E8B-A42E40824FDA}"/>
          </ac:spMkLst>
        </pc:spChg>
        <pc:spChg chg="add mod">
          <ac:chgData name="Jason Jiang" userId="29b9e541364bfe06" providerId="LiveId" clId="{661E1A89-2966-4EEE-AE5F-87A396400548}" dt="2025-11-03T09:37:05.404" v="4539" actId="20577"/>
          <ac:spMkLst>
            <pc:docMk/>
            <pc:sldMk cId="0" sldId="272"/>
            <ac:spMk id="6" creationId="{C5323843-5CB2-FDD2-3F72-D0C389890EFC}"/>
          </ac:spMkLst>
        </pc:spChg>
        <pc:spChg chg="add mod">
          <ac:chgData name="Jason Jiang" userId="29b9e541364bfe06" providerId="LiveId" clId="{661E1A89-2966-4EEE-AE5F-87A396400548}" dt="2025-11-03T09:37:50.553" v="4606" actId="1076"/>
          <ac:spMkLst>
            <pc:docMk/>
            <pc:sldMk cId="0" sldId="272"/>
            <ac:spMk id="7" creationId="{AB21D3CC-1B56-EE62-F5E2-9BA3E5CA0D11}"/>
          </ac:spMkLst>
        </pc:spChg>
        <pc:spChg chg="add mod">
          <ac:chgData name="Jason Jiang" userId="29b9e541364bfe06" providerId="LiveId" clId="{661E1A89-2966-4EEE-AE5F-87A396400548}" dt="2025-11-03T09:33:57.708" v="4214" actId="20577"/>
          <ac:spMkLst>
            <pc:docMk/>
            <pc:sldMk cId="0" sldId="272"/>
            <ac:spMk id="8" creationId="{FA6B5354-917D-0DA8-8D56-6E529C35A633}"/>
          </ac:spMkLst>
        </pc:spChg>
        <pc:spChg chg="mod">
          <ac:chgData name="Jason Jiang" userId="29b9e541364bfe06" providerId="LiveId" clId="{661E1A89-2966-4EEE-AE5F-87A396400548}" dt="2025-11-03T07:53:38.093" v="3214" actId="20577"/>
          <ac:spMkLst>
            <pc:docMk/>
            <pc:sldMk cId="0" sldId="272"/>
            <ac:spMk id="440" creationId="{00000000-0000-0000-0000-000000000000}"/>
          </ac:spMkLst>
        </pc:spChg>
        <pc:spChg chg="mod">
          <ac:chgData name="Jason Jiang" userId="29b9e541364bfe06" providerId="LiveId" clId="{661E1A89-2966-4EEE-AE5F-87A396400548}" dt="2025-11-03T09:34:11.336" v="4232" actId="20577"/>
          <ac:spMkLst>
            <pc:docMk/>
            <pc:sldMk cId="0" sldId="272"/>
            <ac:spMk id="441" creationId="{00000000-0000-0000-0000-000000000000}"/>
          </ac:spMkLst>
        </pc:spChg>
        <pc:spChg chg="mod">
          <ac:chgData name="Jason Jiang" userId="29b9e541364bfe06" providerId="LiveId" clId="{661E1A89-2966-4EEE-AE5F-87A396400548}" dt="2025-11-03T09:34:46.445" v="4305" actId="1076"/>
          <ac:spMkLst>
            <pc:docMk/>
            <pc:sldMk cId="0" sldId="272"/>
            <ac:spMk id="442" creationId="{00000000-0000-0000-0000-000000000000}"/>
          </ac:spMkLst>
        </pc:spChg>
        <pc:spChg chg="mod">
          <ac:chgData name="Jason Jiang" userId="29b9e541364bfe06" providerId="LiveId" clId="{661E1A89-2966-4EEE-AE5F-87A396400548}" dt="2025-11-03T09:33:31.008" v="4210" actId="1076"/>
          <ac:spMkLst>
            <pc:docMk/>
            <pc:sldMk cId="0" sldId="272"/>
            <ac:spMk id="444" creationId="{00000000-0000-0000-0000-000000000000}"/>
          </ac:spMkLst>
        </pc:spChg>
        <pc:spChg chg="mod">
          <ac:chgData name="Jason Jiang" userId="29b9e541364bfe06" providerId="LiveId" clId="{661E1A89-2966-4EEE-AE5F-87A396400548}" dt="2025-11-03T07:53:00.954" v="3205" actId="1076"/>
          <ac:spMkLst>
            <pc:docMk/>
            <pc:sldMk cId="0" sldId="272"/>
            <ac:spMk id="445" creationId="{00000000-0000-0000-0000-000000000000}"/>
          </ac:spMkLst>
        </pc:spChg>
        <pc:spChg chg="mod">
          <ac:chgData name="Jason Jiang" userId="29b9e541364bfe06" providerId="LiveId" clId="{661E1A89-2966-4EEE-AE5F-87A396400548}" dt="2025-11-03T09:34:52.846" v="4316" actId="20577"/>
          <ac:spMkLst>
            <pc:docMk/>
            <pc:sldMk cId="0" sldId="272"/>
            <ac:spMk id="446" creationId="{00000000-0000-0000-0000-000000000000}"/>
          </ac:spMkLst>
        </pc:spChg>
        <pc:spChg chg="mod">
          <ac:chgData name="Jason Jiang" userId="29b9e541364bfe06" providerId="LiveId" clId="{661E1A89-2966-4EEE-AE5F-87A396400548}" dt="2025-11-06T02:10:17.501" v="4618" actId="20577"/>
          <ac:spMkLst>
            <pc:docMk/>
            <pc:sldMk cId="0" sldId="272"/>
            <ac:spMk id="447" creationId="{00000000-0000-0000-0000-000000000000}"/>
          </ac:spMkLst>
        </pc:spChg>
        <pc:spChg chg="mod">
          <ac:chgData name="Jason Jiang" userId="29b9e541364bfe06" providerId="LiveId" clId="{661E1A89-2966-4EEE-AE5F-87A396400548}" dt="2025-11-03T09:36:06.672" v="4435" actId="1076"/>
          <ac:spMkLst>
            <pc:docMk/>
            <pc:sldMk cId="0" sldId="272"/>
            <ac:spMk id="448" creationId="{00000000-0000-0000-0000-000000000000}"/>
          </ac:spMkLst>
        </pc:spChg>
        <pc:spChg chg="mod">
          <ac:chgData name="Jason Jiang" userId="29b9e541364bfe06" providerId="LiveId" clId="{661E1A89-2966-4EEE-AE5F-87A396400548}" dt="2025-11-03T09:36:13.831" v="4436" actId="1076"/>
          <ac:spMkLst>
            <pc:docMk/>
            <pc:sldMk cId="0" sldId="272"/>
            <ac:spMk id="449" creationId="{00000000-0000-0000-0000-000000000000}"/>
          </ac:spMkLst>
        </pc:spChg>
        <pc:spChg chg="mod">
          <ac:chgData name="Jason Jiang" userId="29b9e541364bfe06" providerId="LiveId" clId="{661E1A89-2966-4EEE-AE5F-87A396400548}" dt="2025-11-03T07:53:00.954" v="3205" actId="1076"/>
          <ac:spMkLst>
            <pc:docMk/>
            <pc:sldMk cId="0" sldId="272"/>
            <ac:spMk id="450" creationId="{00000000-0000-0000-0000-000000000000}"/>
          </ac:spMkLst>
        </pc:spChg>
        <pc:spChg chg="mod">
          <ac:chgData name="Jason Jiang" userId="29b9e541364bfe06" providerId="LiveId" clId="{661E1A89-2966-4EEE-AE5F-87A396400548}" dt="2025-11-03T09:33:31.008" v="4210" actId="1076"/>
          <ac:spMkLst>
            <pc:docMk/>
            <pc:sldMk cId="0" sldId="272"/>
            <ac:spMk id="451" creationId="{00000000-0000-0000-0000-000000000000}"/>
          </ac:spMkLst>
        </pc:spChg>
        <pc:spChg chg="mod">
          <ac:chgData name="Jason Jiang" userId="29b9e541364bfe06" providerId="LiveId" clId="{661E1A89-2966-4EEE-AE5F-87A396400548}" dt="2025-11-03T09:36:23.008" v="4453" actId="20577"/>
          <ac:spMkLst>
            <pc:docMk/>
            <pc:sldMk cId="0" sldId="272"/>
            <ac:spMk id="454" creationId="{00000000-0000-0000-0000-000000000000}"/>
          </ac:spMkLst>
        </pc:spChg>
        <pc:spChg chg="mod">
          <ac:chgData name="Jason Jiang" userId="29b9e541364bfe06" providerId="LiveId" clId="{661E1A89-2966-4EEE-AE5F-87A396400548}" dt="2025-11-03T09:36:49.392" v="4527" actId="1076"/>
          <ac:spMkLst>
            <pc:docMk/>
            <pc:sldMk cId="0" sldId="272"/>
            <ac:spMk id="456" creationId="{00000000-0000-0000-0000-000000000000}"/>
          </ac:spMkLst>
        </pc:spChg>
        <pc:spChg chg="mod">
          <ac:chgData name="Jason Jiang" userId="29b9e541364bfe06" providerId="LiveId" clId="{661E1A89-2966-4EEE-AE5F-87A396400548}" dt="2025-11-03T07:53:00.954" v="3205" actId="1076"/>
          <ac:spMkLst>
            <pc:docMk/>
            <pc:sldMk cId="0" sldId="272"/>
            <ac:spMk id="458" creationId="{00000000-0000-0000-0000-000000000000}"/>
          </ac:spMkLst>
        </pc:spChg>
        <pc:spChg chg="mod">
          <ac:chgData name="Jason Jiang" userId="29b9e541364bfe06" providerId="LiveId" clId="{661E1A89-2966-4EEE-AE5F-87A396400548}" dt="2025-11-03T09:33:31.008" v="4210" actId="1076"/>
          <ac:spMkLst>
            <pc:docMk/>
            <pc:sldMk cId="0" sldId="272"/>
            <ac:spMk id="459" creationId="{00000000-0000-0000-0000-000000000000}"/>
          </ac:spMkLst>
        </pc:spChg>
        <pc:spChg chg="mod">
          <ac:chgData name="Jason Jiang" userId="29b9e541364bfe06" providerId="LiveId" clId="{661E1A89-2966-4EEE-AE5F-87A396400548}" dt="2025-11-03T09:33:31.008" v="4210" actId="1076"/>
          <ac:spMkLst>
            <pc:docMk/>
            <pc:sldMk cId="0" sldId="272"/>
            <ac:spMk id="460" creationId="{00000000-0000-0000-0000-000000000000}"/>
          </ac:spMkLst>
        </pc:spChg>
        <pc:cxnChg chg="add mod">
          <ac:chgData name="Jason Jiang" userId="29b9e541364bfe06" providerId="LiveId" clId="{661E1A89-2966-4EEE-AE5F-87A396400548}" dt="2025-11-03T09:32:54.328" v="4209" actId="14100"/>
          <ac:cxnSpMkLst>
            <pc:docMk/>
            <pc:sldMk cId="0" sldId="272"/>
            <ac:cxnSpMk id="3" creationId="{683665C2-AB1A-DC17-450D-805ADF5B9E9C}"/>
          </ac:cxnSpMkLst>
        </pc:cxnChg>
      </pc:sldChg>
      <pc:sldChg chg="addSp delSp modSp mod ord modNotes">
        <pc:chgData name="Jason Jiang" userId="29b9e541364bfe06" providerId="LiveId" clId="{661E1A89-2966-4EEE-AE5F-87A396400548}" dt="2025-11-03T08:58:03.439" v="3297" actId="478"/>
        <pc:sldMkLst>
          <pc:docMk/>
          <pc:sldMk cId="0" sldId="273"/>
        </pc:sldMkLst>
        <pc:spChg chg="mod">
          <ac:chgData name="Jason Jiang" userId="29b9e541364bfe06" providerId="LiveId" clId="{661E1A89-2966-4EEE-AE5F-87A396400548}" dt="2025-11-03T00:31:44.669" v="2607" actId="20577"/>
          <ac:spMkLst>
            <pc:docMk/>
            <pc:sldMk cId="0" sldId="273"/>
            <ac:spMk id="465" creationId="{00000000-0000-0000-0000-000000000000}"/>
          </ac:spMkLst>
        </pc:spChg>
        <pc:spChg chg="mod">
          <ac:chgData name="Jason Jiang" userId="29b9e541364bfe06" providerId="LiveId" clId="{661E1A89-2966-4EEE-AE5F-87A396400548}" dt="2025-11-03T00:44:23.618" v="2686" actId="20577"/>
          <ac:spMkLst>
            <pc:docMk/>
            <pc:sldMk cId="0" sldId="273"/>
            <ac:spMk id="466" creationId="{00000000-0000-0000-0000-000000000000}"/>
          </ac:spMkLst>
        </pc:spChg>
        <pc:spChg chg="mod">
          <ac:chgData name="Jason Jiang" userId="29b9e541364bfe06" providerId="LiveId" clId="{661E1A89-2966-4EEE-AE5F-87A396400548}" dt="2025-11-03T00:44:39.625" v="2749" actId="20577"/>
          <ac:spMkLst>
            <pc:docMk/>
            <pc:sldMk cId="0" sldId="273"/>
            <ac:spMk id="467" creationId="{00000000-0000-0000-0000-000000000000}"/>
          </ac:spMkLst>
        </pc:spChg>
      </pc:sldChg>
      <pc:sldChg chg="ord modNotes">
        <pc:chgData name="Jason Jiang" userId="29b9e541364bfe06" providerId="LiveId" clId="{661E1A89-2966-4EEE-AE5F-87A396400548}" dt="2025-11-03T08:36:53.339" v="3292"/>
        <pc:sldMkLst>
          <pc:docMk/>
          <pc:sldMk cId="0" sldId="280"/>
        </pc:sldMkLst>
      </pc:sldChg>
      <pc:sldChg chg="modSp mod ord modNotes">
        <pc:chgData name="Jason Jiang" userId="29b9e541364bfe06" providerId="LiveId" clId="{661E1A89-2966-4EEE-AE5F-87A396400548}" dt="2025-11-03T00:31:15.865" v="2575"/>
        <pc:sldMkLst>
          <pc:docMk/>
          <pc:sldMk cId="0" sldId="283"/>
        </pc:sldMkLst>
        <pc:spChg chg="mod">
          <ac:chgData name="Jason Jiang" userId="29b9e541364bfe06" providerId="LiveId" clId="{661E1A89-2966-4EEE-AE5F-87A396400548}" dt="2025-11-02T23:12:02.035" v="1962" actId="20577"/>
          <ac:spMkLst>
            <pc:docMk/>
            <pc:sldMk cId="0" sldId="283"/>
            <ac:spMk id="634" creationId="{00000000-0000-0000-0000-000000000000}"/>
          </ac:spMkLst>
        </pc:spChg>
      </pc:sldChg>
      <pc:sldChg chg="addSp delSp modSp mod ord modNotesTx">
        <pc:chgData name="Jason Jiang" userId="29b9e541364bfe06" providerId="LiveId" clId="{661E1A89-2966-4EEE-AE5F-87A396400548}" dt="2025-11-03T09:32:21.081" v="4202" actId="20577"/>
        <pc:sldMkLst>
          <pc:docMk/>
          <pc:sldMk cId="267381438" sldId="301"/>
        </pc:sldMkLst>
        <pc:spChg chg="mod">
          <ac:chgData name="Jason Jiang" userId="29b9e541364bfe06" providerId="LiveId" clId="{661E1A89-2966-4EEE-AE5F-87A396400548}" dt="2025-11-03T09:21:58.129" v="3689" actId="14100"/>
          <ac:spMkLst>
            <pc:docMk/>
            <pc:sldMk cId="267381438" sldId="301"/>
            <ac:spMk id="2" creationId="{AD434848-48B9-5D5A-2236-27F721DDB33D}"/>
          </ac:spMkLst>
        </pc:spChg>
        <pc:spChg chg="add mod">
          <ac:chgData name="Jason Jiang" userId="29b9e541364bfe06" providerId="LiveId" clId="{661E1A89-2966-4EEE-AE5F-87A396400548}" dt="2025-11-03T09:26:12.514" v="3728" actId="1076"/>
          <ac:spMkLst>
            <pc:docMk/>
            <pc:sldMk cId="267381438" sldId="301"/>
            <ac:spMk id="28" creationId="{AB501CAB-12B6-242B-A794-D94277EBD833}"/>
          </ac:spMkLst>
        </pc:spChg>
        <pc:spChg chg="add mod">
          <ac:chgData name="Jason Jiang" userId="29b9e541364bfe06" providerId="LiveId" clId="{661E1A89-2966-4EEE-AE5F-87A396400548}" dt="2025-11-03T09:22:49.183" v="3696" actId="1076"/>
          <ac:spMkLst>
            <pc:docMk/>
            <pc:sldMk cId="267381438" sldId="301"/>
            <ac:spMk id="58" creationId="{E70A0EC1-2D10-0300-CFDA-C5BC394E4A87}"/>
          </ac:spMkLst>
        </pc:spChg>
        <pc:spChg chg="add mod">
          <ac:chgData name="Jason Jiang" userId="29b9e541364bfe06" providerId="LiveId" clId="{661E1A89-2966-4EEE-AE5F-87A396400548}" dt="2025-11-03T09:27:33.819" v="3748" actId="14100"/>
          <ac:spMkLst>
            <pc:docMk/>
            <pc:sldMk cId="267381438" sldId="301"/>
            <ac:spMk id="59" creationId="{5955E6AD-A2EB-A2C8-7E92-418306ED309A}"/>
          </ac:spMkLst>
        </pc:spChg>
        <pc:spChg chg="add mod">
          <ac:chgData name="Jason Jiang" userId="29b9e541364bfe06" providerId="LiveId" clId="{661E1A89-2966-4EEE-AE5F-87A396400548}" dt="2025-11-03T09:26:12.514" v="3728" actId="1076"/>
          <ac:spMkLst>
            <pc:docMk/>
            <pc:sldMk cId="267381438" sldId="301"/>
            <ac:spMk id="63" creationId="{210982F5-52BE-3788-DF4B-82433FFE6518}"/>
          </ac:spMkLst>
        </pc:spChg>
        <pc:spChg chg="add mod">
          <ac:chgData name="Jason Jiang" userId="29b9e541364bfe06" providerId="LiveId" clId="{661E1A89-2966-4EEE-AE5F-87A396400548}" dt="2025-11-03T09:23:37.070" v="3702" actId="1076"/>
          <ac:spMkLst>
            <pc:docMk/>
            <pc:sldMk cId="267381438" sldId="301"/>
            <ac:spMk id="67" creationId="{A454E99B-DAB7-886C-110F-F8B36EA32661}"/>
          </ac:spMkLst>
        </pc:spChg>
        <pc:spChg chg="add mod">
          <ac:chgData name="Jason Jiang" userId="29b9e541364bfe06" providerId="LiveId" clId="{661E1A89-2966-4EEE-AE5F-87A396400548}" dt="2025-11-03T09:29:16.296" v="3936" actId="208"/>
          <ac:spMkLst>
            <pc:docMk/>
            <pc:sldMk cId="267381438" sldId="301"/>
            <ac:spMk id="122" creationId="{5ECFD249-442E-6230-A436-BE99A34750BC}"/>
          </ac:spMkLst>
        </pc:spChg>
        <pc:spChg chg="add mod">
          <ac:chgData name="Jason Jiang" userId="29b9e541364bfe06" providerId="LiveId" clId="{661E1A89-2966-4EEE-AE5F-87A396400548}" dt="2025-11-03T09:28:51.008" v="3928" actId="208"/>
          <ac:spMkLst>
            <pc:docMk/>
            <pc:sldMk cId="267381438" sldId="301"/>
            <ac:spMk id="124" creationId="{D161D697-54A5-B539-84F0-FE772EECEB64}"/>
          </ac:spMkLst>
        </pc:spChg>
        <pc:spChg chg="add mod">
          <ac:chgData name="Jason Jiang" userId="29b9e541364bfe06" providerId="LiveId" clId="{661E1A89-2966-4EEE-AE5F-87A396400548}" dt="2025-11-03T09:29:23.853" v="3940" actId="208"/>
          <ac:spMkLst>
            <pc:docMk/>
            <pc:sldMk cId="267381438" sldId="301"/>
            <ac:spMk id="126" creationId="{6E75EE63-223A-3A32-99CA-44314CD0B98C}"/>
          </ac:spMkLst>
        </pc:spChg>
        <pc:spChg chg="add mod">
          <ac:chgData name="Jason Jiang" userId="29b9e541364bfe06" providerId="LiveId" clId="{661E1A89-2966-4EEE-AE5F-87A396400548}" dt="2025-11-03T09:29:01.745" v="3932" actId="208"/>
          <ac:spMkLst>
            <pc:docMk/>
            <pc:sldMk cId="267381438" sldId="301"/>
            <ac:spMk id="128" creationId="{30BDF2D3-9683-0503-5BA1-442E61FCAF52}"/>
          </ac:spMkLst>
        </pc:spChg>
        <pc:spChg chg="add mod">
          <ac:chgData name="Jason Jiang" userId="29b9e541364bfe06" providerId="LiveId" clId="{661E1A89-2966-4EEE-AE5F-87A396400548}" dt="2025-11-03T09:29:19.997" v="3938" actId="208"/>
          <ac:spMkLst>
            <pc:docMk/>
            <pc:sldMk cId="267381438" sldId="301"/>
            <ac:spMk id="130" creationId="{B915F7FD-F3DC-5DB3-3A1C-58A922A04713}"/>
          </ac:spMkLst>
        </pc:spChg>
        <pc:spChg chg="add mod">
          <ac:chgData name="Jason Jiang" userId="29b9e541364bfe06" providerId="LiveId" clId="{661E1A89-2966-4EEE-AE5F-87A396400548}" dt="2025-11-03T09:28:56.640" v="3930" actId="208"/>
          <ac:spMkLst>
            <pc:docMk/>
            <pc:sldMk cId="267381438" sldId="301"/>
            <ac:spMk id="132" creationId="{CFBA72AF-9EB8-B05E-E0DB-475EEE3AF87B}"/>
          </ac:spMkLst>
        </pc:spChg>
        <pc:spChg chg="add mod">
          <ac:chgData name="Jason Jiang" userId="29b9e541364bfe06" providerId="LiveId" clId="{661E1A89-2966-4EEE-AE5F-87A396400548}" dt="2025-11-03T09:29:27.893" v="3942" actId="208"/>
          <ac:spMkLst>
            <pc:docMk/>
            <pc:sldMk cId="267381438" sldId="301"/>
            <ac:spMk id="134" creationId="{98A29C40-1576-2FA0-FE56-90DD01E38A72}"/>
          </ac:spMkLst>
        </pc:spChg>
        <pc:spChg chg="add mod">
          <ac:chgData name="Jason Jiang" userId="29b9e541364bfe06" providerId="LiveId" clId="{661E1A89-2966-4EEE-AE5F-87A396400548}" dt="2025-11-03T09:29:06.680" v="3934" actId="208"/>
          <ac:spMkLst>
            <pc:docMk/>
            <pc:sldMk cId="267381438" sldId="301"/>
            <ac:spMk id="136" creationId="{3353E862-DD5C-346D-E37D-D75A16F70833}"/>
          </ac:spMkLst>
        </pc:spChg>
        <pc:spChg chg="add mod">
          <ac:chgData name="Jason Jiang" userId="29b9e541364bfe06" providerId="LiveId" clId="{661E1A89-2966-4EEE-AE5F-87A396400548}" dt="2025-11-03T09:30:48.439" v="3960" actId="20577"/>
          <ac:spMkLst>
            <pc:docMk/>
            <pc:sldMk cId="267381438" sldId="301"/>
            <ac:spMk id="149" creationId="{CDDB11F1-91DB-BDE2-4F6A-B69718F6BC40}"/>
          </ac:spMkLst>
        </pc:spChg>
        <pc:spChg chg="add mod">
          <ac:chgData name="Jason Jiang" userId="29b9e541364bfe06" providerId="LiveId" clId="{661E1A89-2966-4EEE-AE5F-87A396400548}" dt="2025-11-03T09:30:53.942" v="3961" actId="2711"/>
          <ac:spMkLst>
            <pc:docMk/>
            <pc:sldMk cId="267381438" sldId="301"/>
            <ac:spMk id="153" creationId="{54A83E8E-CD0E-85C4-9C24-32E934A09B55}"/>
          </ac:spMkLst>
        </pc:spChg>
        <pc:spChg chg="add mod">
          <ac:chgData name="Jason Jiang" userId="29b9e541364bfe06" providerId="LiveId" clId="{661E1A89-2966-4EEE-AE5F-87A396400548}" dt="2025-11-03T09:31:04.620" v="3964" actId="2711"/>
          <ac:spMkLst>
            <pc:docMk/>
            <pc:sldMk cId="267381438" sldId="301"/>
            <ac:spMk id="155" creationId="{12514FAC-1258-E5B5-C9F0-E538DC062B3D}"/>
          </ac:spMkLst>
        </pc:spChg>
        <pc:spChg chg="add mod">
          <ac:chgData name="Jason Jiang" userId="29b9e541364bfe06" providerId="LiveId" clId="{661E1A89-2966-4EEE-AE5F-87A396400548}" dt="2025-11-03T09:31:08.757" v="3965" actId="2711"/>
          <ac:spMkLst>
            <pc:docMk/>
            <pc:sldMk cId="267381438" sldId="301"/>
            <ac:spMk id="158" creationId="{731F4737-9218-D146-C32F-28F01962F7B1}"/>
          </ac:spMkLst>
        </pc:spChg>
        <pc:spChg chg="add mod">
          <ac:chgData name="Jason Jiang" userId="29b9e541364bfe06" providerId="LiveId" clId="{661E1A89-2966-4EEE-AE5F-87A396400548}" dt="2025-11-03T09:31:12.249" v="3966" actId="2711"/>
          <ac:spMkLst>
            <pc:docMk/>
            <pc:sldMk cId="267381438" sldId="301"/>
            <ac:spMk id="169" creationId="{6DECBB29-E609-779C-CD61-1469CF5C8FBF}"/>
          </ac:spMkLst>
        </pc:spChg>
        <pc:spChg chg="add mod">
          <ac:chgData name="Jason Jiang" userId="29b9e541364bfe06" providerId="LiveId" clId="{661E1A89-2966-4EEE-AE5F-87A396400548}" dt="2025-11-03T09:31:16.016" v="3967" actId="2711"/>
          <ac:spMkLst>
            <pc:docMk/>
            <pc:sldMk cId="267381438" sldId="301"/>
            <ac:spMk id="171" creationId="{1DBEBF29-3514-8E71-08D4-113A07F11EE0}"/>
          </ac:spMkLst>
        </pc:spChg>
        <pc:spChg chg="add mod">
          <ac:chgData name="Jason Jiang" userId="29b9e541364bfe06" providerId="LiveId" clId="{661E1A89-2966-4EEE-AE5F-87A396400548}" dt="2025-11-03T09:30:57.761" v="3962" actId="2711"/>
          <ac:spMkLst>
            <pc:docMk/>
            <pc:sldMk cId="267381438" sldId="301"/>
            <ac:spMk id="186" creationId="{33929DDE-1A15-E0F3-2AB6-9397E6B83D31}"/>
          </ac:spMkLst>
        </pc:spChg>
        <pc:spChg chg="add mod">
          <ac:chgData name="Jason Jiang" userId="29b9e541364bfe06" providerId="LiveId" clId="{661E1A89-2966-4EEE-AE5F-87A396400548}" dt="2025-11-03T09:31:01.018" v="3963" actId="2711"/>
          <ac:spMkLst>
            <pc:docMk/>
            <pc:sldMk cId="267381438" sldId="301"/>
            <ac:spMk id="189" creationId="{0B6A0863-F5A9-3BB2-6C45-3E51C258FBCA}"/>
          </ac:spMkLst>
        </pc:spChg>
        <pc:cxnChg chg="add mod">
          <ac:chgData name="Jason Jiang" userId="29b9e541364bfe06" providerId="LiveId" clId="{661E1A89-2966-4EEE-AE5F-87A396400548}" dt="2025-11-03T09:26:12.514" v="3728" actId="1076"/>
          <ac:cxnSpMkLst>
            <pc:docMk/>
            <pc:sldMk cId="267381438" sldId="301"/>
            <ac:cxnSpMk id="30" creationId="{E8026672-7887-8E09-6959-2764D7AC83D7}"/>
          </ac:cxnSpMkLst>
        </pc:cxnChg>
        <pc:cxnChg chg="add mod">
          <ac:chgData name="Jason Jiang" userId="29b9e541364bfe06" providerId="LiveId" clId="{661E1A89-2966-4EEE-AE5F-87A396400548}" dt="2025-11-03T09:27:33.819" v="3748" actId="14100"/>
          <ac:cxnSpMkLst>
            <pc:docMk/>
            <pc:sldMk cId="267381438" sldId="301"/>
            <ac:cxnSpMk id="36" creationId="{DB9F9D9F-8718-EED2-FA74-F600431C1635}"/>
          </ac:cxnSpMkLst>
        </pc:cxnChg>
        <pc:cxnChg chg="add mod">
          <ac:chgData name="Jason Jiang" userId="29b9e541364bfe06" providerId="LiveId" clId="{661E1A89-2966-4EEE-AE5F-87A396400548}" dt="2025-11-03T09:26:12.063" v="3727" actId="1076"/>
          <ac:cxnSpMkLst>
            <pc:docMk/>
            <pc:sldMk cId="267381438" sldId="301"/>
            <ac:cxnSpMk id="39" creationId="{7E7878B6-468E-3CB4-6DED-FCA86DC44EE3}"/>
          </ac:cxnSpMkLst>
        </pc:cxnChg>
        <pc:cxnChg chg="add mod">
          <ac:chgData name="Jason Jiang" userId="29b9e541364bfe06" providerId="LiveId" clId="{661E1A89-2966-4EEE-AE5F-87A396400548}" dt="2025-11-03T09:26:12.514" v="3728" actId="1076"/>
          <ac:cxnSpMkLst>
            <pc:docMk/>
            <pc:sldMk cId="267381438" sldId="301"/>
            <ac:cxnSpMk id="47" creationId="{9531AC3C-815C-0CF0-5325-826D5AFB41FC}"/>
          </ac:cxnSpMkLst>
        </pc:cxnChg>
        <pc:cxnChg chg="add mod">
          <ac:chgData name="Jason Jiang" userId="29b9e541364bfe06" providerId="LiveId" clId="{661E1A89-2966-4EEE-AE5F-87A396400548}" dt="2025-11-03T09:22:49.183" v="3696" actId="1076"/>
          <ac:cxnSpMkLst>
            <pc:docMk/>
            <pc:sldMk cId="267381438" sldId="301"/>
            <ac:cxnSpMk id="77" creationId="{3C8FB955-9BD1-66AD-09C6-5C14D7C2A963}"/>
          </ac:cxnSpMkLst>
        </pc:cxnChg>
        <pc:cxnChg chg="add mod">
          <ac:chgData name="Jason Jiang" userId="29b9e541364bfe06" providerId="LiveId" clId="{661E1A89-2966-4EEE-AE5F-87A396400548}" dt="2025-11-03T09:24:50.904" v="3715" actId="14100"/>
          <ac:cxnSpMkLst>
            <pc:docMk/>
            <pc:sldMk cId="267381438" sldId="301"/>
            <ac:cxnSpMk id="78" creationId="{3081E80E-75B2-9C0C-C1F5-F7B0CB435374}"/>
          </ac:cxnSpMkLst>
        </pc:cxnChg>
        <pc:cxnChg chg="add mod">
          <ac:chgData name="Jason Jiang" userId="29b9e541364bfe06" providerId="LiveId" clId="{661E1A89-2966-4EEE-AE5F-87A396400548}" dt="2025-11-03T09:26:12.514" v="3728" actId="1076"/>
          <ac:cxnSpMkLst>
            <pc:docMk/>
            <pc:sldMk cId="267381438" sldId="301"/>
            <ac:cxnSpMk id="82" creationId="{9455DE63-46E0-5736-9282-E86FFE7BCBEF}"/>
          </ac:cxnSpMkLst>
        </pc:cxnChg>
        <pc:cxnChg chg="add mod">
          <ac:chgData name="Jason Jiang" userId="29b9e541364bfe06" providerId="LiveId" clId="{661E1A89-2966-4EEE-AE5F-87A396400548}" dt="2025-11-03T09:25:23.142" v="3717" actId="1076"/>
          <ac:cxnSpMkLst>
            <pc:docMk/>
            <pc:sldMk cId="267381438" sldId="301"/>
            <ac:cxnSpMk id="83" creationId="{5E246EF7-E507-188B-7D12-C1909D77111E}"/>
          </ac:cxnSpMkLst>
        </pc:cxnChg>
        <pc:cxnChg chg="add del mod">
          <ac:chgData name="Jason Jiang" userId="29b9e541364bfe06" providerId="LiveId" clId="{661E1A89-2966-4EEE-AE5F-87A396400548}" dt="2025-11-03T09:27:33.819" v="3748" actId="14100"/>
          <ac:cxnSpMkLst>
            <pc:docMk/>
            <pc:sldMk cId="267381438" sldId="301"/>
            <ac:cxnSpMk id="86" creationId="{66B36BB8-97CF-D8BF-2BC5-9F08F2D1ED5C}"/>
          </ac:cxnSpMkLst>
        </pc:cxnChg>
        <pc:cxnChg chg="add del mod">
          <ac:chgData name="Jason Jiang" userId="29b9e541364bfe06" providerId="LiveId" clId="{661E1A89-2966-4EEE-AE5F-87A396400548}" dt="2025-11-03T09:27:33.819" v="3748" actId="14100"/>
          <ac:cxnSpMkLst>
            <pc:docMk/>
            <pc:sldMk cId="267381438" sldId="301"/>
            <ac:cxnSpMk id="87" creationId="{5809A19D-F94F-E7FD-C9DD-6D3C5A100356}"/>
          </ac:cxnSpMkLst>
        </pc:cxnChg>
        <pc:cxnChg chg="add mod">
          <ac:chgData name="Jason Jiang" userId="29b9e541364bfe06" providerId="LiveId" clId="{661E1A89-2966-4EEE-AE5F-87A396400548}" dt="2025-11-03T09:23:37.070" v="3702" actId="1076"/>
          <ac:cxnSpMkLst>
            <pc:docMk/>
            <pc:sldMk cId="267381438" sldId="301"/>
            <ac:cxnSpMk id="98" creationId="{4A19416F-5EDA-F88B-EB2B-81BAB05E2251}"/>
          </ac:cxnSpMkLst>
        </pc:cxnChg>
        <pc:cxnChg chg="add mod">
          <ac:chgData name="Jason Jiang" userId="29b9e541364bfe06" providerId="LiveId" clId="{661E1A89-2966-4EEE-AE5F-87A396400548}" dt="2025-11-03T09:23:37.070" v="3702" actId="1076"/>
          <ac:cxnSpMkLst>
            <pc:docMk/>
            <pc:sldMk cId="267381438" sldId="301"/>
            <ac:cxnSpMk id="99" creationId="{43B83E4A-835B-732C-FEE5-196FB2C2F96F}"/>
          </ac:cxnSpMkLst>
        </pc:cxnChg>
        <pc:cxnChg chg="add mod">
          <ac:chgData name="Jason Jiang" userId="29b9e541364bfe06" providerId="LiveId" clId="{661E1A89-2966-4EEE-AE5F-87A396400548}" dt="2025-11-03T09:22:49.183" v="3696" actId="1076"/>
          <ac:cxnSpMkLst>
            <pc:docMk/>
            <pc:sldMk cId="267381438" sldId="301"/>
            <ac:cxnSpMk id="139" creationId="{900494BA-A9CC-F163-0D0E-2320A3D4FDFB}"/>
          </ac:cxnSpMkLst>
        </pc:cxnChg>
        <pc:cxnChg chg="add mod">
          <ac:chgData name="Jason Jiang" userId="29b9e541364bfe06" providerId="LiveId" clId="{661E1A89-2966-4EEE-AE5F-87A396400548}" dt="2025-11-03T09:23:00.804" v="3698" actId="1076"/>
          <ac:cxnSpMkLst>
            <pc:docMk/>
            <pc:sldMk cId="267381438" sldId="301"/>
            <ac:cxnSpMk id="140" creationId="{6795DFF7-6D89-12FE-5C3C-FC617627A0BC}"/>
          </ac:cxnSpMkLst>
        </pc:cxnChg>
        <pc:cxnChg chg="add mod">
          <ac:chgData name="Jason Jiang" userId="29b9e541364bfe06" providerId="LiveId" clId="{661E1A89-2966-4EEE-AE5F-87A396400548}" dt="2025-11-03T09:25:23.142" v="3717" actId="1076"/>
          <ac:cxnSpMkLst>
            <pc:docMk/>
            <pc:sldMk cId="267381438" sldId="301"/>
            <ac:cxnSpMk id="144" creationId="{1075EFB0-EFB9-3DA7-A0E4-8F8D4A883878}"/>
          </ac:cxnSpMkLst>
        </pc:cxnChg>
        <pc:cxnChg chg="add mod">
          <ac:chgData name="Jason Jiang" userId="29b9e541364bfe06" providerId="LiveId" clId="{661E1A89-2966-4EEE-AE5F-87A396400548}" dt="2025-11-03T09:25:23.142" v="3717" actId="1076"/>
          <ac:cxnSpMkLst>
            <pc:docMk/>
            <pc:sldMk cId="267381438" sldId="301"/>
            <ac:cxnSpMk id="146" creationId="{1B058D33-1730-B85A-85B5-253D786393DF}"/>
          </ac:cxnSpMkLst>
        </pc:cxnChg>
        <pc:cxnChg chg="add mod">
          <ac:chgData name="Jason Jiang" userId="29b9e541364bfe06" providerId="LiveId" clId="{661E1A89-2966-4EEE-AE5F-87A396400548}" dt="2025-11-03T09:24:22.430" v="3711" actId="14100"/>
          <ac:cxnSpMkLst>
            <pc:docMk/>
            <pc:sldMk cId="267381438" sldId="301"/>
            <ac:cxnSpMk id="166" creationId="{56DC28F8-9DB3-1B90-559B-71465D6F5964}"/>
          </ac:cxnSpMkLst>
        </pc:cxnChg>
        <pc:cxnChg chg="add mod">
          <ac:chgData name="Jason Jiang" userId="29b9e541364bfe06" providerId="LiveId" clId="{661E1A89-2966-4EEE-AE5F-87A396400548}" dt="2025-11-03T09:24:31.379" v="3714" actId="14100"/>
          <ac:cxnSpMkLst>
            <pc:docMk/>
            <pc:sldMk cId="267381438" sldId="301"/>
            <ac:cxnSpMk id="167" creationId="{BC6DBA60-2A88-0466-BD68-D87308C81072}"/>
          </ac:cxnSpMkLst>
        </pc:cxnChg>
        <pc:cxnChg chg="add mod">
          <ac:chgData name="Jason Jiang" userId="29b9e541364bfe06" providerId="LiveId" clId="{661E1A89-2966-4EEE-AE5F-87A396400548}" dt="2025-11-03T09:27:33.819" v="3748" actId="14100"/>
          <ac:cxnSpMkLst>
            <pc:docMk/>
            <pc:sldMk cId="267381438" sldId="301"/>
            <ac:cxnSpMk id="175" creationId="{D59C4157-5517-09CE-337D-B392437C46D6}"/>
          </ac:cxnSpMkLst>
        </pc:cxnChg>
        <pc:cxnChg chg="add mod">
          <ac:chgData name="Jason Jiang" userId="29b9e541364bfe06" providerId="LiveId" clId="{661E1A89-2966-4EEE-AE5F-87A396400548}" dt="2025-11-03T09:27:33.819" v="3748" actId="14100"/>
          <ac:cxnSpMkLst>
            <pc:docMk/>
            <pc:sldMk cId="267381438" sldId="301"/>
            <ac:cxnSpMk id="177" creationId="{242C4698-096C-276D-EF66-E6F060A0862A}"/>
          </ac:cxnSpMkLst>
        </pc:cxnChg>
      </pc:sldChg>
      <pc:sldChg chg="modSp add mod">
        <pc:chgData name="Jason Jiang" userId="29b9e541364bfe06" providerId="LiveId" clId="{661E1A89-2966-4EEE-AE5F-87A396400548}" dt="2025-11-03T07:52:22.010" v="3203" actId="20577"/>
        <pc:sldMkLst>
          <pc:docMk/>
          <pc:sldMk cId="1084839415" sldId="302"/>
        </pc:sldMkLst>
        <pc:spChg chg="mod">
          <ac:chgData name="Jason Jiang" userId="29b9e541364bfe06" providerId="LiveId" clId="{661E1A89-2966-4EEE-AE5F-87A396400548}" dt="2025-11-03T00:44:09.055" v="2635" actId="20577"/>
          <ac:spMkLst>
            <pc:docMk/>
            <pc:sldMk cId="1084839415" sldId="302"/>
            <ac:spMk id="465" creationId="{1840D814-6207-B012-FB29-F665DD987E46}"/>
          </ac:spMkLst>
        </pc:spChg>
        <pc:spChg chg="mod">
          <ac:chgData name="Jason Jiang" userId="29b9e541364bfe06" providerId="LiveId" clId="{661E1A89-2966-4EEE-AE5F-87A396400548}" dt="2025-11-03T04:10:51.388" v="2876" actId="20577"/>
          <ac:spMkLst>
            <pc:docMk/>
            <pc:sldMk cId="1084839415" sldId="302"/>
            <ac:spMk id="466" creationId="{B36A9259-87DE-2E6D-344F-9BCCE9CCD050}"/>
          </ac:spMkLst>
        </pc:spChg>
        <pc:spChg chg="mod">
          <ac:chgData name="Jason Jiang" userId="29b9e541364bfe06" providerId="LiveId" clId="{661E1A89-2966-4EEE-AE5F-87A396400548}" dt="2025-11-03T04:10:43.845" v="2858" actId="20577"/>
          <ac:spMkLst>
            <pc:docMk/>
            <pc:sldMk cId="1084839415" sldId="302"/>
            <ac:spMk id="467" creationId="{716D7194-2696-35F5-F2D7-C6236A34B873}"/>
          </ac:spMkLst>
        </pc:spChg>
        <pc:spChg chg="mod">
          <ac:chgData name="Jason Jiang" userId="29b9e541364bfe06" providerId="LiveId" clId="{661E1A89-2966-4EEE-AE5F-87A396400548}" dt="2025-11-03T07:50:45.428" v="2906" actId="20577"/>
          <ac:spMkLst>
            <pc:docMk/>
            <pc:sldMk cId="1084839415" sldId="302"/>
            <ac:spMk id="468" creationId="{AFA1EB80-3DCF-FB6C-2FDC-F2E99C45AF88}"/>
          </ac:spMkLst>
        </pc:spChg>
        <pc:spChg chg="mod">
          <ac:chgData name="Jason Jiang" userId="29b9e541364bfe06" providerId="LiveId" clId="{661E1A89-2966-4EEE-AE5F-87A396400548}" dt="2025-11-03T07:51:33.926" v="3046" actId="20577"/>
          <ac:spMkLst>
            <pc:docMk/>
            <pc:sldMk cId="1084839415" sldId="302"/>
            <ac:spMk id="469" creationId="{0B7FE1FD-1189-60A9-FDA8-B22F0FAAF05A}"/>
          </ac:spMkLst>
        </pc:spChg>
        <pc:spChg chg="mod">
          <ac:chgData name="Jason Jiang" userId="29b9e541364bfe06" providerId="LiveId" clId="{661E1A89-2966-4EEE-AE5F-87A396400548}" dt="2025-11-03T07:51:50.014" v="3090" actId="20577"/>
          <ac:spMkLst>
            <pc:docMk/>
            <pc:sldMk cId="1084839415" sldId="302"/>
            <ac:spMk id="470" creationId="{D54800CB-4E32-F99C-1A19-7B931F08F395}"/>
          </ac:spMkLst>
        </pc:spChg>
        <pc:spChg chg="mod">
          <ac:chgData name="Jason Jiang" userId="29b9e541364bfe06" providerId="LiveId" clId="{661E1A89-2966-4EEE-AE5F-87A396400548}" dt="2025-11-03T07:52:22.010" v="3203" actId="20577"/>
          <ac:spMkLst>
            <pc:docMk/>
            <pc:sldMk cId="1084839415" sldId="302"/>
            <ac:spMk id="471" creationId="{F0976C0F-AE05-71CC-3BE2-16CC01731B35}"/>
          </ac:spMkLst>
        </pc:spChg>
      </pc:sldChg>
      <pc:sldChg chg="modSp add mod">
        <pc:chgData name="Jason Jiang" userId="29b9e541364bfe06" providerId="LiveId" clId="{661E1A89-2966-4EEE-AE5F-87A396400548}" dt="2025-11-03T00:45:36.970" v="2753" actId="207"/>
        <pc:sldMkLst>
          <pc:docMk/>
          <pc:sldMk cId="1298577225" sldId="303"/>
        </pc:sldMkLst>
        <pc:spChg chg="mod">
          <ac:chgData name="Jason Jiang" userId="29b9e541364bfe06" providerId="LiveId" clId="{661E1A89-2966-4EEE-AE5F-87A396400548}" dt="2025-11-03T00:45:31.499" v="2752" actId="208"/>
          <ac:spMkLst>
            <pc:docMk/>
            <pc:sldMk cId="1298577225" sldId="303"/>
            <ac:spMk id="411" creationId="{D534E487-07E1-116E-DE70-AD6E09160E19}"/>
          </ac:spMkLst>
        </pc:spChg>
        <pc:spChg chg="mod">
          <ac:chgData name="Jason Jiang" userId="29b9e541364bfe06" providerId="LiveId" clId="{661E1A89-2966-4EEE-AE5F-87A396400548}" dt="2025-11-03T00:45:36.970" v="2753" actId="207"/>
          <ac:spMkLst>
            <pc:docMk/>
            <pc:sldMk cId="1298577225" sldId="303"/>
            <ac:spMk id="413" creationId="{02542FED-CEB6-EC7E-ED65-B98F560A4897}"/>
          </ac:spMkLst>
        </pc:spChg>
        <pc:picChg chg="mod">
          <ac:chgData name="Jason Jiang" userId="29b9e541364bfe06" providerId="LiveId" clId="{661E1A89-2966-4EEE-AE5F-87A396400548}" dt="2025-11-03T00:45:24.350" v="2751" actId="207"/>
          <ac:picMkLst>
            <pc:docMk/>
            <pc:sldMk cId="1298577225" sldId="303"/>
            <ac:picMk id="3" creationId="{669A83D4-6E57-5E84-D087-E8C289CD601A}"/>
          </ac:picMkLst>
        </pc:picChg>
      </pc:sldChg>
      <pc:sldChg chg="modSp add mod">
        <pc:chgData name="Jason Jiang" userId="29b9e541364bfe06" providerId="LiveId" clId="{661E1A89-2966-4EEE-AE5F-87A396400548}" dt="2025-11-03T03:36:10.751" v="2763" actId="207"/>
        <pc:sldMkLst>
          <pc:docMk/>
          <pc:sldMk cId="1475950164" sldId="304"/>
        </pc:sldMkLst>
        <pc:spChg chg="mod">
          <ac:chgData name="Jason Jiang" userId="29b9e541364bfe06" providerId="LiveId" clId="{661E1A89-2966-4EEE-AE5F-87A396400548}" dt="2025-11-03T03:36:06.526" v="2762" actId="208"/>
          <ac:spMkLst>
            <pc:docMk/>
            <pc:sldMk cId="1475950164" sldId="304"/>
            <ac:spMk id="415" creationId="{FC5993DC-240E-D114-75DC-370C6A160692}"/>
          </ac:spMkLst>
        </pc:spChg>
        <pc:spChg chg="mod">
          <ac:chgData name="Jason Jiang" userId="29b9e541364bfe06" providerId="LiveId" clId="{661E1A89-2966-4EEE-AE5F-87A396400548}" dt="2025-11-03T03:36:10.751" v="2763" actId="207"/>
          <ac:spMkLst>
            <pc:docMk/>
            <pc:sldMk cId="1475950164" sldId="304"/>
            <ac:spMk id="416" creationId="{B53A5D05-DAC2-70DB-226A-9C444A98FB7A}"/>
          </ac:spMkLst>
        </pc:spChg>
        <pc:picChg chg="mod">
          <ac:chgData name="Jason Jiang" userId="29b9e541364bfe06" providerId="LiveId" clId="{661E1A89-2966-4EEE-AE5F-87A396400548}" dt="2025-11-03T03:36:02.931" v="2761" actId="207"/>
          <ac:picMkLst>
            <pc:docMk/>
            <pc:sldMk cId="1475950164" sldId="304"/>
            <ac:picMk id="5" creationId="{EB1AF345-0CF5-177A-8601-723F5B2FFB45}"/>
          </ac:picMkLst>
        </pc:picChg>
      </pc:sldChg>
      <pc:sldChg chg="modSp add mod">
        <pc:chgData name="Jason Jiang" userId="29b9e541364bfe06" providerId="LiveId" clId="{661E1A89-2966-4EEE-AE5F-87A396400548}" dt="2025-11-03T08:35:48.175" v="3284" actId="207"/>
        <pc:sldMkLst>
          <pc:docMk/>
          <pc:sldMk cId="3780611742" sldId="305"/>
        </pc:sldMkLst>
        <pc:spChg chg="mod">
          <ac:chgData name="Jason Jiang" userId="29b9e541364bfe06" providerId="LiveId" clId="{661E1A89-2966-4EEE-AE5F-87A396400548}" dt="2025-11-03T08:35:35.415" v="3282" actId="208"/>
          <ac:spMkLst>
            <pc:docMk/>
            <pc:sldMk cId="3780611742" sldId="305"/>
            <ac:spMk id="418" creationId="{CB5FD0F4-1E61-84E8-59D6-81F187482637}"/>
          </ac:spMkLst>
        </pc:spChg>
        <pc:spChg chg="mod">
          <ac:chgData name="Jason Jiang" userId="29b9e541364bfe06" providerId="LiveId" clId="{661E1A89-2966-4EEE-AE5F-87A396400548}" dt="2025-11-03T08:35:48.175" v="3284" actId="207"/>
          <ac:spMkLst>
            <pc:docMk/>
            <pc:sldMk cId="3780611742" sldId="305"/>
            <ac:spMk id="419" creationId="{E5DB5132-BE46-23FD-1DF4-E7D895F8D7ED}"/>
          </ac:spMkLst>
        </pc:spChg>
        <pc:picChg chg="mod">
          <ac:chgData name="Jason Jiang" userId="29b9e541364bfe06" providerId="LiveId" clId="{661E1A89-2966-4EEE-AE5F-87A396400548}" dt="2025-11-03T08:35:44.076" v="3283" actId="207"/>
          <ac:picMkLst>
            <pc:docMk/>
            <pc:sldMk cId="3780611742" sldId="305"/>
            <ac:picMk id="7" creationId="{02CCB12A-4A92-442C-BD34-6ABECC833E30}"/>
          </ac:picMkLst>
        </pc:picChg>
      </pc:sldChg>
      <pc:sldChg chg="modSp add mod">
        <pc:chgData name="Jason Jiang" userId="29b9e541364bfe06" providerId="LiveId" clId="{661E1A89-2966-4EEE-AE5F-87A396400548}" dt="2025-11-03T08:36:11.094" v="3288" actId="207"/>
        <pc:sldMkLst>
          <pc:docMk/>
          <pc:sldMk cId="4050625947" sldId="306"/>
        </pc:sldMkLst>
        <pc:spChg chg="mod">
          <ac:chgData name="Jason Jiang" userId="29b9e541364bfe06" providerId="LiveId" clId="{661E1A89-2966-4EEE-AE5F-87A396400548}" dt="2025-11-03T08:36:07.892" v="3287" actId="208"/>
          <ac:spMkLst>
            <pc:docMk/>
            <pc:sldMk cId="4050625947" sldId="306"/>
            <ac:spMk id="421" creationId="{D86602C3-4849-B31B-7C88-BA56F8CF7708}"/>
          </ac:spMkLst>
        </pc:spChg>
        <pc:spChg chg="mod">
          <ac:chgData name="Jason Jiang" userId="29b9e541364bfe06" providerId="LiveId" clId="{661E1A89-2966-4EEE-AE5F-87A396400548}" dt="2025-11-03T08:36:11.094" v="3288" actId="207"/>
          <ac:spMkLst>
            <pc:docMk/>
            <pc:sldMk cId="4050625947" sldId="306"/>
            <ac:spMk id="422" creationId="{9A01A663-058D-89A6-2463-68F1F3706EAC}"/>
          </ac:spMkLst>
        </pc:spChg>
        <pc:picChg chg="mod">
          <ac:chgData name="Jason Jiang" userId="29b9e541364bfe06" providerId="LiveId" clId="{661E1A89-2966-4EEE-AE5F-87A396400548}" dt="2025-11-03T08:36:05.144" v="3286" actId="207"/>
          <ac:picMkLst>
            <pc:docMk/>
            <pc:sldMk cId="4050625947" sldId="306"/>
            <ac:picMk id="9" creationId="{53482C5E-84E1-BC78-628A-FFB63DE7976E}"/>
          </ac:picMkLst>
        </pc:picChg>
      </pc:sldChg>
      <pc:sldChg chg="addSp modSp new mod modTransition">
        <pc:chgData name="Jason Jiang" userId="29b9e541364bfe06" providerId="LiveId" clId="{661E1A89-2966-4EEE-AE5F-87A396400548}" dt="2025-11-07T04:22:50.831" v="5092"/>
        <pc:sldMkLst>
          <pc:docMk/>
          <pc:sldMk cId="2183303781" sldId="307"/>
        </pc:sldMkLst>
        <pc:spChg chg="mod">
          <ac:chgData name="Jason Jiang" userId="29b9e541364bfe06" providerId="LiveId" clId="{661E1A89-2966-4EEE-AE5F-87A396400548}" dt="2025-11-06T02:21:12.081" v="4659" actId="255"/>
          <ac:spMkLst>
            <pc:docMk/>
            <pc:sldMk cId="2183303781" sldId="307"/>
            <ac:spMk id="2" creationId="{19546EC0-E526-A230-F7BF-F70B9405D789}"/>
          </ac:spMkLst>
        </pc:spChg>
        <pc:spChg chg="mod">
          <ac:chgData name="Jason Jiang" userId="29b9e541364bfe06" providerId="LiveId" clId="{661E1A89-2966-4EEE-AE5F-87A396400548}" dt="2025-11-07T03:43:06.984" v="4916" actId="20577"/>
          <ac:spMkLst>
            <pc:docMk/>
            <pc:sldMk cId="2183303781" sldId="307"/>
            <ac:spMk id="3" creationId="{E2EC5D2F-3FC1-4492-A20B-650B409C04D0}"/>
          </ac:spMkLst>
        </pc:spChg>
        <pc:spChg chg="mod">
          <ac:chgData name="Jason Jiang" userId="29b9e541364bfe06" providerId="LiveId" clId="{661E1A89-2966-4EEE-AE5F-87A396400548}" dt="2025-11-06T02:21:00.740" v="4658" actId="255"/>
          <ac:spMkLst>
            <pc:docMk/>
            <pc:sldMk cId="2183303781" sldId="307"/>
            <ac:spMk id="4" creationId="{A734B568-1489-33A7-BE83-E64B5BCCAFD3}"/>
          </ac:spMkLst>
        </pc:spChg>
        <pc:spChg chg="mod">
          <ac:chgData name="Jason Jiang" userId="29b9e541364bfe06" providerId="LiveId" clId="{661E1A89-2966-4EEE-AE5F-87A396400548}" dt="2025-11-07T03:43:04.052" v="4907" actId="20577"/>
          <ac:spMkLst>
            <pc:docMk/>
            <pc:sldMk cId="2183303781" sldId="307"/>
            <ac:spMk id="5" creationId="{15233C61-D51C-C496-269C-642445ECABA3}"/>
          </ac:spMkLst>
        </pc:spChg>
        <pc:spChg chg="mod">
          <ac:chgData name="Jason Jiang" userId="29b9e541364bfe06" providerId="LiveId" clId="{661E1A89-2966-4EEE-AE5F-87A396400548}" dt="2025-11-06T02:21:16.871" v="4660" actId="255"/>
          <ac:spMkLst>
            <pc:docMk/>
            <pc:sldMk cId="2183303781" sldId="307"/>
            <ac:spMk id="6" creationId="{AD33EBAA-01E1-D682-AC5F-66EA9C611D6F}"/>
          </ac:spMkLst>
        </pc:spChg>
        <pc:spChg chg="mod">
          <ac:chgData name="Jason Jiang" userId="29b9e541364bfe06" providerId="LiveId" clId="{661E1A89-2966-4EEE-AE5F-87A396400548}" dt="2025-11-07T03:41:05.313" v="4896" actId="20577"/>
          <ac:spMkLst>
            <pc:docMk/>
            <pc:sldMk cId="2183303781" sldId="307"/>
            <ac:spMk id="7" creationId="{DB9ACA32-FDF6-8ADF-7028-F408E4708A59}"/>
          </ac:spMkLst>
        </pc:spChg>
        <pc:picChg chg="add mod">
          <ac:chgData name="Jason Jiang" userId="29b9e541364bfe06" providerId="LiveId" clId="{661E1A89-2966-4EEE-AE5F-87A396400548}" dt="2025-11-07T03:43:19.949" v="4917" actId="1076"/>
          <ac:picMkLst>
            <pc:docMk/>
            <pc:sldMk cId="2183303781" sldId="307"/>
            <ac:picMk id="9" creationId="{D82CE66F-EFD2-E145-B39D-184BA09F9240}"/>
          </ac:picMkLst>
        </pc:picChg>
        <pc:picChg chg="add mod">
          <ac:chgData name="Jason Jiang" userId="29b9e541364bfe06" providerId="LiveId" clId="{661E1A89-2966-4EEE-AE5F-87A396400548}" dt="2025-11-07T03:43:21.893" v="4918" actId="1076"/>
          <ac:picMkLst>
            <pc:docMk/>
            <pc:sldMk cId="2183303781" sldId="307"/>
            <ac:picMk id="11" creationId="{A70482F7-A482-D867-4D5A-EEE6CB30EC15}"/>
          </ac:picMkLst>
        </pc:picChg>
        <pc:picChg chg="add mod">
          <ac:chgData name="Jason Jiang" userId="29b9e541364bfe06" providerId="LiveId" clId="{661E1A89-2966-4EEE-AE5F-87A396400548}" dt="2025-11-07T03:43:24.995" v="4919" actId="1076"/>
          <ac:picMkLst>
            <pc:docMk/>
            <pc:sldMk cId="2183303781" sldId="307"/>
            <ac:picMk id="13" creationId="{FFDD2C38-9383-9AE6-B0EC-6A9EA4E80B67}"/>
          </ac:picMkLst>
        </pc:picChg>
      </pc:sldChg>
      <pc:sldChg chg="addSp delSp modSp new mod modTransition">
        <pc:chgData name="Jason Jiang" userId="29b9e541364bfe06" providerId="LiveId" clId="{661E1A89-2966-4EEE-AE5F-87A396400548}" dt="2025-11-07T04:22:23.349" v="5091"/>
        <pc:sldMkLst>
          <pc:docMk/>
          <pc:sldMk cId="775953662" sldId="308"/>
        </pc:sldMkLst>
        <pc:spChg chg="mod">
          <ac:chgData name="Jason Jiang" userId="29b9e541364bfe06" providerId="LiveId" clId="{661E1A89-2966-4EEE-AE5F-87A396400548}" dt="2025-11-07T04:16:23.416" v="4947" actId="20577"/>
          <ac:spMkLst>
            <pc:docMk/>
            <pc:sldMk cId="775953662" sldId="308"/>
            <ac:spMk id="2" creationId="{857E2EB9-E03F-CCA3-A444-EF0D6C157A0A}"/>
          </ac:spMkLst>
        </pc:spChg>
        <pc:spChg chg="mod">
          <ac:chgData name="Jason Jiang" userId="29b9e541364bfe06" providerId="LiveId" clId="{661E1A89-2966-4EEE-AE5F-87A396400548}" dt="2025-11-07T04:17:03.081" v="4968" actId="14100"/>
          <ac:spMkLst>
            <pc:docMk/>
            <pc:sldMk cId="775953662" sldId="308"/>
            <ac:spMk id="3" creationId="{BB6DDDC0-D088-B6F2-C52C-096D03FE9CBB}"/>
          </ac:spMkLst>
        </pc:spChg>
        <pc:spChg chg="mod">
          <ac:chgData name="Jason Jiang" userId="29b9e541364bfe06" providerId="LiveId" clId="{661E1A89-2966-4EEE-AE5F-87A396400548}" dt="2025-11-07T04:20:16.388" v="5031" actId="20577"/>
          <ac:spMkLst>
            <pc:docMk/>
            <pc:sldMk cId="775953662" sldId="308"/>
            <ac:spMk id="4" creationId="{C39A2BFB-8089-1363-944B-74A0D309C55D}"/>
          </ac:spMkLst>
        </pc:spChg>
        <pc:spChg chg="del">
          <ac:chgData name="Jason Jiang" userId="29b9e541364bfe06" providerId="LiveId" clId="{661E1A89-2966-4EEE-AE5F-87A396400548}" dt="2025-11-07T04:16:35.423" v="4948" actId="478"/>
          <ac:spMkLst>
            <pc:docMk/>
            <pc:sldMk cId="775953662" sldId="308"/>
            <ac:spMk id="5" creationId="{F558A7B6-E43E-5799-0644-DB6D2F9F25D4}"/>
          </ac:spMkLst>
        </pc:spChg>
        <pc:spChg chg="del">
          <ac:chgData name="Jason Jiang" userId="29b9e541364bfe06" providerId="LiveId" clId="{661E1A89-2966-4EEE-AE5F-87A396400548}" dt="2025-11-07T04:16:36.737" v="4949" actId="478"/>
          <ac:spMkLst>
            <pc:docMk/>
            <pc:sldMk cId="775953662" sldId="308"/>
            <ac:spMk id="6" creationId="{F6374A70-CC68-1916-709C-7C30ECCF323D}"/>
          </ac:spMkLst>
        </pc:spChg>
        <pc:spChg chg="mod">
          <ac:chgData name="Jason Jiang" userId="29b9e541364bfe06" providerId="LiveId" clId="{661E1A89-2966-4EEE-AE5F-87A396400548}" dt="2025-11-07T04:17:05.864" v="4969" actId="14100"/>
          <ac:spMkLst>
            <pc:docMk/>
            <pc:sldMk cId="775953662" sldId="308"/>
            <ac:spMk id="7" creationId="{9C597B42-1589-DF03-7D55-72A49E8284EB}"/>
          </ac:spMkLst>
        </pc:spChg>
        <pc:spChg chg="mod">
          <ac:chgData name="Jason Jiang" userId="29b9e541364bfe06" providerId="LiveId" clId="{661E1A89-2966-4EEE-AE5F-87A396400548}" dt="2025-11-07T04:21:22.362" v="5088" actId="20577"/>
          <ac:spMkLst>
            <pc:docMk/>
            <pc:sldMk cId="775953662" sldId="308"/>
            <ac:spMk id="8" creationId="{5AC312B7-014E-EAE8-901E-CB49AB6F4199}"/>
          </ac:spMkLst>
        </pc:spChg>
        <pc:spChg chg="del">
          <ac:chgData name="Jason Jiang" userId="29b9e541364bfe06" providerId="LiveId" clId="{661E1A89-2966-4EEE-AE5F-87A396400548}" dt="2025-11-07T04:16:38.662" v="4950" actId="478"/>
          <ac:spMkLst>
            <pc:docMk/>
            <pc:sldMk cId="775953662" sldId="308"/>
            <ac:spMk id="9" creationId="{6399A9D4-3F3D-51C0-5DF7-AF352B2CBE04}"/>
          </ac:spMkLst>
        </pc:spChg>
        <pc:spChg chg="del">
          <ac:chgData name="Jason Jiang" userId="29b9e541364bfe06" providerId="LiveId" clId="{661E1A89-2966-4EEE-AE5F-87A396400548}" dt="2025-11-07T04:16:39.967" v="4951" actId="478"/>
          <ac:spMkLst>
            <pc:docMk/>
            <pc:sldMk cId="775953662" sldId="308"/>
            <ac:spMk id="10" creationId="{71C2584F-46BC-9999-C2A3-2876C01AEA97}"/>
          </ac:spMkLst>
        </pc:spChg>
        <pc:picChg chg="add mod">
          <ac:chgData name="Jason Jiang" userId="29b9e541364bfe06" providerId="LiveId" clId="{661E1A89-2966-4EEE-AE5F-87A396400548}" dt="2025-11-07T04:19:32.682" v="4983" actId="1076"/>
          <ac:picMkLst>
            <pc:docMk/>
            <pc:sldMk cId="775953662" sldId="308"/>
            <ac:picMk id="12" creationId="{18FABB86-1C52-E11A-CA7E-999B5D3B8752}"/>
          </ac:picMkLst>
        </pc:picChg>
        <pc:picChg chg="add mod">
          <ac:chgData name="Jason Jiang" userId="29b9e541364bfe06" providerId="LiveId" clId="{661E1A89-2966-4EEE-AE5F-87A396400548}" dt="2025-11-07T04:21:05.689" v="5038" actId="1076"/>
          <ac:picMkLst>
            <pc:docMk/>
            <pc:sldMk cId="775953662" sldId="308"/>
            <ac:picMk id="14" creationId="{08722E88-DD58-393D-B28B-05119DF3FB2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3bed8c56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3bed8c56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9f3d611f0acbd3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9f3d611f0acbd3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3bee3f1d20_0_19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3bee3f1d20_0_19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33f6155f6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33f6155f6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D8B6DA8B-2929-A285-7D5E-A5F1022DCD3D}"/>
            </a:ext>
          </a:extLst>
        </p:cNvPr>
        <p:cNvGrpSpPr/>
        <p:nvPr/>
      </p:nvGrpSpPr>
      <p:grpSpPr>
        <a:xfrm>
          <a:off x="0" y="0"/>
          <a:ext cx="0" cy="0"/>
          <a:chOff x="0" y="0"/>
          <a:chExt cx="0" cy="0"/>
        </a:xfrm>
      </p:grpSpPr>
      <p:sp>
        <p:nvSpPr>
          <p:cNvPr id="406" name="Google Shape;406;g13bee3f1d20_0_19366:notes">
            <a:extLst>
              <a:ext uri="{FF2B5EF4-FFF2-40B4-BE49-F238E27FC236}">
                <a16:creationId xmlns:a16="http://schemas.microsoft.com/office/drawing/2014/main" id="{51EABE99-7ECB-13D5-C1CB-3DBD600D4B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3bee3f1d20_0_19366:notes">
            <a:extLst>
              <a:ext uri="{FF2B5EF4-FFF2-40B4-BE49-F238E27FC236}">
                <a16:creationId xmlns:a16="http://schemas.microsoft.com/office/drawing/2014/main" id="{D78AA96C-40AC-CC83-34AB-118BAED89F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32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a:extLst>
            <a:ext uri="{FF2B5EF4-FFF2-40B4-BE49-F238E27FC236}">
              <a16:creationId xmlns:a16="http://schemas.microsoft.com/office/drawing/2014/main" id="{9FD20D79-DA12-AA1F-896F-CF9E3F3C0675}"/>
            </a:ext>
          </a:extLst>
        </p:cNvPr>
        <p:cNvGrpSpPr/>
        <p:nvPr/>
      </p:nvGrpSpPr>
      <p:grpSpPr>
        <a:xfrm>
          <a:off x="0" y="0"/>
          <a:ext cx="0" cy="0"/>
          <a:chOff x="0" y="0"/>
          <a:chExt cx="0" cy="0"/>
        </a:xfrm>
      </p:grpSpPr>
      <p:sp>
        <p:nvSpPr>
          <p:cNvPr id="462" name="Google Shape;462;g133f6155f6d_0_69:notes">
            <a:extLst>
              <a:ext uri="{FF2B5EF4-FFF2-40B4-BE49-F238E27FC236}">
                <a16:creationId xmlns:a16="http://schemas.microsoft.com/office/drawing/2014/main" id="{7C52499A-27CB-94ED-81D9-8A5113C90F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33f6155f6d_0_69:notes">
            <a:extLst>
              <a:ext uri="{FF2B5EF4-FFF2-40B4-BE49-F238E27FC236}">
                <a16:creationId xmlns:a16="http://schemas.microsoft.com/office/drawing/2014/main" id="{855AC924-2D20-604E-6619-24129DAF42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0490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9941D90B-D538-04E6-11E2-A55632A9481F}"/>
            </a:ext>
          </a:extLst>
        </p:cNvPr>
        <p:cNvGrpSpPr/>
        <p:nvPr/>
      </p:nvGrpSpPr>
      <p:grpSpPr>
        <a:xfrm>
          <a:off x="0" y="0"/>
          <a:ext cx="0" cy="0"/>
          <a:chOff x="0" y="0"/>
          <a:chExt cx="0" cy="0"/>
        </a:xfrm>
      </p:grpSpPr>
      <p:sp>
        <p:nvSpPr>
          <p:cNvPr id="406" name="Google Shape;406;g13bee3f1d20_0_19366:notes">
            <a:extLst>
              <a:ext uri="{FF2B5EF4-FFF2-40B4-BE49-F238E27FC236}">
                <a16:creationId xmlns:a16="http://schemas.microsoft.com/office/drawing/2014/main" id="{B1A04671-3178-0D52-D769-16D37CDCA9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3bee3f1d20_0_19366:notes">
            <a:extLst>
              <a:ext uri="{FF2B5EF4-FFF2-40B4-BE49-F238E27FC236}">
                <a16:creationId xmlns:a16="http://schemas.microsoft.com/office/drawing/2014/main" id="{C69726A0-C315-F145-CAFE-582122615F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1712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main change in data preprocessing was changing up the file paths of all the images, this way they were easier to feed into the models for training. Another key note is that for the 224x224 images, not all 60,000 of them will eventually be used, as to make sure the models do not take forever to train, only about a sample size of 9,000 was taken.</a:t>
            </a:r>
          </a:p>
        </p:txBody>
      </p:sp>
    </p:spTree>
    <p:extLst>
      <p:ext uri="{BB962C8B-B14F-4D97-AF65-F5344CB8AC3E}">
        <p14:creationId xmlns:p14="http://schemas.microsoft.com/office/powerpoint/2010/main" val="4086707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60479548-BAB1-E273-671E-C8FFF9E9E8E3}"/>
            </a:ext>
          </a:extLst>
        </p:cNvPr>
        <p:cNvGrpSpPr/>
        <p:nvPr/>
      </p:nvGrpSpPr>
      <p:grpSpPr>
        <a:xfrm>
          <a:off x="0" y="0"/>
          <a:ext cx="0" cy="0"/>
          <a:chOff x="0" y="0"/>
          <a:chExt cx="0" cy="0"/>
        </a:xfrm>
      </p:grpSpPr>
      <p:sp>
        <p:nvSpPr>
          <p:cNvPr id="406" name="Google Shape;406;g13bee3f1d20_0_19366:notes">
            <a:extLst>
              <a:ext uri="{FF2B5EF4-FFF2-40B4-BE49-F238E27FC236}">
                <a16:creationId xmlns:a16="http://schemas.microsoft.com/office/drawing/2014/main" id="{563283EA-C20C-5793-45AA-197E68551D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3bee3f1d20_0_19366:notes">
            <a:extLst>
              <a:ext uri="{FF2B5EF4-FFF2-40B4-BE49-F238E27FC236}">
                <a16:creationId xmlns:a16="http://schemas.microsoft.com/office/drawing/2014/main" id="{5E98851D-D878-589A-DE1C-8D56971405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572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39f3d611f0acbd3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39f3d611f0acbd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FB585CE2-4495-B06E-8F16-DF387EBF3196}"/>
            </a:ext>
          </a:extLst>
        </p:cNvPr>
        <p:cNvGrpSpPr/>
        <p:nvPr/>
      </p:nvGrpSpPr>
      <p:grpSpPr>
        <a:xfrm>
          <a:off x="0" y="0"/>
          <a:ext cx="0" cy="0"/>
          <a:chOff x="0" y="0"/>
          <a:chExt cx="0" cy="0"/>
        </a:xfrm>
      </p:grpSpPr>
      <p:sp>
        <p:nvSpPr>
          <p:cNvPr id="406" name="Google Shape;406;g13bee3f1d20_0_19366:notes">
            <a:extLst>
              <a:ext uri="{FF2B5EF4-FFF2-40B4-BE49-F238E27FC236}">
                <a16:creationId xmlns:a16="http://schemas.microsoft.com/office/drawing/2014/main" id="{5D099909-4407-A4EB-CEC5-2ADB9FF9FF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3bee3f1d20_0_19366:notes">
            <a:extLst>
              <a:ext uri="{FF2B5EF4-FFF2-40B4-BE49-F238E27FC236}">
                <a16:creationId xmlns:a16="http://schemas.microsoft.com/office/drawing/2014/main" id="{B11E90C0-9916-D416-79F4-A77469E44D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509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In recent years, with the rise of generative Artificial Intelligence, more and more content that is being created originated from these generative AI models such as Chat-GPT, DALL-E, Veo, etc. While this opens the door to many more people to pursue content generation and verification, whether it is for marketing, learning, or simply for entertainment, this also comes at the cost of controversy surrounding ethics, trust, security, and commercialization. What if the difference between a real image versus an AI generated one becomes crucial.</a:t>
            </a:r>
            <a:endParaRPr lang="en-US" b="0" dirty="0">
              <a:effectLst/>
            </a:endParaRPr>
          </a:p>
          <a:p>
            <a:br>
              <a:rPr lang="en-US" b="0" dirty="0">
                <a:effectLst/>
              </a:rPr>
            </a:br>
            <a:endParaRPr lang="en-US" b="0" dirty="0">
              <a:effectLst/>
            </a:endParaRPr>
          </a:p>
          <a:p>
            <a:pPr rtl="0"/>
            <a:r>
              <a:rPr lang="en-US" sz="1100" b="0" i="0" u="none" strike="noStrike" cap="none" dirty="0">
                <a:solidFill>
                  <a:srgbClr val="000000"/>
                </a:solidFill>
                <a:effectLst/>
                <a:latin typeface="Arial"/>
                <a:ea typeface="Arial"/>
                <a:cs typeface="Arial"/>
                <a:sym typeface="Arial"/>
              </a:rPr>
              <a:t>Multiple potential clients have approached the company asking for a product.</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3bee3f1d20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3bee3f1d20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9f3d611f0acbd3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39f3d611f0acbd3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3bee3f1d2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13bee3f1d2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9f3d611f0acbd3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39f3d611f0acbd3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340135a08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340135a08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3bee3f1d20_0_76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3bee3f1d20_0_7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13bee3f1d20_0_7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13bee3f1d20_0_7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33f6155f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33f6155f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3bee3f1d20_0_7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3bee3f1d20_0_7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3bee3f1d20_0_77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13bee3f1d20_0_7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13bee3f1d20_0_7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13bee3f1d20_0_7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3bee3f1d20_0_80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3bee3f1d20_0_8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4"/>
        <p:cNvGrpSpPr/>
        <p:nvPr/>
      </p:nvGrpSpPr>
      <p:grpSpPr>
        <a:xfrm>
          <a:off x="0" y="0"/>
          <a:ext cx="0" cy="0"/>
          <a:chOff x="0" y="0"/>
          <a:chExt cx="0" cy="0"/>
        </a:xfrm>
      </p:grpSpPr>
      <p:sp>
        <p:nvSpPr>
          <p:cNvPr id="6995" name="Google Shape;6995;g13bee3f1d20_0_139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6" name="Google Shape;6996;g13bee3f1d20_0_13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1"/>
        <p:cNvGrpSpPr/>
        <p:nvPr/>
      </p:nvGrpSpPr>
      <p:grpSpPr>
        <a:xfrm>
          <a:off x="0" y="0"/>
          <a:ext cx="0" cy="0"/>
          <a:chOff x="0" y="0"/>
          <a:chExt cx="0" cy="0"/>
        </a:xfrm>
      </p:grpSpPr>
      <p:sp>
        <p:nvSpPr>
          <p:cNvPr id="7422" name="Google Shape;7422;g13bee3f1d20_0_14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3" name="Google Shape;7423;g13bee3f1d20_0_14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4"/>
        <p:cNvGrpSpPr/>
        <p:nvPr/>
      </p:nvGrpSpPr>
      <p:grpSpPr>
        <a:xfrm>
          <a:off x="0" y="0"/>
          <a:ext cx="0" cy="0"/>
          <a:chOff x="0" y="0"/>
          <a:chExt cx="0" cy="0"/>
        </a:xfrm>
      </p:grpSpPr>
      <p:sp>
        <p:nvSpPr>
          <p:cNvPr id="7585" name="Google Shape;7585;g13bee3f1d20_0_14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6" name="Google Shape;7586;g13bee3f1d20_0_14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6"/>
        <p:cNvGrpSpPr/>
        <p:nvPr/>
      </p:nvGrpSpPr>
      <p:grpSpPr>
        <a:xfrm>
          <a:off x="0" y="0"/>
          <a:ext cx="0" cy="0"/>
          <a:chOff x="0" y="0"/>
          <a:chExt cx="0" cy="0"/>
        </a:xfrm>
      </p:grpSpPr>
      <p:sp>
        <p:nvSpPr>
          <p:cNvPr id="7987" name="Google Shape;7987;g13bee3f1d20_0_149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8" name="Google Shape;7988;g13bee3f1d20_0_14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7"/>
        <p:cNvGrpSpPr/>
        <p:nvPr/>
      </p:nvGrpSpPr>
      <p:grpSpPr>
        <a:xfrm>
          <a:off x="0" y="0"/>
          <a:ext cx="0" cy="0"/>
          <a:chOff x="0" y="0"/>
          <a:chExt cx="0" cy="0"/>
        </a:xfrm>
      </p:grpSpPr>
      <p:sp>
        <p:nvSpPr>
          <p:cNvPr id="8358" name="Google Shape;8358;g13bee3f1d20_0_19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9" name="Google Shape;8359;g13bee3f1d20_0_19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9f3d611f0acbd3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9f3d611f0acbd3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dirty="0"/>
              <a:t>Deep learning</a:t>
            </a:r>
            <a:r>
              <a:rPr lang="en-US" dirty="0"/>
              <a:t> refers to neural networks with many hidden layers, enabling them to learn complex, hierarchical representations (e.g., edges → shapes → objects in images)</a:t>
            </a:r>
          </a:p>
          <a:p>
            <a:r>
              <a:rPr lang="en-US" dirty="0"/>
              <a:t>Data flows from </a:t>
            </a:r>
            <a:r>
              <a:rPr lang="en-US" b="1" dirty="0"/>
              <a:t>input → hidden layers → output</a:t>
            </a:r>
            <a:endParaRPr lang="en-US" dirty="0"/>
          </a:p>
          <a:p>
            <a:r>
              <a:rPr lang="en-US" dirty="0"/>
              <a:t>Each neuron applies a weighted sum and nonlinear function (</a:t>
            </a:r>
            <a:r>
              <a:rPr lang="en-US" b="1" dirty="0"/>
              <a:t>activation</a:t>
            </a:r>
            <a:r>
              <a:rPr lang="en-US" dirty="0"/>
              <a:t>) to learn patterns</a:t>
            </a:r>
          </a:p>
          <a:p>
            <a:r>
              <a:rPr lang="en-US" dirty="0"/>
              <a:t>Training uses optimization (like </a:t>
            </a:r>
            <a:r>
              <a:rPr lang="en-US" b="1" dirty="0"/>
              <a:t>gradient descent</a:t>
            </a:r>
            <a:r>
              <a:rPr lang="en-US" dirty="0"/>
              <a:t>) to reduce error by updating weights</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3bee3f1d20_0_19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3bee3f1d20_0_19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you may ask why are we building a generalized network when all of our clients want a neural network for a more specific task. By building a generalized one, aren’t we creating a compromise that ends up solving nothing?</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39f3d611f0acbd3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39f3d611f0acbd3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9f3d611f0acbd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9f3d611f0acbd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3a45aec757_0_1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3a45aec757_0_1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2"/>
            </a:gs>
            <a:gs pos="100000">
              <a:schemeClr val="dk1"/>
            </a:gs>
          </a:gsLst>
          <a:lin ang="16200038" scaled="0"/>
        </a:gra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50000"/>
          </a:blip>
          <a:stretch>
            <a:fillRect/>
          </a:stretch>
        </p:blipFill>
        <p:spPr>
          <a:xfrm>
            <a:off x="-406204" y="0"/>
            <a:ext cx="9550203" cy="5143501"/>
          </a:xfrm>
          <a:prstGeom prst="rect">
            <a:avLst/>
          </a:prstGeom>
          <a:noFill/>
          <a:ln>
            <a:noFill/>
          </a:ln>
        </p:spPr>
      </p:pic>
      <p:pic>
        <p:nvPicPr>
          <p:cNvPr id="10" name="Google Shape;10;p2"/>
          <p:cNvPicPr preferRelativeResize="0"/>
          <p:nvPr/>
        </p:nvPicPr>
        <p:blipFill>
          <a:blip r:embed="rId3">
            <a:alphaModFix/>
          </a:blip>
          <a:stretch>
            <a:fillRect/>
          </a:stretch>
        </p:blipFill>
        <p:spPr>
          <a:xfrm>
            <a:off x="-283725" y="3073450"/>
            <a:ext cx="11039176" cy="4485225"/>
          </a:xfrm>
          <a:prstGeom prst="rect">
            <a:avLst/>
          </a:prstGeom>
          <a:noFill/>
          <a:ln>
            <a:noFill/>
          </a:ln>
        </p:spPr>
      </p:pic>
      <p:sp>
        <p:nvSpPr>
          <p:cNvPr id="11" name="Google Shape;11;p2"/>
          <p:cNvSpPr txBox="1">
            <a:spLocks noGrp="1"/>
          </p:cNvSpPr>
          <p:nvPr>
            <p:ph type="ctrTitle"/>
          </p:nvPr>
        </p:nvSpPr>
        <p:spPr>
          <a:xfrm>
            <a:off x="2782675" y="539500"/>
            <a:ext cx="5647800" cy="2214900"/>
          </a:xfrm>
          <a:prstGeom prst="rect">
            <a:avLst/>
          </a:prstGeom>
        </p:spPr>
        <p:txBody>
          <a:bodyPr spcFirstLastPara="1" wrap="square" lIns="91425" tIns="91425" rIns="91425" bIns="91425" anchor="b" anchorCtr="0">
            <a:noAutofit/>
          </a:bodyPr>
          <a:lstStyle>
            <a:lvl1pPr lvl="0" algn="r">
              <a:lnSpc>
                <a:spcPct val="80000"/>
              </a:lnSpc>
              <a:spcBef>
                <a:spcPts val="0"/>
              </a:spcBef>
              <a:spcAft>
                <a:spcPts val="0"/>
              </a:spcAft>
              <a:buClr>
                <a:schemeClr val="lt1"/>
              </a:buClr>
              <a:buSzPts val="5200"/>
              <a:buNone/>
              <a:defRPr>
                <a:latin typeface="Play"/>
                <a:ea typeface="Play"/>
                <a:cs typeface="Play"/>
                <a:sym typeface="Play"/>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571850" y="3060721"/>
            <a:ext cx="3858900" cy="4218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1400"/>
              <a:buNone/>
              <a:defRPr sz="1600">
                <a:latin typeface="Source Sans Pro"/>
                <a:ea typeface="Source Sans Pro"/>
                <a:cs typeface="Source Sans Pro"/>
                <a:sym typeface="Source Sans Pro"/>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bg>
      <p:bgPr>
        <a:gradFill>
          <a:gsLst>
            <a:gs pos="0">
              <a:schemeClr val="dk2"/>
            </a:gs>
            <a:gs pos="100000">
              <a:schemeClr val="dk1"/>
            </a:gs>
          </a:gsLst>
          <a:lin ang="16200038" scaled="0"/>
        </a:gradFill>
        <a:effectLst/>
      </p:bgPr>
    </p:bg>
    <p:spTree>
      <p:nvGrpSpPr>
        <p:cNvPr id="1" name="Shape 81"/>
        <p:cNvGrpSpPr/>
        <p:nvPr/>
      </p:nvGrpSpPr>
      <p:grpSpPr>
        <a:xfrm>
          <a:off x="0" y="0"/>
          <a:ext cx="0" cy="0"/>
          <a:chOff x="0" y="0"/>
          <a:chExt cx="0" cy="0"/>
        </a:xfrm>
      </p:grpSpPr>
      <p:sp>
        <p:nvSpPr>
          <p:cNvPr id="82" name="Google Shape;82;p14"/>
          <p:cNvSpPr txBox="1">
            <a:spLocks noGrp="1"/>
          </p:cNvSpPr>
          <p:nvPr>
            <p:ph type="title"/>
          </p:nvPr>
        </p:nvSpPr>
        <p:spPr>
          <a:xfrm>
            <a:off x="720000" y="445025"/>
            <a:ext cx="7704000" cy="1130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83" name="Google Shape;83;p14"/>
          <p:cNvPicPr preferRelativeResize="0"/>
          <p:nvPr/>
        </p:nvPicPr>
        <p:blipFill>
          <a:blip r:embed="rId2">
            <a:alphaModFix amt="50000"/>
          </a:blip>
          <a:stretch>
            <a:fillRect/>
          </a:stretch>
        </p:blipFill>
        <p:spPr>
          <a:xfrm>
            <a:off x="-439877" y="-18126"/>
            <a:ext cx="9583877" cy="5161626"/>
          </a:xfrm>
          <a:prstGeom prst="rect">
            <a:avLst/>
          </a:prstGeom>
          <a:noFill/>
          <a:ln>
            <a:noFill/>
          </a:ln>
        </p:spPr>
      </p:pic>
      <p:pic>
        <p:nvPicPr>
          <p:cNvPr id="84" name="Google Shape;84;p14"/>
          <p:cNvPicPr preferRelativeResize="0"/>
          <p:nvPr/>
        </p:nvPicPr>
        <p:blipFill>
          <a:blip r:embed="rId3">
            <a:alphaModFix amt="50000"/>
          </a:blip>
          <a:stretch>
            <a:fillRect/>
          </a:stretch>
        </p:blipFill>
        <p:spPr>
          <a:xfrm>
            <a:off x="6839104" y="-2234306"/>
            <a:ext cx="3743225" cy="38624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CUSTOM_6_1">
    <p:bg>
      <p:bgPr>
        <a:gradFill>
          <a:gsLst>
            <a:gs pos="0">
              <a:schemeClr val="dk2"/>
            </a:gs>
            <a:gs pos="100000">
              <a:schemeClr val="dk1"/>
            </a:gs>
          </a:gsLst>
          <a:lin ang="16200038" scaled="0"/>
        </a:gradFill>
        <a:effectLst/>
      </p:bgPr>
    </p:bg>
    <p:spTree>
      <p:nvGrpSpPr>
        <p:cNvPr id="1" name="Shape 100"/>
        <p:cNvGrpSpPr/>
        <p:nvPr/>
      </p:nvGrpSpPr>
      <p:grpSpPr>
        <a:xfrm>
          <a:off x="0" y="0"/>
          <a:ext cx="0" cy="0"/>
          <a:chOff x="0" y="0"/>
          <a:chExt cx="0" cy="0"/>
        </a:xfrm>
      </p:grpSpPr>
      <p:pic>
        <p:nvPicPr>
          <p:cNvPr id="101" name="Google Shape;101;p17"/>
          <p:cNvPicPr preferRelativeResize="0"/>
          <p:nvPr/>
        </p:nvPicPr>
        <p:blipFill>
          <a:blip r:embed="rId2">
            <a:alphaModFix amt="50000"/>
          </a:blip>
          <a:stretch>
            <a:fillRect/>
          </a:stretch>
        </p:blipFill>
        <p:spPr>
          <a:xfrm>
            <a:off x="-406211" y="-109400"/>
            <a:ext cx="9550213" cy="5143501"/>
          </a:xfrm>
          <a:prstGeom prst="rect">
            <a:avLst/>
          </a:prstGeom>
          <a:noFill/>
          <a:ln>
            <a:noFill/>
          </a:ln>
        </p:spPr>
      </p:pic>
      <p:sp>
        <p:nvSpPr>
          <p:cNvPr id="102" name="Google Shape;10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3" name="Google Shape;103;p17"/>
          <p:cNvSpPr txBox="1">
            <a:spLocks noGrp="1"/>
          </p:cNvSpPr>
          <p:nvPr>
            <p:ph type="title" idx="2"/>
          </p:nvPr>
        </p:nvSpPr>
        <p:spPr>
          <a:xfrm>
            <a:off x="720025" y="1348200"/>
            <a:ext cx="7704000" cy="351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500"/>
              <a:buNone/>
              <a:defRPr sz="1700">
                <a:solidFill>
                  <a:schemeClr val="lt1"/>
                </a:solidFill>
              </a:defRPr>
            </a:lvl1pPr>
            <a:lvl2pPr lvl="1" rtl="0">
              <a:spcBef>
                <a:spcPts val="0"/>
              </a:spcBef>
              <a:spcAft>
                <a:spcPts val="0"/>
              </a:spcAft>
              <a:buClr>
                <a:schemeClr val="lt1"/>
              </a:buClr>
              <a:buSzPts val="2500"/>
              <a:buNone/>
              <a:defRPr sz="2500">
                <a:solidFill>
                  <a:schemeClr val="lt1"/>
                </a:solidFill>
              </a:defRPr>
            </a:lvl2pPr>
            <a:lvl3pPr lvl="2" rtl="0">
              <a:spcBef>
                <a:spcPts val="0"/>
              </a:spcBef>
              <a:spcAft>
                <a:spcPts val="0"/>
              </a:spcAft>
              <a:buClr>
                <a:schemeClr val="lt1"/>
              </a:buClr>
              <a:buSzPts val="2500"/>
              <a:buNone/>
              <a:defRPr sz="2500">
                <a:solidFill>
                  <a:schemeClr val="lt1"/>
                </a:solidFill>
              </a:defRPr>
            </a:lvl3pPr>
            <a:lvl4pPr lvl="3" rtl="0">
              <a:spcBef>
                <a:spcPts val="0"/>
              </a:spcBef>
              <a:spcAft>
                <a:spcPts val="0"/>
              </a:spcAft>
              <a:buClr>
                <a:schemeClr val="lt1"/>
              </a:buClr>
              <a:buSzPts val="2500"/>
              <a:buNone/>
              <a:defRPr sz="2500">
                <a:solidFill>
                  <a:schemeClr val="lt1"/>
                </a:solidFill>
              </a:defRPr>
            </a:lvl4pPr>
            <a:lvl5pPr lvl="4" rtl="0">
              <a:spcBef>
                <a:spcPts val="0"/>
              </a:spcBef>
              <a:spcAft>
                <a:spcPts val="0"/>
              </a:spcAft>
              <a:buClr>
                <a:schemeClr val="lt1"/>
              </a:buClr>
              <a:buSzPts val="2500"/>
              <a:buNone/>
              <a:defRPr sz="2500">
                <a:solidFill>
                  <a:schemeClr val="lt1"/>
                </a:solidFill>
              </a:defRPr>
            </a:lvl5pPr>
            <a:lvl6pPr lvl="5" rtl="0">
              <a:spcBef>
                <a:spcPts val="0"/>
              </a:spcBef>
              <a:spcAft>
                <a:spcPts val="0"/>
              </a:spcAft>
              <a:buClr>
                <a:schemeClr val="lt1"/>
              </a:buClr>
              <a:buSzPts val="2500"/>
              <a:buNone/>
              <a:defRPr sz="2500">
                <a:solidFill>
                  <a:schemeClr val="lt1"/>
                </a:solidFill>
              </a:defRPr>
            </a:lvl6pPr>
            <a:lvl7pPr lvl="6" rtl="0">
              <a:spcBef>
                <a:spcPts val="0"/>
              </a:spcBef>
              <a:spcAft>
                <a:spcPts val="0"/>
              </a:spcAft>
              <a:buClr>
                <a:schemeClr val="lt1"/>
              </a:buClr>
              <a:buSzPts val="2500"/>
              <a:buNone/>
              <a:defRPr sz="2500">
                <a:solidFill>
                  <a:schemeClr val="lt1"/>
                </a:solidFill>
              </a:defRPr>
            </a:lvl7pPr>
            <a:lvl8pPr lvl="7" rtl="0">
              <a:spcBef>
                <a:spcPts val="0"/>
              </a:spcBef>
              <a:spcAft>
                <a:spcPts val="0"/>
              </a:spcAft>
              <a:buClr>
                <a:schemeClr val="lt1"/>
              </a:buClr>
              <a:buSzPts val="2500"/>
              <a:buNone/>
              <a:defRPr sz="2500">
                <a:solidFill>
                  <a:schemeClr val="lt1"/>
                </a:solidFill>
              </a:defRPr>
            </a:lvl8pPr>
            <a:lvl9pPr lvl="8" rtl="0">
              <a:spcBef>
                <a:spcPts val="0"/>
              </a:spcBef>
              <a:spcAft>
                <a:spcPts val="0"/>
              </a:spcAft>
              <a:buClr>
                <a:schemeClr val="lt1"/>
              </a:buClr>
              <a:buSzPts val="2500"/>
              <a:buNone/>
              <a:defRPr sz="2500">
                <a:solidFill>
                  <a:schemeClr val="lt1"/>
                </a:solidFill>
              </a:defRPr>
            </a:lvl9pPr>
          </a:lstStyle>
          <a:p>
            <a:endParaRPr/>
          </a:p>
        </p:txBody>
      </p:sp>
      <p:sp>
        <p:nvSpPr>
          <p:cNvPr id="104" name="Google Shape;104;p17"/>
          <p:cNvSpPr txBox="1">
            <a:spLocks noGrp="1"/>
          </p:cNvSpPr>
          <p:nvPr>
            <p:ph type="subTitle" idx="1"/>
          </p:nvPr>
        </p:nvSpPr>
        <p:spPr>
          <a:xfrm>
            <a:off x="720025" y="1699150"/>
            <a:ext cx="7704000" cy="6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05" name="Google Shape;105;p17"/>
          <p:cNvSpPr txBox="1">
            <a:spLocks noGrp="1"/>
          </p:cNvSpPr>
          <p:nvPr>
            <p:ph type="title" idx="3"/>
          </p:nvPr>
        </p:nvSpPr>
        <p:spPr>
          <a:xfrm>
            <a:off x="720025" y="2491150"/>
            <a:ext cx="7704000" cy="351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500"/>
              <a:buNone/>
              <a:defRPr sz="1700">
                <a:solidFill>
                  <a:schemeClr val="lt1"/>
                </a:solidFill>
              </a:defRPr>
            </a:lvl1pPr>
            <a:lvl2pPr lvl="1" rtl="0">
              <a:spcBef>
                <a:spcPts val="0"/>
              </a:spcBef>
              <a:spcAft>
                <a:spcPts val="0"/>
              </a:spcAft>
              <a:buClr>
                <a:schemeClr val="lt1"/>
              </a:buClr>
              <a:buSzPts val="2500"/>
              <a:buNone/>
              <a:defRPr sz="2500">
                <a:solidFill>
                  <a:schemeClr val="lt1"/>
                </a:solidFill>
              </a:defRPr>
            </a:lvl2pPr>
            <a:lvl3pPr lvl="2" rtl="0">
              <a:spcBef>
                <a:spcPts val="0"/>
              </a:spcBef>
              <a:spcAft>
                <a:spcPts val="0"/>
              </a:spcAft>
              <a:buClr>
                <a:schemeClr val="lt1"/>
              </a:buClr>
              <a:buSzPts val="2500"/>
              <a:buNone/>
              <a:defRPr sz="2500">
                <a:solidFill>
                  <a:schemeClr val="lt1"/>
                </a:solidFill>
              </a:defRPr>
            </a:lvl3pPr>
            <a:lvl4pPr lvl="3" rtl="0">
              <a:spcBef>
                <a:spcPts val="0"/>
              </a:spcBef>
              <a:spcAft>
                <a:spcPts val="0"/>
              </a:spcAft>
              <a:buClr>
                <a:schemeClr val="lt1"/>
              </a:buClr>
              <a:buSzPts val="2500"/>
              <a:buNone/>
              <a:defRPr sz="2500">
                <a:solidFill>
                  <a:schemeClr val="lt1"/>
                </a:solidFill>
              </a:defRPr>
            </a:lvl4pPr>
            <a:lvl5pPr lvl="4" rtl="0">
              <a:spcBef>
                <a:spcPts val="0"/>
              </a:spcBef>
              <a:spcAft>
                <a:spcPts val="0"/>
              </a:spcAft>
              <a:buClr>
                <a:schemeClr val="lt1"/>
              </a:buClr>
              <a:buSzPts val="2500"/>
              <a:buNone/>
              <a:defRPr sz="2500">
                <a:solidFill>
                  <a:schemeClr val="lt1"/>
                </a:solidFill>
              </a:defRPr>
            </a:lvl5pPr>
            <a:lvl6pPr lvl="5" rtl="0">
              <a:spcBef>
                <a:spcPts val="0"/>
              </a:spcBef>
              <a:spcAft>
                <a:spcPts val="0"/>
              </a:spcAft>
              <a:buClr>
                <a:schemeClr val="lt1"/>
              </a:buClr>
              <a:buSzPts val="2500"/>
              <a:buNone/>
              <a:defRPr sz="2500">
                <a:solidFill>
                  <a:schemeClr val="lt1"/>
                </a:solidFill>
              </a:defRPr>
            </a:lvl6pPr>
            <a:lvl7pPr lvl="6" rtl="0">
              <a:spcBef>
                <a:spcPts val="0"/>
              </a:spcBef>
              <a:spcAft>
                <a:spcPts val="0"/>
              </a:spcAft>
              <a:buClr>
                <a:schemeClr val="lt1"/>
              </a:buClr>
              <a:buSzPts val="2500"/>
              <a:buNone/>
              <a:defRPr sz="2500">
                <a:solidFill>
                  <a:schemeClr val="lt1"/>
                </a:solidFill>
              </a:defRPr>
            </a:lvl7pPr>
            <a:lvl8pPr lvl="7" rtl="0">
              <a:spcBef>
                <a:spcPts val="0"/>
              </a:spcBef>
              <a:spcAft>
                <a:spcPts val="0"/>
              </a:spcAft>
              <a:buClr>
                <a:schemeClr val="lt1"/>
              </a:buClr>
              <a:buSzPts val="2500"/>
              <a:buNone/>
              <a:defRPr sz="2500">
                <a:solidFill>
                  <a:schemeClr val="lt1"/>
                </a:solidFill>
              </a:defRPr>
            </a:lvl8pPr>
            <a:lvl9pPr lvl="8" rtl="0">
              <a:spcBef>
                <a:spcPts val="0"/>
              </a:spcBef>
              <a:spcAft>
                <a:spcPts val="0"/>
              </a:spcAft>
              <a:buClr>
                <a:schemeClr val="lt1"/>
              </a:buClr>
              <a:buSzPts val="2500"/>
              <a:buNone/>
              <a:defRPr sz="2500">
                <a:solidFill>
                  <a:schemeClr val="lt1"/>
                </a:solidFill>
              </a:defRPr>
            </a:lvl9pPr>
          </a:lstStyle>
          <a:p>
            <a:endParaRPr/>
          </a:p>
        </p:txBody>
      </p:sp>
      <p:sp>
        <p:nvSpPr>
          <p:cNvPr id="106" name="Google Shape;106;p17"/>
          <p:cNvSpPr txBox="1">
            <a:spLocks noGrp="1"/>
          </p:cNvSpPr>
          <p:nvPr>
            <p:ph type="subTitle" idx="4"/>
          </p:nvPr>
        </p:nvSpPr>
        <p:spPr>
          <a:xfrm>
            <a:off x="720025" y="2842150"/>
            <a:ext cx="7704000" cy="6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07" name="Google Shape;107;p17"/>
          <p:cNvSpPr txBox="1">
            <a:spLocks noGrp="1"/>
          </p:cNvSpPr>
          <p:nvPr>
            <p:ph type="title" idx="5"/>
          </p:nvPr>
        </p:nvSpPr>
        <p:spPr>
          <a:xfrm>
            <a:off x="720025" y="3634150"/>
            <a:ext cx="7704000" cy="351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500"/>
              <a:buNone/>
              <a:defRPr sz="1700">
                <a:solidFill>
                  <a:schemeClr val="lt1"/>
                </a:solidFill>
              </a:defRPr>
            </a:lvl1pPr>
            <a:lvl2pPr lvl="1" rtl="0">
              <a:spcBef>
                <a:spcPts val="0"/>
              </a:spcBef>
              <a:spcAft>
                <a:spcPts val="0"/>
              </a:spcAft>
              <a:buClr>
                <a:schemeClr val="lt1"/>
              </a:buClr>
              <a:buSzPts val="2500"/>
              <a:buNone/>
              <a:defRPr sz="2500">
                <a:solidFill>
                  <a:schemeClr val="lt1"/>
                </a:solidFill>
              </a:defRPr>
            </a:lvl2pPr>
            <a:lvl3pPr lvl="2" rtl="0">
              <a:spcBef>
                <a:spcPts val="0"/>
              </a:spcBef>
              <a:spcAft>
                <a:spcPts val="0"/>
              </a:spcAft>
              <a:buClr>
                <a:schemeClr val="lt1"/>
              </a:buClr>
              <a:buSzPts val="2500"/>
              <a:buNone/>
              <a:defRPr sz="2500">
                <a:solidFill>
                  <a:schemeClr val="lt1"/>
                </a:solidFill>
              </a:defRPr>
            </a:lvl3pPr>
            <a:lvl4pPr lvl="3" rtl="0">
              <a:spcBef>
                <a:spcPts val="0"/>
              </a:spcBef>
              <a:spcAft>
                <a:spcPts val="0"/>
              </a:spcAft>
              <a:buClr>
                <a:schemeClr val="lt1"/>
              </a:buClr>
              <a:buSzPts val="2500"/>
              <a:buNone/>
              <a:defRPr sz="2500">
                <a:solidFill>
                  <a:schemeClr val="lt1"/>
                </a:solidFill>
              </a:defRPr>
            </a:lvl4pPr>
            <a:lvl5pPr lvl="4" rtl="0">
              <a:spcBef>
                <a:spcPts val="0"/>
              </a:spcBef>
              <a:spcAft>
                <a:spcPts val="0"/>
              </a:spcAft>
              <a:buClr>
                <a:schemeClr val="lt1"/>
              </a:buClr>
              <a:buSzPts val="2500"/>
              <a:buNone/>
              <a:defRPr sz="2500">
                <a:solidFill>
                  <a:schemeClr val="lt1"/>
                </a:solidFill>
              </a:defRPr>
            </a:lvl5pPr>
            <a:lvl6pPr lvl="5" rtl="0">
              <a:spcBef>
                <a:spcPts val="0"/>
              </a:spcBef>
              <a:spcAft>
                <a:spcPts val="0"/>
              </a:spcAft>
              <a:buClr>
                <a:schemeClr val="lt1"/>
              </a:buClr>
              <a:buSzPts val="2500"/>
              <a:buNone/>
              <a:defRPr sz="2500">
                <a:solidFill>
                  <a:schemeClr val="lt1"/>
                </a:solidFill>
              </a:defRPr>
            </a:lvl6pPr>
            <a:lvl7pPr lvl="6" rtl="0">
              <a:spcBef>
                <a:spcPts val="0"/>
              </a:spcBef>
              <a:spcAft>
                <a:spcPts val="0"/>
              </a:spcAft>
              <a:buClr>
                <a:schemeClr val="lt1"/>
              </a:buClr>
              <a:buSzPts val="2500"/>
              <a:buNone/>
              <a:defRPr sz="2500">
                <a:solidFill>
                  <a:schemeClr val="lt1"/>
                </a:solidFill>
              </a:defRPr>
            </a:lvl7pPr>
            <a:lvl8pPr lvl="7" rtl="0">
              <a:spcBef>
                <a:spcPts val="0"/>
              </a:spcBef>
              <a:spcAft>
                <a:spcPts val="0"/>
              </a:spcAft>
              <a:buClr>
                <a:schemeClr val="lt1"/>
              </a:buClr>
              <a:buSzPts val="2500"/>
              <a:buNone/>
              <a:defRPr sz="2500">
                <a:solidFill>
                  <a:schemeClr val="lt1"/>
                </a:solidFill>
              </a:defRPr>
            </a:lvl8pPr>
            <a:lvl9pPr lvl="8" rtl="0">
              <a:spcBef>
                <a:spcPts val="0"/>
              </a:spcBef>
              <a:spcAft>
                <a:spcPts val="0"/>
              </a:spcAft>
              <a:buClr>
                <a:schemeClr val="lt1"/>
              </a:buClr>
              <a:buSzPts val="2500"/>
              <a:buNone/>
              <a:defRPr sz="2500">
                <a:solidFill>
                  <a:schemeClr val="lt1"/>
                </a:solidFill>
              </a:defRPr>
            </a:lvl9pPr>
          </a:lstStyle>
          <a:p>
            <a:endParaRPr/>
          </a:p>
        </p:txBody>
      </p:sp>
      <p:sp>
        <p:nvSpPr>
          <p:cNvPr id="108" name="Google Shape;108;p17"/>
          <p:cNvSpPr txBox="1">
            <a:spLocks noGrp="1"/>
          </p:cNvSpPr>
          <p:nvPr>
            <p:ph type="subTitle" idx="6"/>
          </p:nvPr>
        </p:nvSpPr>
        <p:spPr>
          <a:xfrm>
            <a:off x="720025" y="3985150"/>
            <a:ext cx="7704000" cy="6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2">
  <p:cSld name="CUSTOM_6_1_1">
    <p:bg>
      <p:bgPr>
        <a:gradFill>
          <a:gsLst>
            <a:gs pos="0">
              <a:schemeClr val="dk2"/>
            </a:gs>
            <a:gs pos="100000">
              <a:schemeClr val="dk1"/>
            </a:gs>
          </a:gsLst>
          <a:lin ang="16200038" scaled="0"/>
        </a:gradFill>
        <a:effectLst/>
      </p:bgPr>
    </p:bg>
    <p:spTree>
      <p:nvGrpSpPr>
        <p:cNvPr id="1" name="Shape 109"/>
        <p:cNvGrpSpPr/>
        <p:nvPr/>
      </p:nvGrpSpPr>
      <p:grpSpPr>
        <a:xfrm>
          <a:off x="0" y="0"/>
          <a:ext cx="0" cy="0"/>
          <a:chOff x="0" y="0"/>
          <a:chExt cx="0" cy="0"/>
        </a:xfrm>
      </p:grpSpPr>
      <p:pic>
        <p:nvPicPr>
          <p:cNvPr id="110" name="Google Shape;110;p18"/>
          <p:cNvPicPr preferRelativeResize="0"/>
          <p:nvPr/>
        </p:nvPicPr>
        <p:blipFill>
          <a:blip r:embed="rId2">
            <a:alphaModFix amt="50000"/>
          </a:blip>
          <a:stretch>
            <a:fillRect/>
          </a:stretch>
        </p:blipFill>
        <p:spPr>
          <a:xfrm>
            <a:off x="-406211" y="0"/>
            <a:ext cx="9550213" cy="5143501"/>
          </a:xfrm>
          <a:prstGeom prst="rect">
            <a:avLst/>
          </a:prstGeom>
          <a:noFill/>
          <a:ln>
            <a:noFill/>
          </a:ln>
        </p:spPr>
      </p:pic>
      <p:sp>
        <p:nvSpPr>
          <p:cNvPr id="111" name="Google Shape;111;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2" name="Google Shape;112;p18"/>
          <p:cNvSpPr txBox="1">
            <a:spLocks noGrp="1"/>
          </p:cNvSpPr>
          <p:nvPr>
            <p:ph type="title" idx="2"/>
          </p:nvPr>
        </p:nvSpPr>
        <p:spPr>
          <a:xfrm>
            <a:off x="1294375" y="1126250"/>
            <a:ext cx="4763700" cy="410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500"/>
              <a:buNone/>
              <a:defRPr sz="1700">
                <a:solidFill>
                  <a:schemeClr val="lt1"/>
                </a:solidFill>
              </a:defRPr>
            </a:lvl1pPr>
            <a:lvl2pPr lvl="1" rtl="0">
              <a:spcBef>
                <a:spcPts val="0"/>
              </a:spcBef>
              <a:spcAft>
                <a:spcPts val="0"/>
              </a:spcAft>
              <a:buClr>
                <a:schemeClr val="lt1"/>
              </a:buClr>
              <a:buSzPts val="2500"/>
              <a:buNone/>
              <a:defRPr sz="2500">
                <a:solidFill>
                  <a:schemeClr val="lt1"/>
                </a:solidFill>
              </a:defRPr>
            </a:lvl2pPr>
            <a:lvl3pPr lvl="2" rtl="0">
              <a:spcBef>
                <a:spcPts val="0"/>
              </a:spcBef>
              <a:spcAft>
                <a:spcPts val="0"/>
              </a:spcAft>
              <a:buClr>
                <a:schemeClr val="lt1"/>
              </a:buClr>
              <a:buSzPts val="2500"/>
              <a:buNone/>
              <a:defRPr sz="2500">
                <a:solidFill>
                  <a:schemeClr val="lt1"/>
                </a:solidFill>
              </a:defRPr>
            </a:lvl3pPr>
            <a:lvl4pPr lvl="3" rtl="0">
              <a:spcBef>
                <a:spcPts val="0"/>
              </a:spcBef>
              <a:spcAft>
                <a:spcPts val="0"/>
              </a:spcAft>
              <a:buClr>
                <a:schemeClr val="lt1"/>
              </a:buClr>
              <a:buSzPts val="2500"/>
              <a:buNone/>
              <a:defRPr sz="2500">
                <a:solidFill>
                  <a:schemeClr val="lt1"/>
                </a:solidFill>
              </a:defRPr>
            </a:lvl4pPr>
            <a:lvl5pPr lvl="4" rtl="0">
              <a:spcBef>
                <a:spcPts val="0"/>
              </a:spcBef>
              <a:spcAft>
                <a:spcPts val="0"/>
              </a:spcAft>
              <a:buClr>
                <a:schemeClr val="lt1"/>
              </a:buClr>
              <a:buSzPts val="2500"/>
              <a:buNone/>
              <a:defRPr sz="2500">
                <a:solidFill>
                  <a:schemeClr val="lt1"/>
                </a:solidFill>
              </a:defRPr>
            </a:lvl5pPr>
            <a:lvl6pPr lvl="5" rtl="0">
              <a:spcBef>
                <a:spcPts val="0"/>
              </a:spcBef>
              <a:spcAft>
                <a:spcPts val="0"/>
              </a:spcAft>
              <a:buClr>
                <a:schemeClr val="lt1"/>
              </a:buClr>
              <a:buSzPts val="2500"/>
              <a:buNone/>
              <a:defRPr sz="2500">
                <a:solidFill>
                  <a:schemeClr val="lt1"/>
                </a:solidFill>
              </a:defRPr>
            </a:lvl6pPr>
            <a:lvl7pPr lvl="6" rtl="0">
              <a:spcBef>
                <a:spcPts val="0"/>
              </a:spcBef>
              <a:spcAft>
                <a:spcPts val="0"/>
              </a:spcAft>
              <a:buClr>
                <a:schemeClr val="lt1"/>
              </a:buClr>
              <a:buSzPts val="2500"/>
              <a:buNone/>
              <a:defRPr sz="2500">
                <a:solidFill>
                  <a:schemeClr val="lt1"/>
                </a:solidFill>
              </a:defRPr>
            </a:lvl7pPr>
            <a:lvl8pPr lvl="7" rtl="0">
              <a:spcBef>
                <a:spcPts val="0"/>
              </a:spcBef>
              <a:spcAft>
                <a:spcPts val="0"/>
              </a:spcAft>
              <a:buClr>
                <a:schemeClr val="lt1"/>
              </a:buClr>
              <a:buSzPts val="2500"/>
              <a:buNone/>
              <a:defRPr sz="2500">
                <a:solidFill>
                  <a:schemeClr val="lt1"/>
                </a:solidFill>
              </a:defRPr>
            </a:lvl8pPr>
            <a:lvl9pPr lvl="8" rtl="0">
              <a:spcBef>
                <a:spcPts val="0"/>
              </a:spcBef>
              <a:spcAft>
                <a:spcPts val="0"/>
              </a:spcAft>
              <a:buClr>
                <a:schemeClr val="lt1"/>
              </a:buClr>
              <a:buSzPts val="2500"/>
              <a:buNone/>
              <a:defRPr sz="2500">
                <a:solidFill>
                  <a:schemeClr val="lt1"/>
                </a:solidFill>
              </a:defRPr>
            </a:lvl9pPr>
          </a:lstStyle>
          <a:p>
            <a:endParaRPr/>
          </a:p>
        </p:txBody>
      </p:sp>
      <p:sp>
        <p:nvSpPr>
          <p:cNvPr id="113" name="Google Shape;113;p18"/>
          <p:cNvSpPr txBox="1">
            <a:spLocks noGrp="1"/>
          </p:cNvSpPr>
          <p:nvPr>
            <p:ph type="subTitle" idx="1"/>
          </p:nvPr>
        </p:nvSpPr>
        <p:spPr>
          <a:xfrm>
            <a:off x="1294375" y="1402825"/>
            <a:ext cx="4763700" cy="80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14" name="Google Shape;114;p18"/>
          <p:cNvSpPr txBox="1">
            <a:spLocks noGrp="1"/>
          </p:cNvSpPr>
          <p:nvPr>
            <p:ph type="title" idx="3"/>
          </p:nvPr>
        </p:nvSpPr>
        <p:spPr>
          <a:xfrm>
            <a:off x="1294375" y="2325975"/>
            <a:ext cx="4763700" cy="410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500"/>
              <a:buNone/>
              <a:defRPr sz="1700">
                <a:solidFill>
                  <a:schemeClr val="lt1"/>
                </a:solidFill>
              </a:defRPr>
            </a:lvl1pPr>
            <a:lvl2pPr lvl="1" rtl="0">
              <a:spcBef>
                <a:spcPts val="0"/>
              </a:spcBef>
              <a:spcAft>
                <a:spcPts val="0"/>
              </a:spcAft>
              <a:buClr>
                <a:schemeClr val="lt1"/>
              </a:buClr>
              <a:buSzPts val="2500"/>
              <a:buNone/>
              <a:defRPr sz="2500">
                <a:solidFill>
                  <a:schemeClr val="lt1"/>
                </a:solidFill>
              </a:defRPr>
            </a:lvl2pPr>
            <a:lvl3pPr lvl="2" rtl="0">
              <a:spcBef>
                <a:spcPts val="0"/>
              </a:spcBef>
              <a:spcAft>
                <a:spcPts val="0"/>
              </a:spcAft>
              <a:buClr>
                <a:schemeClr val="lt1"/>
              </a:buClr>
              <a:buSzPts val="2500"/>
              <a:buNone/>
              <a:defRPr sz="2500">
                <a:solidFill>
                  <a:schemeClr val="lt1"/>
                </a:solidFill>
              </a:defRPr>
            </a:lvl3pPr>
            <a:lvl4pPr lvl="3" rtl="0">
              <a:spcBef>
                <a:spcPts val="0"/>
              </a:spcBef>
              <a:spcAft>
                <a:spcPts val="0"/>
              </a:spcAft>
              <a:buClr>
                <a:schemeClr val="lt1"/>
              </a:buClr>
              <a:buSzPts val="2500"/>
              <a:buNone/>
              <a:defRPr sz="2500">
                <a:solidFill>
                  <a:schemeClr val="lt1"/>
                </a:solidFill>
              </a:defRPr>
            </a:lvl4pPr>
            <a:lvl5pPr lvl="4" rtl="0">
              <a:spcBef>
                <a:spcPts val="0"/>
              </a:spcBef>
              <a:spcAft>
                <a:spcPts val="0"/>
              </a:spcAft>
              <a:buClr>
                <a:schemeClr val="lt1"/>
              </a:buClr>
              <a:buSzPts val="2500"/>
              <a:buNone/>
              <a:defRPr sz="2500">
                <a:solidFill>
                  <a:schemeClr val="lt1"/>
                </a:solidFill>
              </a:defRPr>
            </a:lvl5pPr>
            <a:lvl6pPr lvl="5" rtl="0">
              <a:spcBef>
                <a:spcPts val="0"/>
              </a:spcBef>
              <a:spcAft>
                <a:spcPts val="0"/>
              </a:spcAft>
              <a:buClr>
                <a:schemeClr val="lt1"/>
              </a:buClr>
              <a:buSzPts val="2500"/>
              <a:buNone/>
              <a:defRPr sz="2500">
                <a:solidFill>
                  <a:schemeClr val="lt1"/>
                </a:solidFill>
              </a:defRPr>
            </a:lvl6pPr>
            <a:lvl7pPr lvl="6" rtl="0">
              <a:spcBef>
                <a:spcPts val="0"/>
              </a:spcBef>
              <a:spcAft>
                <a:spcPts val="0"/>
              </a:spcAft>
              <a:buClr>
                <a:schemeClr val="lt1"/>
              </a:buClr>
              <a:buSzPts val="2500"/>
              <a:buNone/>
              <a:defRPr sz="2500">
                <a:solidFill>
                  <a:schemeClr val="lt1"/>
                </a:solidFill>
              </a:defRPr>
            </a:lvl7pPr>
            <a:lvl8pPr lvl="7" rtl="0">
              <a:spcBef>
                <a:spcPts val="0"/>
              </a:spcBef>
              <a:spcAft>
                <a:spcPts val="0"/>
              </a:spcAft>
              <a:buClr>
                <a:schemeClr val="lt1"/>
              </a:buClr>
              <a:buSzPts val="2500"/>
              <a:buNone/>
              <a:defRPr sz="2500">
                <a:solidFill>
                  <a:schemeClr val="lt1"/>
                </a:solidFill>
              </a:defRPr>
            </a:lvl8pPr>
            <a:lvl9pPr lvl="8" rtl="0">
              <a:spcBef>
                <a:spcPts val="0"/>
              </a:spcBef>
              <a:spcAft>
                <a:spcPts val="0"/>
              </a:spcAft>
              <a:buClr>
                <a:schemeClr val="lt1"/>
              </a:buClr>
              <a:buSzPts val="2500"/>
              <a:buNone/>
              <a:defRPr sz="2500">
                <a:solidFill>
                  <a:schemeClr val="lt1"/>
                </a:solidFill>
              </a:defRPr>
            </a:lvl9pPr>
          </a:lstStyle>
          <a:p>
            <a:endParaRPr/>
          </a:p>
        </p:txBody>
      </p:sp>
      <p:sp>
        <p:nvSpPr>
          <p:cNvPr id="115" name="Google Shape;115;p18"/>
          <p:cNvSpPr txBox="1">
            <a:spLocks noGrp="1"/>
          </p:cNvSpPr>
          <p:nvPr>
            <p:ph type="subTitle" idx="4"/>
          </p:nvPr>
        </p:nvSpPr>
        <p:spPr>
          <a:xfrm>
            <a:off x="1294375" y="2603400"/>
            <a:ext cx="4763700" cy="80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16" name="Google Shape;116;p18"/>
          <p:cNvSpPr txBox="1">
            <a:spLocks noGrp="1"/>
          </p:cNvSpPr>
          <p:nvPr>
            <p:ph type="title" idx="5"/>
          </p:nvPr>
        </p:nvSpPr>
        <p:spPr>
          <a:xfrm>
            <a:off x="1294375" y="3525725"/>
            <a:ext cx="4763700" cy="410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500"/>
              <a:buNone/>
              <a:defRPr sz="1700">
                <a:solidFill>
                  <a:schemeClr val="lt1"/>
                </a:solidFill>
              </a:defRPr>
            </a:lvl1pPr>
            <a:lvl2pPr lvl="1" rtl="0">
              <a:spcBef>
                <a:spcPts val="0"/>
              </a:spcBef>
              <a:spcAft>
                <a:spcPts val="0"/>
              </a:spcAft>
              <a:buClr>
                <a:schemeClr val="lt1"/>
              </a:buClr>
              <a:buSzPts val="2500"/>
              <a:buNone/>
              <a:defRPr sz="2500">
                <a:solidFill>
                  <a:schemeClr val="lt1"/>
                </a:solidFill>
              </a:defRPr>
            </a:lvl2pPr>
            <a:lvl3pPr lvl="2" rtl="0">
              <a:spcBef>
                <a:spcPts val="0"/>
              </a:spcBef>
              <a:spcAft>
                <a:spcPts val="0"/>
              </a:spcAft>
              <a:buClr>
                <a:schemeClr val="lt1"/>
              </a:buClr>
              <a:buSzPts val="2500"/>
              <a:buNone/>
              <a:defRPr sz="2500">
                <a:solidFill>
                  <a:schemeClr val="lt1"/>
                </a:solidFill>
              </a:defRPr>
            </a:lvl3pPr>
            <a:lvl4pPr lvl="3" rtl="0">
              <a:spcBef>
                <a:spcPts val="0"/>
              </a:spcBef>
              <a:spcAft>
                <a:spcPts val="0"/>
              </a:spcAft>
              <a:buClr>
                <a:schemeClr val="lt1"/>
              </a:buClr>
              <a:buSzPts val="2500"/>
              <a:buNone/>
              <a:defRPr sz="2500">
                <a:solidFill>
                  <a:schemeClr val="lt1"/>
                </a:solidFill>
              </a:defRPr>
            </a:lvl4pPr>
            <a:lvl5pPr lvl="4" rtl="0">
              <a:spcBef>
                <a:spcPts val="0"/>
              </a:spcBef>
              <a:spcAft>
                <a:spcPts val="0"/>
              </a:spcAft>
              <a:buClr>
                <a:schemeClr val="lt1"/>
              </a:buClr>
              <a:buSzPts val="2500"/>
              <a:buNone/>
              <a:defRPr sz="2500">
                <a:solidFill>
                  <a:schemeClr val="lt1"/>
                </a:solidFill>
              </a:defRPr>
            </a:lvl5pPr>
            <a:lvl6pPr lvl="5" rtl="0">
              <a:spcBef>
                <a:spcPts val="0"/>
              </a:spcBef>
              <a:spcAft>
                <a:spcPts val="0"/>
              </a:spcAft>
              <a:buClr>
                <a:schemeClr val="lt1"/>
              </a:buClr>
              <a:buSzPts val="2500"/>
              <a:buNone/>
              <a:defRPr sz="2500">
                <a:solidFill>
                  <a:schemeClr val="lt1"/>
                </a:solidFill>
              </a:defRPr>
            </a:lvl6pPr>
            <a:lvl7pPr lvl="6" rtl="0">
              <a:spcBef>
                <a:spcPts val="0"/>
              </a:spcBef>
              <a:spcAft>
                <a:spcPts val="0"/>
              </a:spcAft>
              <a:buClr>
                <a:schemeClr val="lt1"/>
              </a:buClr>
              <a:buSzPts val="2500"/>
              <a:buNone/>
              <a:defRPr sz="2500">
                <a:solidFill>
                  <a:schemeClr val="lt1"/>
                </a:solidFill>
              </a:defRPr>
            </a:lvl7pPr>
            <a:lvl8pPr lvl="7" rtl="0">
              <a:spcBef>
                <a:spcPts val="0"/>
              </a:spcBef>
              <a:spcAft>
                <a:spcPts val="0"/>
              </a:spcAft>
              <a:buClr>
                <a:schemeClr val="lt1"/>
              </a:buClr>
              <a:buSzPts val="2500"/>
              <a:buNone/>
              <a:defRPr sz="2500">
                <a:solidFill>
                  <a:schemeClr val="lt1"/>
                </a:solidFill>
              </a:defRPr>
            </a:lvl8pPr>
            <a:lvl9pPr lvl="8" rtl="0">
              <a:spcBef>
                <a:spcPts val="0"/>
              </a:spcBef>
              <a:spcAft>
                <a:spcPts val="0"/>
              </a:spcAft>
              <a:buClr>
                <a:schemeClr val="lt1"/>
              </a:buClr>
              <a:buSzPts val="2500"/>
              <a:buNone/>
              <a:defRPr sz="2500">
                <a:solidFill>
                  <a:schemeClr val="lt1"/>
                </a:solidFill>
              </a:defRPr>
            </a:lvl9pPr>
          </a:lstStyle>
          <a:p>
            <a:endParaRPr/>
          </a:p>
        </p:txBody>
      </p:sp>
      <p:sp>
        <p:nvSpPr>
          <p:cNvPr id="117" name="Google Shape;117;p18"/>
          <p:cNvSpPr txBox="1">
            <a:spLocks noGrp="1"/>
          </p:cNvSpPr>
          <p:nvPr>
            <p:ph type="subTitle" idx="6"/>
          </p:nvPr>
        </p:nvSpPr>
        <p:spPr>
          <a:xfrm>
            <a:off x="1294375" y="3802175"/>
            <a:ext cx="4763700" cy="80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pic>
        <p:nvPicPr>
          <p:cNvPr id="118" name="Google Shape;118;p18"/>
          <p:cNvPicPr preferRelativeResize="0"/>
          <p:nvPr/>
        </p:nvPicPr>
        <p:blipFill>
          <a:blip r:embed="rId3">
            <a:alphaModFix/>
          </a:blip>
          <a:stretch>
            <a:fillRect/>
          </a:stretch>
        </p:blipFill>
        <p:spPr>
          <a:xfrm rot="5631787">
            <a:off x="3812025" y="1203911"/>
            <a:ext cx="11039175" cy="44852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bg>
      <p:bgPr>
        <a:gradFill>
          <a:gsLst>
            <a:gs pos="0">
              <a:schemeClr val="dk2"/>
            </a:gs>
            <a:gs pos="100000">
              <a:schemeClr val="dk1"/>
            </a:gs>
          </a:gsLst>
          <a:lin ang="16200038" scaled="0"/>
        </a:gradFill>
        <a:effectLst/>
      </p:bgPr>
    </p:bg>
    <p:spTree>
      <p:nvGrpSpPr>
        <p:cNvPr id="1" name="Shape 128"/>
        <p:cNvGrpSpPr/>
        <p:nvPr/>
      </p:nvGrpSpPr>
      <p:grpSpPr>
        <a:xfrm>
          <a:off x="0" y="0"/>
          <a:ext cx="0" cy="0"/>
          <a:chOff x="0" y="0"/>
          <a:chExt cx="0" cy="0"/>
        </a:xfrm>
      </p:grpSpPr>
      <p:pic>
        <p:nvPicPr>
          <p:cNvPr id="129" name="Google Shape;129;p20"/>
          <p:cNvPicPr preferRelativeResize="0"/>
          <p:nvPr/>
        </p:nvPicPr>
        <p:blipFill>
          <a:blip r:embed="rId2">
            <a:alphaModFix amt="50000"/>
          </a:blip>
          <a:stretch>
            <a:fillRect/>
          </a:stretch>
        </p:blipFill>
        <p:spPr>
          <a:xfrm rot="10800000">
            <a:off x="-2" y="-18126"/>
            <a:ext cx="9583877" cy="5161626"/>
          </a:xfrm>
          <a:prstGeom prst="rect">
            <a:avLst/>
          </a:prstGeom>
          <a:noFill/>
          <a:ln>
            <a:noFill/>
          </a:ln>
        </p:spPr>
      </p:pic>
      <p:sp>
        <p:nvSpPr>
          <p:cNvPr id="130" name="Google Shape;13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1" name="Google Shape;131;p20"/>
          <p:cNvSpPr txBox="1">
            <a:spLocks noGrp="1"/>
          </p:cNvSpPr>
          <p:nvPr>
            <p:ph type="title" idx="2"/>
          </p:nvPr>
        </p:nvSpPr>
        <p:spPr>
          <a:xfrm>
            <a:off x="713225" y="1543850"/>
            <a:ext cx="3426000" cy="527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500"/>
              <a:buNone/>
              <a:defRPr sz="17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132" name="Google Shape;132;p20"/>
          <p:cNvSpPr txBox="1">
            <a:spLocks noGrp="1"/>
          </p:cNvSpPr>
          <p:nvPr>
            <p:ph type="subTitle" idx="1"/>
          </p:nvPr>
        </p:nvSpPr>
        <p:spPr>
          <a:xfrm>
            <a:off x="713225" y="1977975"/>
            <a:ext cx="3426000" cy="8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3" name="Google Shape;133;p20"/>
          <p:cNvSpPr txBox="1">
            <a:spLocks noGrp="1"/>
          </p:cNvSpPr>
          <p:nvPr>
            <p:ph type="title" idx="3"/>
          </p:nvPr>
        </p:nvSpPr>
        <p:spPr>
          <a:xfrm>
            <a:off x="5004732" y="1543850"/>
            <a:ext cx="3426000" cy="527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500"/>
              <a:buNone/>
              <a:defRPr sz="17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134" name="Google Shape;134;p20"/>
          <p:cNvSpPr txBox="1">
            <a:spLocks noGrp="1"/>
          </p:cNvSpPr>
          <p:nvPr>
            <p:ph type="subTitle" idx="4"/>
          </p:nvPr>
        </p:nvSpPr>
        <p:spPr>
          <a:xfrm>
            <a:off x="5004725" y="1977975"/>
            <a:ext cx="3426000" cy="8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 name="Google Shape;135;p20"/>
          <p:cNvSpPr txBox="1">
            <a:spLocks noGrp="1"/>
          </p:cNvSpPr>
          <p:nvPr>
            <p:ph type="title" idx="5"/>
          </p:nvPr>
        </p:nvSpPr>
        <p:spPr>
          <a:xfrm>
            <a:off x="713250" y="3366175"/>
            <a:ext cx="3426000" cy="527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500"/>
              <a:buNone/>
              <a:defRPr sz="17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136" name="Google Shape;136;p20"/>
          <p:cNvSpPr txBox="1">
            <a:spLocks noGrp="1"/>
          </p:cNvSpPr>
          <p:nvPr>
            <p:ph type="subTitle" idx="6"/>
          </p:nvPr>
        </p:nvSpPr>
        <p:spPr>
          <a:xfrm>
            <a:off x="713250" y="3800300"/>
            <a:ext cx="3426000" cy="8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7" name="Google Shape;137;p20"/>
          <p:cNvSpPr txBox="1">
            <a:spLocks noGrp="1"/>
          </p:cNvSpPr>
          <p:nvPr>
            <p:ph type="title" idx="7"/>
          </p:nvPr>
        </p:nvSpPr>
        <p:spPr>
          <a:xfrm>
            <a:off x="5004758" y="3366175"/>
            <a:ext cx="3426000" cy="527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500"/>
              <a:buNone/>
              <a:defRPr sz="17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138" name="Google Shape;138;p20"/>
          <p:cNvSpPr txBox="1">
            <a:spLocks noGrp="1"/>
          </p:cNvSpPr>
          <p:nvPr>
            <p:ph type="subTitle" idx="8"/>
          </p:nvPr>
        </p:nvSpPr>
        <p:spPr>
          <a:xfrm>
            <a:off x="5004750" y="3800300"/>
            <a:ext cx="3426000" cy="8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gradFill>
          <a:gsLst>
            <a:gs pos="0">
              <a:schemeClr val="dk2"/>
            </a:gs>
            <a:gs pos="100000">
              <a:schemeClr val="dk1"/>
            </a:gs>
          </a:gsLst>
          <a:lin ang="16200038" scaled="0"/>
        </a:gradFill>
        <a:effectLst/>
      </p:bgPr>
    </p:bg>
    <p:spTree>
      <p:nvGrpSpPr>
        <p:cNvPr id="1" name="Shape 154"/>
        <p:cNvGrpSpPr/>
        <p:nvPr/>
      </p:nvGrpSpPr>
      <p:grpSpPr>
        <a:xfrm>
          <a:off x="0" y="0"/>
          <a:ext cx="0" cy="0"/>
          <a:chOff x="0" y="0"/>
          <a:chExt cx="0" cy="0"/>
        </a:xfrm>
      </p:grpSpPr>
      <p:pic>
        <p:nvPicPr>
          <p:cNvPr id="155" name="Google Shape;155;p22"/>
          <p:cNvPicPr preferRelativeResize="0"/>
          <p:nvPr/>
        </p:nvPicPr>
        <p:blipFill>
          <a:blip r:embed="rId2">
            <a:alphaModFix amt="50000"/>
          </a:blip>
          <a:stretch>
            <a:fillRect/>
          </a:stretch>
        </p:blipFill>
        <p:spPr>
          <a:xfrm>
            <a:off x="0" y="0"/>
            <a:ext cx="9347082" cy="5034100"/>
          </a:xfrm>
          <a:prstGeom prst="rect">
            <a:avLst/>
          </a:prstGeom>
          <a:noFill/>
          <a:ln>
            <a:noFill/>
          </a:ln>
        </p:spPr>
      </p:pic>
      <p:sp>
        <p:nvSpPr>
          <p:cNvPr id="156" name="Google Shape;156;p22"/>
          <p:cNvSpPr txBox="1">
            <a:spLocks noGrp="1"/>
          </p:cNvSpPr>
          <p:nvPr>
            <p:ph type="title"/>
          </p:nvPr>
        </p:nvSpPr>
        <p:spPr>
          <a:xfrm>
            <a:off x="2439300" y="2395775"/>
            <a:ext cx="4265400" cy="78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7" name="Google Shape;157;p22"/>
          <p:cNvSpPr txBox="1">
            <a:spLocks noGrp="1"/>
          </p:cNvSpPr>
          <p:nvPr>
            <p:ph type="title" idx="2" hasCustomPrompt="1"/>
          </p:nvPr>
        </p:nvSpPr>
        <p:spPr>
          <a:xfrm>
            <a:off x="3888900" y="1547738"/>
            <a:ext cx="1366200" cy="733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8" name="Google Shape;158;p22"/>
          <p:cNvSpPr txBox="1">
            <a:spLocks noGrp="1"/>
          </p:cNvSpPr>
          <p:nvPr>
            <p:ph type="subTitle" idx="1"/>
          </p:nvPr>
        </p:nvSpPr>
        <p:spPr>
          <a:xfrm>
            <a:off x="2439300" y="3185363"/>
            <a:ext cx="4265400" cy="4104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600"/>
            </a:lvl1pPr>
            <a:lvl2pPr lvl="1" algn="ctr" rtl="0">
              <a:lnSpc>
                <a:spcPct val="100000"/>
              </a:lnSpc>
              <a:spcBef>
                <a:spcPts val="160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pic>
        <p:nvPicPr>
          <p:cNvPr id="159" name="Google Shape;159;p22"/>
          <p:cNvPicPr preferRelativeResize="0"/>
          <p:nvPr/>
        </p:nvPicPr>
        <p:blipFill rotWithShape="1">
          <a:blip r:embed="rId3">
            <a:alphaModFix/>
          </a:blip>
          <a:srcRect r="16597" b="51918"/>
          <a:stretch/>
        </p:blipFill>
        <p:spPr>
          <a:xfrm>
            <a:off x="2439300" y="2405075"/>
            <a:ext cx="7028675" cy="2983623"/>
          </a:xfrm>
          <a:prstGeom prst="rect">
            <a:avLst/>
          </a:prstGeom>
          <a:noFill/>
          <a:ln>
            <a:noFill/>
          </a:ln>
        </p:spPr>
      </p:pic>
      <p:pic>
        <p:nvPicPr>
          <p:cNvPr id="160" name="Google Shape;160;p22"/>
          <p:cNvPicPr preferRelativeResize="0"/>
          <p:nvPr/>
        </p:nvPicPr>
        <p:blipFill rotWithShape="1">
          <a:blip r:embed="rId3">
            <a:alphaModFix/>
          </a:blip>
          <a:srcRect l="53518" t="7183"/>
          <a:stretch/>
        </p:blipFill>
        <p:spPr>
          <a:xfrm>
            <a:off x="-295175" y="-371000"/>
            <a:ext cx="3917174" cy="57597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CUSTOM_5_1_1">
    <p:bg>
      <p:bgPr>
        <a:gradFill>
          <a:gsLst>
            <a:gs pos="0">
              <a:schemeClr val="dk2"/>
            </a:gs>
            <a:gs pos="100000">
              <a:schemeClr val="dk1"/>
            </a:gs>
          </a:gsLst>
          <a:lin ang="16200038" scaled="0"/>
        </a:gradFill>
        <a:effectLst/>
      </p:bgPr>
    </p:bg>
    <p:spTree>
      <p:nvGrpSpPr>
        <p:cNvPr id="1" name="Shape 161"/>
        <p:cNvGrpSpPr/>
        <p:nvPr/>
      </p:nvGrpSpPr>
      <p:grpSpPr>
        <a:xfrm>
          <a:off x="0" y="0"/>
          <a:ext cx="0" cy="0"/>
          <a:chOff x="0" y="0"/>
          <a:chExt cx="0" cy="0"/>
        </a:xfrm>
      </p:grpSpPr>
      <p:pic>
        <p:nvPicPr>
          <p:cNvPr id="162" name="Google Shape;162;p23"/>
          <p:cNvPicPr preferRelativeResize="0"/>
          <p:nvPr/>
        </p:nvPicPr>
        <p:blipFill>
          <a:blip r:embed="rId2">
            <a:alphaModFix amt="52999"/>
          </a:blip>
          <a:stretch>
            <a:fillRect/>
          </a:stretch>
        </p:blipFill>
        <p:spPr>
          <a:xfrm>
            <a:off x="-2941750" y="1519677"/>
            <a:ext cx="7919775" cy="8172100"/>
          </a:xfrm>
          <a:prstGeom prst="rect">
            <a:avLst/>
          </a:prstGeom>
          <a:noFill/>
          <a:ln>
            <a:noFill/>
          </a:ln>
        </p:spPr>
      </p:pic>
      <p:sp>
        <p:nvSpPr>
          <p:cNvPr id="163" name="Google Shape;163;p23"/>
          <p:cNvSpPr txBox="1">
            <a:spLocks noGrp="1"/>
          </p:cNvSpPr>
          <p:nvPr>
            <p:ph type="title" hasCustomPrompt="1"/>
          </p:nvPr>
        </p:nvSpPr>
        <p:spPr>
          <a:xfrm>
            <a:off x="4247300" y="539500"/>
            <a:ext cx="4183500" cy="6468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6000"/>
              <a:buNone/>
              <a:defRPr sz="4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4" name="Google Shape;164;p23"/>
          <p:cNvSpPr txBox="1">
            <a:spLocks noGrp="1"/>
          </p:cNvSpPr>
          <p:nvPr>
            <p:ph type="subTitle" idx="1"/>
          </p:nvPr>
        </p:nvSpPr>
        <p:spPr>
          <a:xfrm>
            <a:off x="4247300" y="1186274"/>
            <a:ext cx="4183500" cy="646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600"/>
              <a:buNone/>
              <a:defRPr sz="1600"/>
            </a:lvl1pPr>
            <a:lvl2pPr lvl="1" algn="ctr" rtl="0">
              <a:lnSpc>
                <a:spcPct val="100000"/>
              </a:lnSpc>
              <a:spcBef>
                <a:spcPts val="0"/>
              </a:spcBef>
              <a:spcAft>
                <a:spcPts val="0"/>
              </a:spcAft>
              <a:buSzPts val="2300"/>
              <a:buNone/>
              <a:defRPr sz="2300"/>
            </a:lvl2pPr>
            <a:lvl3pPr lvl="2" algn="ctr" rtl="0">
              <a:lnSpc>
                <a:spcPct val="100000"/>
              </a:lnSpc>
              <a:spcBef>
                <a:spcPts val="0"/>
              </a:spcBef>
              <a:spcAft>
                <a:spcPts val="0"/>
              </a:spcAft>
              <a:buSzPts val="2300"/>
              <a:buNone/>
              <a:defRPr sz="2300"/>
            </a:lvl3pPr>
            <a:lvl4pPr lvl="3" algn="ctr" rtl="0">
              <a:lnSpc>
                <a:spcPct val="100000"/>
              </a:lnSpc>
              <a:spcBef>
                <a:spcPts val="0"/>
              </a:spcBef>
              <a:spcAft>
                <a:spcPts val="0"/>
              </a:spcAft>
              <a:buSzPts val="2300"/>
              <a:buNone/>
              <a:defRPr sz="2300"/>
            </a:lvl4pPr>
            <a:lvl5pPr lvl="4" algn="ctr" rtl="0">
              <a:lnSpc>
                <a:spcPct val="100000"/>
              </a:lnSpc>
              <a:spcBef>
                <a:spcPts val="0"/>
              </a:spcBef>
              <a:spcAft>
                <a:spcPts val="0"/>
              </a:spcAft>
              <a:buSzPts val="2300"/>
              <a:buNone/>
              <a:defRPr sz="2300"/>
            </a:lvl5pPr>
            <a:lvl6pPr lvl="5" algn="ctr" rtl="0">
              <a:lnSpc>
                <a:spcPct val="100000"/>
              </a:lnSpc>
              <a:spcBef>
                <a:spcPts val="0"/>
              </a:spcBef>
              <a:spcAft>
                <a:spcPts val="0"/>
              </a:spcAft>
              <a:buSzPts val="2300"/>
              <a:buNone/>
              <a:defRPr sz="2300"/>
            </a:lvl6pPr>
            <a:lvl7pPr lvl="6" algn="ctr" rtl="0">
              <a:lnSpc>
                <a:spcPct val="100000"/>
              </a:lnSpc>
              <a:spcBef>
                <a:spcPts val="0"/>
              </a:spcBef>
              <a:spcAft>
                <a:spcPts val="0"/>
              </a:spcAft>
              <a:buSzPts val="2300"/>
              <a:buNone/>
              <a:defRPr sz="2300"/>
            </a:lvl7pPr>
            <a:lvl8pPr lvl="7" algn="ctr" rtl="0">
              <a:lnSpc>
                <a:spcPct val="100000"/>
              </a:lnSpc>
              <a:spcBef>
                <a:spcPts val="0"/>
              </a:spcBef>
              <a:spcAft>
                <a:spcPts val="0"/>
              </a:spcAft>
              <a:buSzPts val="2300"/>
              <a:buNone/>
              <a:defRPr sz="2300"/>
            </a:lvl8pPr>
            <a:lvl9pPr lvl="8" algn="ctr" rtl="0">
              <a:lnSpc>
                <a:spcPct val="100000"/>
              </a:lnSpc>
              <a:spcBef>
                <a:spcPts val="0"/>
              </a:spcBef>
              <a:spcAft>
                <a:spcPts val="0"/>
              </a:spcAft>
              <a:buSzPts val="2300"/>
              <a:buNone/>
              <a:defRPr sz="2300"/>
            </a:lvl9pPr>
          </a:lstStyle>
          <a:p>
            <a:endParaRPr/>
          </a:p>
        </p:txBody>
      </p:sp>
      <p:sp>
        <p:nvSpPr>
          <p:cNvPr id="165" name="Google Shape;165;p23"/>
          <p:cNvSpPr txBox="1">
            <a:spLocks noGrp="1"/>
          </p:cNvSpPr>
          <p:nvPr>
            <p:ph type="title" idx="2" hasCustomPrompt="1"/>
          </p:nvPr>
        </p:nvSpPr>
        <p:spPr>
          <a:xfrm>
            <a:off x="4247300" y="2052318"/>
            <a:ext cx="4183500" cy="6468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6000"/>
              <a:buNone/>
              <a:defRPr sz="4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6" name="Google Shape;166;p23"/>
          <p:cNvSpPr txBox="1">
            <a:spLocks noGrp="1"/>
          </p:cNvSpPr>
          <p:nvPr>
            <p:ph type="subTitle" idx="3"/>
          </p:nvPr>
        </p:nvSpPr>
        <p:spPr>
          <a:xfrm>
            <a:off x="4247300" y="2699103"/>
            <a:ext cx="4183500" cy="646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600"/>
              <a:buNone/>
              <a:defRPr sz="1600"/>
            </a:lvl1pPr>
            <a:lvl2pPr lvl="1" algn="ctr" rtl="0">
              <a:lnSpc>
                <a:spcPct val="100000"/>
              </a:lnSpc>
              <a:spcBef>
                <a:spcPts val="0"/>
              </a:spcBef>
              <a:spcAft>
                <a:spcPts val="0"/>
              </a:spcAft>
              <a:buSzPts val="2300"/>
              <a:buNone/>
              <a:defRPr sz="2300"/>
            </a:lvl2pPr>
            <a:lvl3pPr lvl="2" algn="ctr" rtl="0">
              <a:lnSpc>
                <a:spcPct val="100000"/>
              </a:lnSpc>
              <a:spcBef>
                <a:spcPts val="0"/>
              </a:spcBef>
              <a:spcAft>
                <a:spcPts val="0"/>
              </a:spcAft>
              <a:buSzPts val="2300"/>
              <a:buNone/>
              <a:defRPr sz="2300"/>
            </a:lvl3pPr>
            <a:lvl4pPr lvl="3" algn="ctr" rtl="0">
              <a:lnSpc>
                <a:spcPct val="100000"/>
              </a:lnSpc>
              <a:spcBef>
                <a:spcPts val="0"/>
              </a:spcBef>
              <a:spcAft>
                <a:spcPts val="0"/>
              </a:spcAft>
              <a:buSzPts val="2300"/>
              <a:buNone/>
              <a:defRPr sz="2300"/>
            </a:lvl4pPr>
            <a:lvl5pPr lvl="4" algn="ctr" rtl="0">
              <a:lnSpc>
                <a:spcPct val="100000"/>
              </a:lnSpc>
              <a:spcBef>
                <a:spcPts val="0"/>
              </a:spcBef>
              <a:spcAft>
                <a:spcPts val="0"/>
              </a:spcAft>
              <a:buSzPts val="2300"/>
              <a:buNone/>
              <a:defRPr sz="2300"/>
            </a:lvl5pPr>
            <a:lvl6pPr lvl="5" algn="ctr" rtl="0">
              <a:lnSpc>
                <a:spcPct val="100000"/>
              </a:lnSpc>
              <a:spcBef>
                <a:spcPts val="0"/>
              </a:spcBef>
              <a:spcAft>
                <a:spcPts val="0"/>
              </a:spcAft>
              <a:buSzPts val="2300"/>
              <a:buNone/>
              <a:defRPr sz="2300"/>
            </a:lvl6pPr>
            <a:lvl7pPr lvl="6" algn="ctr" rtl="0">
              <a:lnSpc>
                <a:spcPct val="100000"/>
              </a:lnSpc>
              <a:spcBef>
                <a:spcPts val="0"/>
              </a:spcBef>
              <a:spcAft>
                <a:spcPts val="0"/>
              </a:spcAft>
              <a:buSzPts val="2300"/>
              <a:buNone/>
              <a:defRPr sz="2300"/>
            </a:lvl7pPr>
            <a:lvl8pPr lvl="7" algn="ctr" rtl="0">
              <a:lnSpc>
                <a:spcPct val="100000"/>
              </a:lnSpc>
              <a:spcBef>
                <a:spcPts val="0"/>
              </a:spcBef>
              <a:spcAft>
                <a:spcPts val="0"/>
              </a:spcAft>
              <a:buSzPts val="2300"/>
              <a:buNone/>
              <a:defRPr sz="2300"/>
            </a:lvl8pPr>
            <a:lvl9pPr lvl="8" algn="ctr" rtl="0">
              <a:lnSpc>
                <a:spcPct val="100000"/>
              </a:lnSpc>
              <a:spcBef>
                <a:spcPts val="0"/>
              </a:spcBef>
              <a:spcAft>
                <a:spcPts val="0"/>
              </a:spcAft>
              <a:buSzPts val="2300"/>
              <a:buNone/>
              <a:defRPr sz="2300"/>
            </a:lvl9pPr>
          </a:lstStyle>
          <a:p>
            <a:endParaRPr/>
          </a:p>
        </p:txBody>
      </p:sp>
      <p:sp>
        <p:nvSpPr>
          <p:cNvPr id="167" name="Google Shape;167;p23"/>
          <p:cNvSpPr txBox="1">
            <a:spLocks noGrp="1"/>
          </p:cNvSpPr>
          <p:nvPr>
            <p:ph type="title" idx="4" hasCustomPrompt="1"/>
          </p:nvPr>
        </p:nvSpPr>
        <p:spPr>
          <a:xfrm>
            <a:off x="4247300" y="3565148"/>
            <a:ext cx="4183500" cy="6468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6000"/>
              <a:buNone/>
              <a:defRPr sz="4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8" name="Google Shape;168;p23"/>
          <p:cNvSpPr txBox="1">
            <a:spLocks noGrp="1"/>
          </p:cNvSpPr>
          <p:nvPr>
            <p:ph type="subTitle" idx="5"/>
          </p:nvPr>
        </p:nvSpPr>
        <p:spPr>
          <a:xfrm>
            <a:off x="4247300" y="4211925"/>
            <a:ext cx="4183500" cy="392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600"/>
              <a:buNone/>
              <a:defRPr sz="1600"/>
            </a:lvl1pPr>
            <a:lvl2pPr lvl="1" algn="ctr" rtl="0">
              <a:lnSpc>
                <a:spcPct val="100000"/>
              </a:lnSpc>
              <a:spcBef>
                <a:spcPts val="0"/>
              </a:spcBef>
              <a:spcAft>
                <a:spcPts val="0"/>
              </a:spcAft>
              <a:buSzPts val="2300"/>
              <a:buNone/>
              <a:defRPr sz="2300"/>
            </a:lvl2pPr>
            <a:lvl3pPr lvl="2" algn="ctr" rtl="0">
              <a:lnSpc>
                <a:spcPct val="100000"/>
              </a:lnSpc>
              <a:spcBef>
                <a:spcPts val="0"/>
              </a:spcBef>
              <a:spcAft>
                <a:spcPts val="0"/>
              </a:spcAft>
              <a:buSzPts val="2300"/>
              <a:buNone/>
              <a:defRPr sz="2300"/>
            </a:lvl3pPr>
            <a:lvl4pPr lvl="3" algn="ctr" rtl="0">
              <a:lnSpc>
                <a:spcPct val="100000"/>
              </a:lnSpc>
              <a:spcBef>
                <a:spcPts val="0"/>
              </a:spcBef>
              <a:spcAft>
                <a:spcPts val="0"/>
              </a:spcAft>
              <a:buSzPts val="2300"/>
              <a:buNone/>
              <a:defRPr sz="2300"/>
            </a:lvl4pPr>
            <a:lvl5pPr lvl="4" algn="ctr" rtl="0">
              <a:lnSpc>
                <a:spcPct val="100000"/>
              </a:lnSpc>
              <a:spcBef>
                <a:spcPts val="0"/>
              </a:spcBef>
              <a:spcAft>
                <a:spcPts val="0"/>
              </a:spcAft>
              <a:buSzPts val="2300"/>
              <a:buNone/>
              <a:defRPr sz="2300"/>
            </a:lvl5pPr>
            <a:lvl6pPr lvl="5" algn="ctr" rtl="0">
              <a:lnSpc>
                <a:spcPct val="100000"/>
              </a:lnSpc>
              <a:spcBef>
                <a:spcPts val="0"/>
              </a:spcBef>
              <a:spcAft>
                <a:spcPts val="0"/>
              </a:spcAft>
              <a:buSzPts val="2300"/>
              <a:buNone/>
              <a:defRPr sz="2300"/>
            </a:lvl6pPr>
            <a:lvl7pPr lvl="6" algn="ctr" rtl="0">
              <a:lnSpc>
                <a:spcPct val="100000"/>
              </a:lnSpc>
              <a:spcBef>
                <a:spcPts val="0"/>
              </a:spcBef>
              <a:spcAft>
                <a:spcPts val="0"/>
              </a:spcAft>
              <a:buSzPts val="2300"/>
              <a:buNone/>
              <a:defRPr sz="2300"/>
            </a:lvl7pPr>
            <a:lvl8pPr lvl="7" algn="ctr" rtl="0">
              <a:lnSpc>
                <a:spcPct val="100000"/>
              </a:lnSpc>
              <a:spcBef>
                <a:spcPts val="0"/>
              </a:spcBef>
              <a:spcAft>
                <a:spcPts val="0"/>
              </a:spcAft>
              <a:buSzPts val="2300"/>
              <a:buNone/>
              <a:defRPr sz="2300"/>
            </a:lvl8pPr>
            <a:lvl9pPr lvl="8" algn="ctr" rtl="0">
              <a:lnSpc>
                <a:spcPct val="100000"/>
              </a:lnSpc>
              <a:spcBef>
                <a:spcPts val="0"/>
              </a:spcBef>
              <a:spcAft>
                <a:spcPts val="0"/>
              </a:spcAft>
              <a:buSzPts val="2300"/>
              <a:buNone/>
              <a:defRPr sz="2300"/>
            </a:lvl9pPr>
          </a:lstStyle>
          <a:p>
            <a:endParaRPr/>
          </a:p>
        </p:txBody>
      </p:sp>
      <p:pic>
        <p:nvPicPr>
          <p:cNvPr id="169" name="Google Shape;169;p23"/>
          <p:cNvPicPr preferRelativeResize="0"/>
          <p:nvPr/>
        </p:nvPicPr>
        <p:blipFill>
          <a:blip r:embed="rId2">
            <a:alphaModFix amt="56000"/>
          </a:blip>
          <a:stretch>
            <a:fillRect/>
          </a:stretch>
        </p:blipFill>
        <p:spPr>
          <a:xfrm>
            <a:off x="7239250" y="2052325"/>
            <a:ext cx="3886200" cy="4010025"/>
          </a:xfrm>
          <a:prstGeom prst="rect">
            <a:avLst/>
          </a:prstGeom>
          <a:noFill/>
          <a:ln>
            <a:noFill/>
          </a:ln>
        </p:spPr>
      </p:pic>
      <p:pic>
        <p:nvPicPr>
          <p:cNvPr id="170" name="Google Shape;170;p23"/>
          <p:cNvPicPr preferRelativeResize="0"/>
          <p:nvPr/>
        </p:nvPicPr>
        <p:blipFill rotWithShape="1">
          <a:blip r:embed="rId3">
            <a:alphaModFix/>
          </a:blip>
          <a:srcRect l="54851"/>
          <a:stretch/>
        </p:blipFill>
        <p:spPr>
          <a:xfrm rot="-3518006">
            <a:off x="183615" y="-861763"/>
            <a:ext cx="6032495" cy="9838202"/>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TITLE_AND_BODY_1">
    <p:bg>
      <p:bgPr>
        <a:gradFill>
          <a:gsLst>
            <a:gs pos="0">
              <a:schemeClr val="dk2"/>
            </a:gs>
            <a:gs pos="100000">
              <a:schemeClr val="dk1"/>
            </a:gs>
          </a:gsLst>
          <a:lin ang="16200038" scaled="0"/>
        </a:gradFill>
        <a:effectLst/>
      </p:bgPr>
    </p:bg>
    <p:spTree>
      <p:nvGrpSpPr>
        <p:cNvPr id="1" name="Shape 180"/>
        <p:cNvGrpSpPr/>
        <p:nvPr/>
      </p:nvGrpSpPr>
      <p:grpSpPr>
        <a:xfrm>
          <a:off x="0" y="0"/>
          <a:ext cx="0" cy="0"/>
          <a:chOff x="0" y="0"/>
          <a:chExt cx="0" cy="0"/>
        </a:xfrm>
      </p:grpSpPr>
      <p:pic>
        <p:nvPicPr>
          <p:cNvPr id="181" name="Google Shape;181;p26"/>
          <p:cNvPicPr preferRelativeResize="0"/>
          <p:nvPr/>
        </p:nvPicPr>
        <p:blipFill>
          <a:blip r:embed="rId2">
            <a:alphaModFix amt="50000"/>
          </a:blip>
          <a:stretch>
            <a:fillRect/>
          </a:stretch>
        </p:blipFill>
        <p:spPr>
          <a:xfrm rot="10800000" flipH="1">
            <a:off x="0" y="-18126"/>
            <a:ext cx="9583877" cy="5161626"/>
          </a:xfrm>
          <a:prstGeom prst="rect">
            <a:avLst/>
          </a:prstGeom>
          <a:noFill/>
          <a:ln>
            <a:noFill/>
          </a:ln>
        </p:spPr>
      </p:pic>
      <p:sp>
        <p:nvSpPr>
          <p:cNvPr id="182" name="Google Shape;182;p26"/>
          <p:cNvSpPr txBox="1">
            <a:spLocks noGrp="1"/>
          </p:cNvSpPr>
          <p:nvPr>
            <p:ph type="title"/>
          </p:nvPr>
        </p:nvSpPr>
        <p:spPr>
          <a:xfrm>
            <a:off x="720000" y="445025"/>
            <a:ext cx="3966300" cy="879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3" name="Google Shape;183;p26"/>
          <p:cNvSpPr txBox="1">
            <a:spLocks noGrp="1"/>
          </p:cNvSpPr>
          <p:nvPr>
            <p:ph type="body" idx="1"/>
          </p:nvPr>
        </p:nvSpPr>
        <p:spPr>
          <a:xfrm>
            <a:off x="720000" y="1324400"/>
            <a:ext cx="7710900" cy="3284400"/>
          </a:xfrm>
          <a:prstGeom prst="rect">
            <a:avLst/>
          </a:prstGeom>
        </p:spPr>
        <p:txBody>
          <a:bodyPr spcFirstLastPara="1" wrap="square" lIns="91425" tIns="91425" rIns="91425" bIns="91425" anchor="ctr" anchorCtr="0">
            <a:noAutofit/>
          </a:bodyPr>
          <a:lstStyle>
            <a:lvl1pPr marL="457200" lvl="0" indent="-279400" rtl="0">
              <a:lnSpc>
                <a:spcPct val="100000"/>
              </a:lnSpc>
              <a:spcBef>
                <a:spcPts val="0"/>
              </a:spcBef>
              <a:spcAft>
                <a:spcPts val="0"/>
              </a:spcAft>
              <a:buSzPts val="800"/>
              <a:buChar char="●"/>
              <a:defRPr sz="1600"/>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15000"/>
              </a:lnSpc>
              <a:spcBef>
                <a:spcPts val="0"/>
              </a:spcBef>
              <a:spcAft>
                <a:spcPts val="0"/>
              </a:spcAft>
              <a:buSzPts val="1200"/>
              <a:buFont typeface="Nunito Light"/>
              <a:buChar char="■"/>
              <a:defRPr/>
            </a:lvl3pPr>
            <a:lvl4pPr marL="1828800" lvl="3" indent="-304800" rtl="0">
              <a:lnSpc>
                <a:spcPct val="115000"/>
              </a:lnSpc>
              <a:spcBef>
                <a:spcPts val="1600"/>
              </a:spcBef>
              <a:spcAft>
                <a:spcPts val="0"/>
              </a:spcAft>
              <a:buSzPts val="1200"/>
              <a:buFont typeface="Nunito Light"/>
              <a:buChar char="●"/>
              <a:defRPr/>
            </a:lvl4pPr>
            <a:lvl5pPr marL="2286000" lvl="4" indent="-304800" rtl="0">
              <a:lnSpc>
                <a:spcPct val="115000"/>
              </a:lnSpc>
              <a:spcBef>
                <a:spcPts val="1600"/>
              </a:spcBef>
              <a:spcAft>
                <a:spcPts val="0"/>
              </a:spcAft>
              <a:buSzPts val="1200"/>
              <a:buFont typeface="Nunito Light"/>
              <a:buChar char="○"/>
              <a:defRPr/>
            </a:lvl5pPr>
            <a:lvl6pPr marL="2743200" lvl="5" indent="-304800" rtl="0">
              <a:lnSpc>
                <a:spcPct val="115000"/>
              </a:lnSpc>
              <a:spcBef>
                <a:spcPts val="1600"/>
              </a:spcBef>
              <a:spcAft>
                <a:spcPts val="0"/>
              </a:spcAft>
              <a:buSzPts val="1200"/>
              <a:buFont typeface="Nunito Light"/>
              <a:buChar char="■"/>
              <a:defRPr/>
            </a:lvl6pPr>
            <a:lvl7pPr marL="3200400" lvl="6" indent="-304800" rtl="0">
              <a:lnSpc>
                <a:spcPct val="115000"/>
              </a:lnSpc>
              <a:spcBef>
                <a:spcPts val="1600"/>
              </a:spcBef>
              <a:spcAft>
                <a:spcPts val="0"/>
              </a:spcAft>
              <a:buSzPts val="1200"/>
              <a:buFont typeface="Nunito Light"/>
              <a:buChar char="●"/>
              <a:defRPr/>
            </a:lvl7pPr>
            <a:lvl8pPr marL="3657600" lvl="7" indent="-304800" rtl="0">
              <a:lnSpc>
                <a:spcPct val="115000"/>
              </a:lnSpc>
              <a:spcBef>
                <a:spcPts val="1600"/>
              </a:spcBef>
              <a:spcAft>
                <a:spcPts val="0"/>
              </a:spcAft>
              <a:buSzPts val="1200"/>
              <a:buFont typeface="Nunito Light"/>
              <a:buChar char="○"/>
              <a:defRPr/>
            </a:lvl8pPr>
            <a:lvl9pPr marL="4114800" lvl="8" indent="-304800" rtl="0">
              <a:lnSpc>
                <a:spcPct val="115000"/>
              </a:lnSpc>
              <a:spcBef>
                <a:spcPts val="1600"/>
              </a:spcBef>
              <a:spcAft>
                <a:spcPts val="1600"/>
              </a:spcAft>
              <a:buSzPts val="1200"/>
              <a:buFont typeface="Nunito Light"/>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_1">
    <p:bg>
      <p:bgPr>
        <a:gradFill>
          <a:gsLst>
            <a:gs pos="0">
              <a:schemeClr val="dk2"/>
            </a:gs>
            <a:gs pos="100000">
              <a:schemeClr val="dk1"/>
            </a:gs>
          </a:gsLst>
          <a:lin ang="16200038" scaled="0"/>
        </a:gradFill>
        <a:effectLst/>
      </p:bgPr>
    </p:bg>
    <p:spTree>
      <p:nvGrpSpPr>
        <p:cNvPr id="1" name="Shape 184"/>
        <p:cNvGrpSpPr/>
        <p:nvPr/>
      </p:nvGrpSpPr>
      <p:grpSpPr>
        <a:xfrm>
          <a:off x="0" y="0"/>
          <a:ext cx="0" cy="0"/>
          <a:chOff x="0" y="0"/>
          <a:chExt cx="0" cy="0"/>
        </a:xfrm>
      </p:grpSpPr>
      <p:sp>
        <p:nvSpPr>
          <p:cNvPr id="185" name="Google Shape;185;p27"/>
          <p:cNvSpPr txBox="1">
            <a:spLocks noGrp="1"/>
          </p:cNvSpPr>
          <p:nvPr>
            <p:ph type="title"/>
          </p:nvPr>
        </p:nvSpPr>
        <p:spPr>
          <a:xfrm>
            <a:off x="2347938" y="540000"/>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6" name="Google Shape;186;p27"/>
          <p:cNvSpPr txBox="1">
            <a:spLocks noGrp="1"/>
          </p:cNvSpPr>
          <p:nvPr>
            <p:ph type="subTitle" idx="1"/>
          </p:nvPr>
        </p:nvSpPr>
        <p:spPr>
          <a:xfrm>
            <a:off x="2347900" y="1876853"/>
            <a:ext cx="4448100" cy="94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 name="Google Shape;187;p27"/>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lt2"/>
                </a:solidFill>
                <a:latin typeface="Source Sans Pro"/>
                <a:ea typeface="Source Sans Pro"/>
                <a:cs typeface="Source Sans Pro"/>
                <a:sym typeface="Source Sans Pro"/>
              </a:rPr>
              <a:t>CREDITS: This presentation template was created by </a:t>
            </a:r>
            <a:r>
              <a:rPr lang="en" sz="1000" b="1" u="sng">
                <a:solidFill>
                  <a:schemeClr val="lt2"/>
                </a:solidFill>
                <a:latin typeface="Source Sans Pro"/>
                <a:ea typeface="Source Sans Pro"/>
                <a:cs typeface="Source Sans Pro"/>
                <a:sym typeface="Source Sans Pro"/>
                <a:hlinkClick r:id="rId2">
                  <a:extLst>
                    <a:ext uri="{A12FA001-AC4F-418D-AE19-62706E023703}">
                      <ahyp:hlinkClr xmlns:ahyp="http://schemas.microsoft.com/office/drawing/2018/hyperlinkcolor" val="tx"/>
                    </a:ext>
                  </a:extLst>
                </a:hlinkClick>
              </a:rPr>
              <a:t>Slidesgo</a:t>
            </a:r>
            <a:r>
              <a:rPr lang="en" sz="1000">
                <a:solidFill>
                  <a:schemeClr val="lt2"/>
                </a:solidFill>
                <a:latin typeface="Source Sans Pro"/>
                <a:ea typeface="Source Sans Pro"/>
                <a:cs typeface="Source Sans Pro"/>
                <a:sym typeface="Source Sans Pro"/>
              </a:rPr>
              <a:t>, and includes icons by </a:t>
            </a:r>
            <a:r>
              <a:rPr lang="en" sz="1000" b="1" u="sng">
                <a:solidFill>
                  <a:schemeClr val="lt2"/>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Flaticon</a:t>
            </a:r>
            <a:r>
              <a:rPr lang="en" sz="1000">
                <a:solidFill>
                  <a:schemeClr val="lt2"/>
                </a:solidFill>
                <a:latin typeface="Source Sans Pro"/>
                <a:ea typeface="Source Sans Pro"/>
                <a:cs typeface="Source Sans Pro"/>
                <a:sym typeface="Source Sans Pro"/>
              </a:rPr>
              <a:t>, and infographics &amp; images by </a:t>
            </a:r>
            <a:r>
              <a:rPr lang="en" sz="1000" b="1" u="sng">
                <a:solidFill>
                  <a:schemeClr val="lt2"/>
                </a:solid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Freepik</a:t>
            </a:r>
            <a:r>
              <a:rPr lang="en" sz="1000" b="1" u="sng">
                <a:solidFill>
                  <a:schemeClr val="lt2"/>
                </a:solidFill>
                <a:latin typeface="Source Sans Pro"/>
                <a:ea typeface="Source Sans Pro"/>
                <a:cs typeface="Source Sans Pro"/>
                <a:sym typeface="Source Sans Pro"/>
              </a:rPr>
              <a:t> </a:t>
            </a:r>
            <a:endParaRPr sz="1000" b="1" u="sng">
              <a:solidFill>
                <a:schemeClr val="lt2"/>
              </a:solidFill>
              <a:latin typeface="Source Sans Pro"/>
              <a:ea typeface="Source Sans Pro"/>
              <a:cs typeface="Source Sans Pro"/>
              <a:sym typeface="Source Sans Pro"/>
            </a:endParaRPr>
          </a:p>
        </p:txBody>
      </p:sp>
      <p:pic>
        <p:nvPicPr>
          <p:cNvPr id="188" name="Google Shape;188;p27"/>
          <p:cNvPicPr preferRelativeResize="0"/>
          <p:nvPr/>
        </p:nvPicPr>
        <p:blipFill>
          <a:blip r:embed="rId5">
            <a:alphaModFix amt="50000"/>
          </a:blip>
          <a:stretch>
            <a:fillRect/>
          </a:stretch>
        </p:blipFill>
        <p:spPr>
          <a:xfrm>
            <a:off x="6681691" y="322925"/>
            <a:ext cx="4579400" cy="4725325"/>
          </a:xfrm>
          <a:prstGeom prst="rect">
            <a:avLst/>
          </a:prstGeom>
          <a:noFill/>
          <a:ln>
            <a:noFill/>
          </a:ln>
        </p:spPr>
      </p:pic>
      <p:pic>
        <p:nvPicPr>
          <p:cNvPr id="189" name="Google Shape;189;p27"/>
          <p:cNvPicPr preferRelativeResize="0"/>
          <p:nvPr/>
        </p:nvPicPr>
        <p:blipFill>
          <a:blip r:embed="rId6">
            <a:alphaModFix/>
          </a:blip>
          <a:stretch>
            <a:fillRect/>
          </a:stretch>
        </p:blipFill>
        <p:spPr>
          <a:xfrm rot="-2515627">
            <a:off x="-5135674" y="-1238250"/>
            <a:ext cx="10348651" cy="761999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7">
    <p:bg>
      <p:bgPr>
        <a:gradFill>
          <a:gsLst>
            <a:gs pos="0">
              <a:schemeClr val="dk2"/>
            </a:gs>
            <a:gs pos="100000">
              <a:schemeClr val="dk1"/>
            </a:gs>
          </a:gsLst>
          <a:lin ang="16200038" scaled="0"/>
        </a:gradFill>
        <a:effectLst/>
      </p:bgPr>
    </p:bg>
    <p:spTree>
      <p:nvGrpSpPr>
        <p:cNvPr id="1" name="Shape 190"/>
        <p:cNvGrpSpPr/>
        <p:nvPr/>
      </p:nvGrpSpPr>
      <p:grpSpPr>
        <a:xfrm>
          <a:off x="0" y="0"/>
          <a:ext cx="0" cy="0"/>
          <a:chOff x="0" y="0"/>
          <a:chExt cx="0" cy="0"/>
        </a:xfrm>
      </p:grpSpPr>
      <p:pic>
        <p:nvPicPr>
          <p:cNvPr id="191" name="Google Shape;191;p28"/>
          <p:cNvPicPr preferRelativeResize="0"/>
          <p:nvPr/>
        </p:nvPicPr>
        <p:blipFill>
          <a:blip r:embed="rId2">
            <a:alphaModFix amt="50000"/>
          </a:blip>
          <a:stretch>
            <a:fillRect/>
          </a:stretch>
        </p:blipFill>
        <p:spPr>
          <a:xfrm>
            <a:off x="-2405159" y="1608800"/>
            <a:ext cx="4579400" cy="4725325"/>
          </a:xfrm>
          <a:prstGeom prst="rect">
            <a:avLst/>
          </a:prstGeom>
          <a:noFill/>
          <a:ln>
            <a:noFill/>
          </a:ln>
        </p:spPr>
      </p:pic>
      <p:pic>
        <p:nvPicPr>
          <p:cNvPr id="192" name="Google Shape;192;p28"/>
          <p:cNvPicPr preferRelativeResize="0"/>
          <p:nvPr/>
        </p:nvPicPr>
        <p:blipFill>
          <a:blip r:embed="rId2">
            <a:alphaModFix amt="50000"/>
          </a:blip>
          <a:stretch>
            <a:fillRect/>
          </a:stretch>
        </p:blipFill>
        <p:spPr>
          <a:xfrm>
            <a:off x="7234141" y="-1086775"/>
            <a:ext cx="4579400" cy="4725325"/>
          </a:xfrm>
          <a:prstGeom prst="rect">
            <a:avLst/>
          </a:prstGeom>
          <a:noFill/>
          <a:ln>
            <a:noFill/>
          </a:ln>
        </p:spPr>
      </p:pic>
      <p:pic>
        <p:nvPicPr>
          <p:cNvPr id="193" name="Google Shape;193;p28"/>
          <p:cNvPicPr preferRelativeResize="0"/>
          <p:nvPr/>
        </p:nvPicPr>
        <p:blipFill>
          <a:blip r:embed="rId3">
            <a:alphaModFix/>
          </a:blip>
          <a:stretch>
            <a:fillRect/>
          </a:stretch>
        </p:blipFill>
        <p:spPr>
          <a:xfrm>
            <a:off x="-483750" y="2775537"/>
            <a:ext cx="11039176" cy="44852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dk2"/>
            </a:gs>
            <a:gs pos="100000">
              <a:schemeClr val="dk1"/>
            </a:gs>
          </a:gsLst>
          <a:lin ang="16200038" scaled="0"/>
        </a:gradFill>
        <a:effectLst/>
      </p:bgPr>
    </p:bg>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mt="50000"/>
          </a:blip>
          <a:stretch>
            <a:fillRect/>
          </a:stretch>
        </p:blipFill>
        <p:spPr>
          <a:xfrm>
            <a:off x="-406204" y="0"/>
            <a:ext cx="9550203" cy="5143501"/>
          </a:xfrm>
          <a:prstGeom prst="rect">
            <a:avLst/>
          </a:prstGeom>
          <a:noFill/>
          <a:ln>
            <a:noFill/>
          </a:ln>
        </p:spPr>
      </p:pic>
      <p:sp>
        <p:nvSpPr>
          <p:cNvPr id="15" name="Google Shape;15;p3"/>
          <p:cNvSpPr txBox="1">
            <a:spLocks noGrp="1"/>
          </p:cNvSpPr>
          <p:nvPr>
            <p:ph type="title"/>
          </p:nvPr>
        </p:nvSpPr>
        <p:spPr>
          <a:xfrm>
            <a:off x="720000" y="1885650"/>
            <a:ext cx="4265400" cy="16953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720000" y="1152000"/>
            <a:ext cx="1366200" cy="733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720000" y="3581100"/>
            <a:ext cx="4265400" cy="4104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lvl1pPr>
            <a:lvl2pPr lvl="1" algn="ctr" rtl="0">
              <a:lnSpc>
                <a:spcPct val="100000"/>
              </a:lnSpc>
              <a:spcBef>
                <a:spcPts val="160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pic>
        <p:nvPicPr>
          <p:cNvPr id="18" name="Google Shape;18;p3"/>
          <p:cNvPicPr preferRelativeResize="0"/>
          <p:nvPr/>
        </p:nvPicPr>
        <p:blipFill>
          <a:blip r:embed="rId3">
            <a:alphaModFix/>
          </a:blip>
          <a:stretch>
            <a:fillRect/>
          </a:stretch>
        </p:blipFill>
        <p:spPr>
          <a:xfrm>
            <a:off x="2512250" y="-326425"/>
            <a:ext cx="10521324" cy="77471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8">
    <p:bg>
      <p:bgPr>
        <a:gradFill>
          <a:gsLst>
            <a:gs pos="0">
              <a:schemeClr val="dk2"/>
            </a:gs>
            <a:gs pos="100000">
              <a:schemeClr val="dk1"/>
            </a:gs>
          </a:gsLst>
          <a:lin ang="16200038" scaled="0"/>
        </a:gradFill>
        <a:effectLst/>
      </p:bgPr>
    </p:bg>
    <p:spTree>
      <p:nvGrpSpPr>
        <p:cNvPr id="1" name="Shape 194"/>
        <p:cNvGrpSpPr/>
        <p:nvPr/>
      </p:nvGrpSpPr>
      <p:grpSpPr>
        <a:xfrm>
          <a:off x="0" y="0"/>
          <a:ext cx="0" cy="0"/>
          <a:chOff x="0" y="0"/>
          <a:chExt cx="0" cy="0"/>
        </a:xfrm>
      </p:grpSpPr>
      <p:pic>
        <p:nvPicPr>
          <p:cNvPr id="195" name="Google Shape;195;p29"/>
          <p:cNvPicPr preferRelativeResize="0"/>
          <p:nvPr/>
        </p:nvPicPr>
        <p:blipFill>
          <a:blip r:embed="rId2">
            <a:alphaModFix amt="50000"/>
          </a:blip>
          <a:stretch>
            <a:fillRect/>
          </a:stretch>
        </p:blipFill>
        <p:spPr>
          <a:xfrm flipH="1">
            <a:off x="-2" y="0"/>
            <a:ext cx="9550213" cy="5143501"/>
          </a:xfrm>
          <a:prstGeom prst="rect">
            <a:avLst/>
          </a:prstGeom>
          <a:noFill/>
          <a:ln>
            <a:noFill/>
          </a:ln>
        </p:spPr>
      </p:pic>
      <p:pic>
        <p:nvPicPr>
          <p:cNvPr id="196" name="Google Shape;196;p29"/>
          <p:cNvPicPr preferRelativeResize="0"/>
          <p:nvPr/>
        </p:nvPicPr>
        <p:blipFill rotWithShape="1">
          <a:blip r:embed="rId3">
            <a:alphaModFix/>
          </a:blip>
          <a:srcRect l="53518" t="7183"/>
          <a:stretch/>
        </p:blipFill>
        <p:spPr>
          <a:xfrm>
            <a:off x="-295175" y="-371000"/>
            <a:ext cx="3917174" cy="57597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00"/>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01"/>
        <p:cNvGrpSpPr/>
        <p:nvPr/>
      </p:nvGrpSpPr>
      <p:grpSpPr>
        <a:xfrm>
          <a:off x="0" y="0"/>
          <a:ext cx="0" cy="0"/>
          <a:chOff x="0" y="0"/>
          <a:chExt cx="0" cy="0"/>
        </a:xfrm>
      </p:grpSpPr>
      <p:sp>
        <p:nvSpPr>
          <p:cNvPr id="202" name="Google Shape;202;p3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dk2"/>
            </a:gs>
            <a:gs pos="100000">
              <a:schemeClr val="dk1"/>
            </a:gs>
          </a:gsLst>
          <a:lin ang="16200038" scaled="0"/>
        </a:gradFill>
        <a:effectLst/>
      </p:bgPr>
    </p:bg>
    <p:spTree>
      <p:nvGrpSpPr>
        <p:cNvPr id="1" name="Shape 19"/>
        <p:cNvGrpSpPr/>
        <p:nvPr/>
      </p:nvGrpSpPr>
      <p:grpSpPr>
        <a:xfrm>
          <a:off x="0" y="0"/>
          <a:ext cx="0" cy="0"/>
          <a:chOff x="0" y="0"/>
          <a:chExt cx="0" cy="0"/>
        </a:xfrm>
      </p:grpSpPr>
      <p:pic>
        <p:nvPicPr>
          <p:cNvPr id="20" name="Google Shape;20;p4"/>
          <p:cNvPicPr preferRelativeResize="0"/>
          <p:nvPr/>
        </p:nvPicPr>
        <p:blipFill>
          <a:blip r:embed="rId2">
            <a:alphaModFix amt="50000"/>
          </a:blip>
          <a:stretch>
            <a:fillRect/>
          </a:stretch>
        </p:blipFill>
        <p:spPr>
          <a:xfrm rot="10800000" flipH="1">
            <a:off x="-405600" y="324"/>
            <a:ext cx="9549599" cy="5143176"/>
          </a:xfrm>
          <a:prstGeom prst="rect">
            <a:avLst/>
          </a:prstGeom>
          <a:noFill/>
          <a:ln>
            <a:noFill/>
          </a:ln>
        </p:spPr>
      </p:pic>
      <p:sp>
        <p:nvSpPr>
          <p:cNvPr id="21" name="Google Shape;21;p4"/>
          <p:cNvSpPr txBox="1">
            <a:spLocks noGrp="1"/>
          </p:cNvSpPr>
          <p:nvPr>
            <p:ph type="title"/>
          </p:nvPr>
        </p:nvSpPr>
        <p:spPr>
          <a:xfrm>
            <a:off x="720000" y="445025"/>
            <a:ext cx="3966300" cy="1213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 name="Google Shape;22;p4"/>
          <p:cNvSpPr txBox="1">
            <a:spLocks noGrp="1"/>
          </p:cNvSpPr>
          <p:nvPr>
            <p:ph type="body" idx="1"/>
          </p:nvPr>
        </p:nvSpPr>
        <p:spPr>
          <a:xfrm>
            <a:off x="720000" y="1658225"/>
            <a:ext cx="3966300" cy="2705700"/>
          </a:xfrm>
          <a:prstGeom prst="rect">
            <a:avLst/>
          </a:prstGeom>
        </p:spPr>
        <p:txBody>
          <a:bodyPr spcFirstLastPara="1" wrap="square" lIns="91425" tIns="91425" rIns="91425" bIns="91425" anchor="t" anchorCtr="0">
            <a:noAutofit/>
          </a:bodyPr>
          <a:lstStyle>
            <a:lvl1pPr marL="457200" lvl="0" indent="-279400" rtl="0">
              <a:lnSpc>
                <a:spcPct val="100000"/>
              </a:lnSpc>
              <a:spcBef>
                <a:spcPts val="0"/>
              </a:spcBef>
              <a:spcAft>
                <a:spcPts val="0"/>
              </a:spcAft>
              <a:buSzPts val="800"/>
              <a:buFont typeface="Nunito Light"/>
              <a:buChar char="●"/>
              <a:defRPr sz="1600"/>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15000"/>
              </a:lnSpc>
              <a:spcBef>
                <a:spcPts val="0"/>
              </a:spcBef>
              <a:spcAft>
                <a:spcPts val="0"/>
              </a:spcAft>
              <a:buSzPts val="1200"/>
              <a:buFont typeface="Nunito Light"/>
              <a:buChar char="■"/>
              <a:defRPr/>
            </a:lvl3pPr>
            <a:lvl4pPr marL="1828800" lvl="3" indent="-304800" rtl="0">
              <a:lnSpc>
                <a:spcPct val="115000"/>
              </a:lnSpc>
              <a:spcBef>
                <a:spcPts val="1600"/>
              </a:spcBef>
              <a:spcAft>
                <a:spcPts val="0"/>
              </a:spcAft>
              <a:buSzPts val="1200"/>
              <a:buFont typeface="Nunito Light"/>
              <a:buChar char="●"/>
              <a:defRPr/>
            </a:lvl4pPr>
            <a:lvl5pPr marL="2286000" lvl="4" indent="-304800" rtl="0">
              <a:lnSpc>
                <a:spcPct val="115000"/>
              </a:lnSpc>
              <a:spcBef>
                <a:spcPts val="1600"/>
              </a:spcBef>
              <a:spcAft>
                <a:spcPts val="0"/>
              </a:spcAft>
              <a:buSzPts val="1200"/>
              <a:buFont typeface="Nunito Light"/>
              <a:buChar char="○"/>
              <a:defRPr/>
            </a:lvl5pPr>
            <a:lvl6pPr marL="2743200" lvl="5" indent="-304800" rtl="0">
              <a:lnSpc>
                <a:spcPct val="115000"/>
              </a:lnSpc>
              <a:spcBef>
                <a:spcPts val="1600"/>
              </a:spcBef>
              <a:spcAft>
                <a:spcPts val="0"/>
              </a:spcAft>
              <a:buSzPts val="1200"/>
              <a:buFont typeface="Nunito Light"/>
              <a:buChar char="■"/>
              <a:defRPr/>
            </a:lvl6pPr>
            <a:lvl7pPr marL="3200400" lvl="6" indent="-304800" rtl="0">
              <a:lnSpc>
                <a:spcPct val="115000"/>
              </a:lnSpc>
              <a:spcBef>
                <a:spcPts val="1600"/>
              </a:spcBef>
              <a:spcAft>
                <a:spcPts val="0"/>
              </a:spcAft>
              <a:buSzPts val="1200"/>
              <a:buFont typeface="Nunito Light"/>
              <a:buChar char="●"/>
              <a:defRPr/>
            </a:lvl7pPr>
            <a:lvl8pPr marL="3657600" lvl="7" indent="-304800" rtl="0">
              <a:lnSpc>
                <a:spcPct val="115000"/>
              </a:lnSpc>
              <a:spcBef>
                <a:spcPts val="1600"/>
              </a:spcBef>
              <a:spcAft>
                <a:spcPts val="0"/>
              </a:spcAft>
              <a:buSzPts val="1200"/>
              <a:buFont typeface="Nunito Light"/>
              <a:buChar char="○"/>
              <a:defRPr/>
            </a:lvl8pPr>
            <a:lvl9pPr marL="4114800" lvl="8" indent="-304800" rtl="0">
              <a:lnSpc>
                <a:spcPct val="115000"/>
              </a:lnSpc>
              <a:spcBef>
                <a:spcPts val="1600"/>
              </a:spcBef>
              <a:spcAft>
                <a:spcPts val="160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dk2"/>
            </a:gs>
            <a:gs pos="100000">
              <a:schemeClr val="dk1"/>
            </a:gs>
          </a:gsLst>
          <a:lin ang="16200038" scaled="0"/>
        </a:gradFill>
        <a:effectLst/>
      </p:bgPr>
    </p:bg>
    <p:spTree>
      <p:nvGrpSpPr>
        <p:cNvPr id="1" name="Shape 23"/>
        <p:cNvGrpSpPr/>
        <p:nvPr/>
      </p:nvGrpSpPr>
      <p:grpSpPr>
        <a:xfrm>
          <a:off x="0" y="0"/>
          <a:ext cx="0" cy="0"/>
          <a:chOff x="0" y="0"/>
          <a:chExt cx="0" cy="0"/>
        </a:xfrm>
      </p:grpSpPr>
      <p:pic>
        <p:nvPicPr>
          <p:cNvPr id="24" name="Google Shape;24;p5"/>
          <p:cNvPicPr preferRelativeResize="0"/>
          <p:nvPr/>
        </p:nvPicPr>
        <p:blipFill>
          <a:blip r:embed="rId2">
            <a:alphaModFix amt="50000"/>
          </a:blip>
          <a:stretch>
            <a:fillRect/>
          </a:stretch>
        </p:blipFill>
        <p:spPr>
          <a:xfrm flipH="1">
            <a:off x="-406213" y="0"/>
            <a:ext cx="9550213" cy="5143501"/>
          </a:xfrm>
          <a:prstGeom prst="rect">
            <a:avLst/>
          </a:prstGeom>
          <a:noFill/>
          <a:ln>
            <a:noFill/>
          </a:ln>
        </p:spPr>
      </p:pic>
      <p:sp>
        <p:nvSpPr>
          <p:cNvPr id="25" name="Google Shape;2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5"/>
          <p:cNvSpPr txBox="1">
            <a:spLocks noGrp="1"/>
          </p:cNvSpPr>
          <p:nvPr>
            <p:ph type="title" idx="2"/>
          </p:nvPr>
        </p:nvSpPr>
        <p:spPr>
          <a:xfrm>
            <a:off x="726675" y="1445225"/>
            <a:ext cx="3698100" cy="4821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1700" b="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 name="Google Shape;27;p5"/>
          <p:cNvSpPr txBox="1">
            <a:spLocks noGrp="1"/>
          </p:cNvSpPr>
          <p:nvPr>
            <p:ph type="title" idx="3"/>
          </p:nvPr>
        </p:nvSpPr>
        <p:spPr>
          <a:xfrm>
            <a:off x="4747375" y="1445225"/>
            <a:ext cx="3698100" cy="4821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1700" b="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5"/>
          <p:cNvSpPr txBox="1">
            <a:spLocks noGrp="1"/>
          </p:cNvSpPr>
          <p:nvPr>
            <p:ph type="subTitle" idx="1"/>
          </p:nvPr>
        </p:nvSpPr>
        <p:spPr>
          <a:xfrm>
            <a:off x="4747375" y="1927325"/>
            <a:ext cx="3698100" cy="236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b="0"/>
            </a:lvl1pPr>
            <a:lvl2pPr lvl="1" algn="ctr" rtl="0">
              <a:lnSpc>
                <a:spcPct val="100000"/>
              </a:lnSpc>
              <a:spcBef>
                <a:spcPts val="0"/>
              </a:spcBef>
              <a:spcAft>
                <a:spcPts val="0"/>
              </a:spcAft>
              <a:buSzPts val="2800"/>
              <a:buChar char="○"/>
              <a:defRPr sz="2800"/>
            </a:lvl2pPr>
            <a:lvl3pPr lvl="2" algn="ctr" rtl="0">
              <a:lnSpc>
                <a:spcPct val="100000"/>
              </a:lnSpc>
              <a:spcBef>
                <a:spcPts val="0"/>
              </a:spcBef>
              <a:spcAft>
                <a:spcPts val="0"/>
              </a:spcAft>
              <a:buSzPts val="2800"/>
              <a:buChar char="■"/>
              <a:defRPr sz="2800"/>
            </a:lvl3pPr>
            <a:lvl4pPr lvl="3" algn="ctr" rtl="0">
              <a:lnSpc>
                <a:spcPct val="100000"/>
              </a:lnSpc>
              <a:spcBef>
                <a:spcPts val="0"/>
              </a:spcBef>
              <a:spcAft>
                <a:spcPts val="0"/>
              </a:spcAft>
              <a:buSzPts val="2800"/>
              <a:buChar char="●"/>
              <a:defRPr sz="2800"/>
            </a:lvl4pPr>
            <a:lvl5pPr lvl="4" algn="ctr" rtl="0">
              <a:lnSpc>
                <a:spcPct val="100000"/>
              </a:lnSpc>
              <a:spcBef>
                <a:spcPts val="0"/>
              </a:spcBef>
              <a:spcAft>
                <a:spcPts val="0"/>
              </a:spcAft>
              <a:buSzPts val="2800"/>
              <a:buChar char="○"/>
              <a:defRPr sz="2800"/>
            </a:lvl5pPr>
            <a:lvl6pPr lvl="5" algn="ctr" rtl="0">
              <a:lnSpc>
                <a:spcPct val="100000"/>
              </a:lnSpc>
              <a:spcBef>
                <a:spcPts val="0"/>
              </a:spcBef>
              <a:spcAft>
                <a:spcPts val="0"/>
              </a:spcAft>
              <a:buSzPts val="2800"/>
              <a:buChar char="■"/>
              <a:defRPr sz="2800"/>
            </a:lvl6pPr>
            <a:lvl7pPr lvl="6" algn="ctr" rtl="0">
              <a:lnSpc>
                <a:spcPct val="100000"/>
              </a:lnSpc>
              <a:spcBef>
                <a:spcPts val="0"/>
              </a:spcBef>
              <a:spcAft>
                <a:spcPts val="0"/>
              </a:spcAft>
              <a:buSzPts val="2800"/>
              <a:buChar char="●"/>
              <a:defRPr sz="2800"/>
            </a:lvl7pPr>
            <a:lvl8pPr lvl="7" algn="ctr" rtl="0">
              <a:lnSpc>
                <a:spcPct val="100000"/>
              </a:lnSpc>
              <a:spcBef>
                <a:spcPts val="0"/>
              </a:spcBef>
              <a:spcAft>
                <a:spcPts val="0"/>
              </a:spcAft>
              <a:buSzPts val="2800"/>
              <a:buChar char="○"/>
              <a:defRPr sz="2800"/>
            </a:lvl8pPr>
            <a:lvl9pPr lvl="8" algn="ctr" rtl="0">
              <a:lnSpc>
                <a:spcPct val="100000"/>
              </a:lnSpc>
              <a:spcBef>
                <a:spcPts val="0"/>
              </a:spcBef>
              <a:spcAft>
                <a:spcPts val="0"/>
              </a:spcAft>
              <a:buSzPts val="2800"/>
              <a:buChar char="■"/>
              <a:defRPr sz="2800"/>
            </a:lvl9pPr>
          </a:lstStyle>
          <a:p>
            <a:endParaRPr/>
          </a:p>
        </p:txBody>
      </p:sp>
      <p:sp>
        <p:nvSpPr>
          <p:cNvPr id="29" name="Google Shape;29;p5"/>
          <p:cNvSpPr txBox="1">
            <a:spLocks noGrp="1"/>
          </p:cNvSpPr>
          <p:nvPr>
            <p:ph type="subTitle" idx="4"/>
          </p:nvPr>
        </p:nvSpPr>
        <p:spPr>
          <a:xfrm>
            <a:off x="726675" y="1927250"/>
            <a:ext cx="3698100" cy="236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b="0"/>
            </a:lvl1pPr>
            <a:lvl2pPr lvl="1" algn="ctr" rtl="0">
              <a:lnSpc>
                <a:spcPct val="100000"/>
              </a:lnSpc>
              <a:spcBef>
                <a:spcPts val="1600"/>
              </a:spcBef>
              <a:spcAft>
                <a:spcPts val="0"/>
              </a:spcAft>
              <a:buSzPts val="1400"/>
              <a:buChar char="○"/>
              <a:defRPr sz="2800"/>
            </a:lvl2pPr>
            <a:lvl3pPr lvl="2" algn="ctr" rtl="0">
              <a:lnSpc>
                <a:spcPct val="100000"/>
              </a:lnSpc>
              <a:spcBef>
                <a:spcPts val="0"/>
              </a:spcBef>
              <a:spcAft>
                <a:spcPts val="0"/>
              </a:spcAft>
              <a:buSzPts val="1400"/>
              <a:buChar char="■"/>
              <a:defRPr sz="2800"/>
            </a:lvl3pPr>
            <a:lvl4pPr lvl="3" algn="ctr" rtl="0">
              <a:lnSpc>
                <a:spcPct val="100000"/>
              </a:lnSpc>
              <a:spcBef>
                <a:spcPts val="0"/>
              </a:spcBef>
              <a:spcAft>
                <a:spcPts val="0"/>
              </a:spcAft>
              <a:buSzPts val="1400"/>
              <a:buChar char="●"/>
              <a:defRPr sz="2800"/>
            </a:lvl4pPr>
            <a:lvl5pPr lvl="4" algn="ctr" rtl="0">
              <a:lnSpc>
                <a:spcPct val="100000"/>
              </a:lnSpc>
              <a:spcBef>
                <a:spcPts val="0"/>
              </a:spcBef>
              <a:spcAft>
                <a:spcPts val="0"/>
              </a:spcAft>
              <a:buSzPts val="1400"/>
              <a:buChar char="○"/>
              <a:defRPr sz="2800"/>
            </a:lvl5pPr>
            <a:lvl6pPr lvl="5" algn="ctr" rtl="0">
              <a:lnSpc>
                <a:spcPct val="100000"/>
              </a:lnSpc>
              <a:spcBef>
                <a:spcPts val="0"/>
              </a:spcBef>
              <a:spcAft>
                <a:spcPts val="0"/>
              </a:spcAft>
              <a:buSzPts val="1400"/>
              <a:buChar char="■"/>
              <a:defRPr sz="2800"/>
            </a:lvl6pPr>
            <a:lvl7pPr lvl="6" algn="ctr" rtl="0">
              <a:lnSpc>
                <a:spcPct val="100000"/>
              </a:lnSpc>
              <a:spcBef>
                <a:spcPts val="0"/>
              </a:spcBef>
              <a:spcAft>
                <a:spcPts val="0"/>
              </a:spcAft>
              <a:buSzPts val="1400"/>
              <a:buChar char="●"/>
              <a:defRPr sz="2800"/>
            </a:lvl7pPr>
            <a:lvl8pPr lvl="7" algn="ctr" rtl="0">
              <a:lnSpc>
                <a:spcPct val="100000"/>
              </a:lnSpc>
              <a:spcBef>
                <a:spcPts val="0"/>
              </a:spcBef>
              <a:spcAft>
                <a:spcPts val="0"/>
              </a:spcAft>
              <a:buSzPts val="1400"/>
              <a:buChar char="○"/>
              <a:defRPr sz="2800"/>
            </a:lvl8pPr>
            <a:lvl9pPr lvl="8" algn="ctr" rtl="0">
              <a:lnSpc>
                <a:spcPct val="100000"/>
              </a:lnSpc>
              <a:spcBef>
                <a:spcPts val="0"/>
              </a:spcBef>
              <a:spcAft>
                <a:spcPts val="0"/>
              </a:spcAft>
              <a:buSzPts val="1400"/>
              <a:buChar char="■"/>
              <a:defRPr sz="2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dk2"/>
            </a:gs>
            <a:gs pos="100000">
              <a:schemeClr val="dk1"/>
            </a:gs>
          </a:gsLst>
          <a:lin ang="16200038" scaled="0"/>
        </a:grad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2" name="Google Shape;32;p6"/>
          <p:cNvPicPr preferRelativeResize="0"/>
          <p:nvPr/>
        </p:nvPicPr>
        <p:blipFill>
          <a:blip r:embed="rId2">
            <a:alphaModFix amt="50000"/>
          </a:blip>
          <a:stretch>
            <a:fillRect/>
          </a:stretch>
        </p:blipFill>
        <p:spPr>
          <a:xfrm rot="10800000">
            <a:off x="-439877" y="-18126"/>
            <a:ext cx="9583877" cy="516162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dk2"/>
            </a:gs>
            <a:gs pos="100000">
              <a:schemeClr val="dk1"/>
            </a:gs>
          </a:gsLst>
          <a:lin ang="16200038" scaled="0"/>
        </a:gradFill>
        <a:effectLst/>
      </p:bgPr>
    </p:bg>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mt="50000"/>
          </a:blip>
          <a:stretch>
            <a:fillRect/>
          </a:stretch>
        </p:blipFill>
        <p:spPr>
          <a:xfrm flipH="1">
            <a:off x="-291913" y="0"/>
            <a:ext cx="9550213" cy="5143501"/>
          </a:xfrm>
          <a:prstGeom prst="rect">
            <a:avLst/>
          </a:prstGeom>
          <a:noFill/>
          <a:ln>
            <a:noFill/>
          </a:ln>
        </p:spPr>
      </p:pic>
      <p:sp>
        <p:nvSpPr>
          <p:cNvPr id="35" name="Google Shape;35;p7"/>
          <p:cNvSpPr txBox="1">
            <a:spLocks noGrp="1"/>
          </p:cNvSpPr>
          <p:nvPr>
            <p:ph type="title"/>
          </p:nvPr>
        </p:nvSpPr>
        <p:spPr>
          <a:xfrm>
            <a:off x="720000" y="445025"/>
            <a:ext cx="7324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7"/>
          <p:cNvSpPr txBox="1">
            <a:spLocks noGrp="1"/>
          </p:cNvSpPr>
          <p:nvPr>
            <p:ph type="subTitle" idx="1"/>
          </p:nvPr>
        </p:nvSpPr>
        <p:spPr>
          <a:xfrm>
            <a:off x="720000" y="1347250"/>
            <a:ext cx="7710900" cy="317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600">
                <a:solidFill>
                  <a:schemeClr val="lt2"/>
                </a:solidFill>
                <a:latin typeface="Play"/>
                <a:ea typeface="Play"/>
                <a:cs typeface="Play"/>
                <a:sym typeface="Play"/>
              </a:defRPr>
            </a:lvl1pPr>
            <a:lvl2pPr lvl="1" rtl="0">
              <a:lnSpc>
                <a:spcPct val="100000"/>
              </a:lnSpc>
              <a:spcBef>
                <a:spcPts val="0"/>
              </a:spcBef>
              <a:spcAft>
                <a:spcPts val="0"/>
              </a:spcAft>
              <a:buClr>
                <a:schemeClr val="accent1"/>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dk2"/>
            </a:gs>
            <a:gs pos="100000">
              <a:schemeClr val="dk1"/>
            </a:gs>
          </a:gsLst>
          <a:lin ang="16200038" scaled="0"/>
        </a:gradFill>
        <a:effectLst/>
      </p:bgPr>
    </p:bg>
    <p:spTree>
      <p:nvGrpSpPr>
        <p:cNvPr id="1" name="Shape 37"/>
        <p:cNvGrpSpPr/>
        <p:nvPr/>
      </p:nvGrpSpPr>
      <p:grpSpPr>
        <a:xfrm>
          <a:off x="0" y="0"/>
          <a:ext cx="0" cy="0"/>
          <a:chOff x="0" y="0"/>
          <a:chExt cx="0" cy="0"/>
        </a:xfrm>
      </p:grpSpPr>
      <p:pic>
        <p:nvPicPr>
          <p:cNvPr id="38" name="Google Shape;38;p8"/>
          <p:cNvPicPr preferRelativeResize="0"/>
          <p:nvPr/>
        </p:nvPicPr>
        <p:blipFill>
          <a:blip r:embed="rId2">
            <a:alphaModFix amt="52999"/>
          </a:blip>
          <a:stretch>
            <a:fillRect/>
          </a:stretch>
        </p:blipFill>
        <p:spPr>
          <a:xfrm>
            <a:off x="-4637200" y="-4621448"/>
            <a:ext cx="7919775" cy="8172100"/>
          </a:xfrm>
          <a:prstGeom prst="rect">
            <a:avLst/>
          </a:prstGeom>
          <a:noFill/>
          <a:ln>
            <a:noFill/>
          </a:ln>
        </p:spPr>
      </p:pic>
      <p:pic>
        <p:nvPicPr>
          <p:cNvPr id="39" name="Google Shape;39;p8"/>
          <p:cNvPicPr preferRelativeResize="0"/>
          <p:nvPr/>
        </p:nvPicPr>
        <p:blipFill>
          <a:blip r:embed="rId2">
            <a:alphaModFix amt="52999"/>
          </a:blip>
          <a:stretch>
            <a:fillRect/>
          </a:stretch>
        </p:blipFill>
        <p:spPr>
          <a:xfrm>
            <a:off x="6307025" y="1262502"/>
            <a:ext cx="7919775" cy="8172100"/>
          </a:xfrm>
          <a:prstGeom prst="rect">
            <a:avLst/>
          </a:prstGeom>
          <a:noFill/>
          <a:ln>
            <a:noFill/>
          </a:ln>
        </p:spPr>
      </p:pic>
      <p:pic>
        <p:nvPicPr>
          <p:cNvPr id="40" name="Google Shape;40;p8"/>
          <p:cNvPicPr preferRelativeResize="0"/>
          <p:nvPr/>
        </p:nvPicPr>
        <p:blipFill>
          <a:blip r:embed="rId3">
            <a:alphaModFix/>
          </a:blip>
          <a:stretch>
            <a:fillRect/>
          </a:stretch>
        </p:blipFill>
        <p:spPr>
          <a:xfrm>
            <a:off x="-331350" y="2568625"/>
            <a:ext cx="11039176" cy="4485225"/>
          </a:xfrm>
          <a:prstGeom prst="rect">
            <a:avLst/>
          </a:prstGeom>
          <a:noFill/>
          <a:ln>
            <a:noFill/>
          </a:ln>
        </p:spPr>
      </p:pic>
      <p:sp>
        <p:nvSpPr>
          <p:cNvPr id="41" name="Google Shape;41;p8"/>
          <p:cNvSpPr txBox="1">
            <a:spLocks noGrp="1"/>
          </p:cNvSpPr>
          <p:nvPr>
            <p:ph type="title"/>
          </p:nvPr>
        </p:nvSpPr>
        <p:spPr>
          <a:xfrm>
            <a:off x="670125" y="539500"/>
            <a:ext cx="6892800" cy="25851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2"/>
            </a:gs>
            <a:gs pos="100000">
              <a:schemeClr val="dk1"/>
            </a:gs>
          </a:gsLst>
          <a:lin ang="16200038" scaled="0"/>
        </a:gradFill>
        <a:effectLst/>
      </p:bgPr>
    </p:bg>
    <p:spTree>
      <p:nvGrpSpPr>
        <p:cNvPr id="1" name="Shape 42"/>
        <p:cNvGrpSpPr/>
        <p:nvPr/>
      </p:nvGrpSpPr>
      <p:grpSpPr>
        <a:xfrm>
          <a:off x="0" y="0"/>
          <a:ext cx="0" cy="0"/>
          <a:chOff x="0" y="0"/>
          <a:chExt cx="0" cy="0"/>
        </a:xfrm>
      </p:grpSpPr>
      <p:pic>
        <p:nvPicPr>
          <p:cNvPr id="43" name="Google Shape;43;p9"/>
          <p:cNvPicPr preferRelativeResize="0"/>
          <p:nvPr/>
        </p:nvPicPr>
        <p:blipFill>
          <a:blip r:embed="rId2">
            <a:alphaModFix amt="50000"/>
          </a:blip>
          <a:stretch>
            <a:fillRect/>
          </a:stretch>
        </p:blipFill>
        <p:spPr>
          <a:xfrm flipH="1">
            <a:off x="-406213" y="0"/>
            <a:ext cx="9550213" cy="5143501"/>
          </a:xfrm>
          <a:prstGeom prst="rect">
            <a:avLst/>
          </a:prstGeom>
          <a:noFill/>
          <a:ln>
            <a:noFill/>
          </a:ln>
        </p:spPr>
      </p:pic>
      <p:sp>
        <p:nvSpPr>
          <p:cNvPr id="44" name="Google Shape;44;p9"/>
          <p:cNvSpPr txBox="1">
            <a:spLocks noGrp="1"/>
          </p:cNvSpPr>
          <p:nvPr>
            <p:ph type="title"/>
          </p:nvPr>
        </p:nvSpPr>
        <p:spPr>
          <a:xfrm>
            <a:off x="4600675" y="1312300"/>
            <a:ext cx="3830100" cy="657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 name="Google Shape;45;p9"/>
          <p:cNvSpPr txBox="1">
            <a:spLocks noGrp="1"/>
          </p:cNvSpPr>
          <p:nvPr>
            <p:ph type="subTitle" idx="1"/>
          </p:nvPr>
        </p:nvSpPr>
        <p:spPr>
          <a:xfrm>
            <a:off x="4600675" y="2169500"/>
            <a:ext cx="3830100" cy="1718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chemeClr val="dk2"/>
            </a:gs>
            <a:gs pos="100000">
              <a:schemeClr val="dk1"/>
            </a:gs>
          </a:gsLst>
          <a:lin ang="16200038" scaled="0"/>
        </a:gradFill>
        <a:effectLst/>
      </p:bgPr>
    </p:bg>
    <p:spTree>
      <p:nvGrpSpPr>
        <p:cNvPr id="1" name="Shape 54"/>
        <p:cNvGrpSpPr/>
        <p:nvPr/>
      </p:nvGrpSpPr>
      <p:grpSpPr>
        <a:xfrm>
          <a:off x="0" y="0"/>
          <a:ext cx="0" cy="0"/>
          <a:chOff x="0" y="0"/>
          <a:chExt cx="0" cy="0"/>
        </a:xfrm>
      </p:grpSpPr>
      <p:pic>
        <p:nvPicPr>
          <p:cNvPr id="55" name="Google Shape;55;p11"/>
          <p:cNvPicPr preferRelativeResize="0"/>
          <p:nvPr/>
        </p:nvPicPr>
        <p:blipFill>
          <a:blip r:embed="rId2">
            <a:alphaModFix amt="52999"/>
          </a:blip>
          <a:stretch>
            <a:fillRect/>
          </a:stretch>
        </p:blipFill>
        <p:spPr>
          <a:xfrm>
            <a:off x="5354525" y="1100577"/>
            <a:ext cx="7919775" cy="8172100"/>
          </a:xfrm>
          <a:prstGeom prst="rect">
            <a:avLst/>
          </a:prstGeom>
          <a:noFill/>
          <a:ln>
            <a:noFill/>
          </a:ln>
        </p:spPr>
      </p:pic>
      <p:pic>
        <p:nvPicPr>
          <p:cNvPr id="56" name="Google Shape;56;p11"/>
          <p:cNvPicPr preferRelativeResize="0"/>
          <p:nvPr/>
        </p:nvPicPr>
        <p:blipFill>
          <a:blip r:embed="rId3">
            <a:alphaModFix/>
          </a:blip>
          <a:stretch>
            <a:fillRect/>
          </a:stretch>
        </p:blipFill>
        <p:spPr>
          <a:xfrm>
            <a:off x="-1449112" y="66675"/>
            <a:ext cx="12042225" cy="6891375"/>
          </a:xfrm>
          <a:prstGeom prst="rect">
            <a:avLst/>
          </a:prstGeom>
          <a:noFill/>
          <a:ln>
            <a:noFill/>
          </a:ln>
        </p:spPr>
      </p:pic>
      <p:sp>
        <p:nvSpPr>
          <p:cNvPr id="57" name="Google Shape;57;p11"/>
          <p:cNvSpPr txBox="1">
            <a:spLocks noGrp="1"/>
          </p:cNvSpPr>
          <p:nvPr>
            <p:ph type="title" hasCustomPrompt="1"/>
          </p:nvPr>
        </p:nvSpPr>
        <p:spPr>
          <a:xfrm>
            <a:off x="713225" y="539500"/>
            <a:ext cx="6576000" cy="1584900"/>
          </a:xfrm>
          <a:prstGeom prst="rect">
            <a:avLst/>
          </a:prstGeom>
        </p:spPr>
        <p:txBody>
          <a:bodyPr spcFirstLastPara="1" wrap="square" lIns="91425" tIns="91425" rIns="91425" bIns="91425" anchor="ctr" anchorCtr="0">
            <a:noAutofit/>
          </a:bodyPr>
          <a:lstStyle>
            <a:lvl1pPr lvl="0">
              <a:spcBef>
                <a:spcPts val="0"/>
              </a:spcBef>
              <a:spcAft>
                <a:spcPts val="0"/>
              </a:spcAft>
              <a:buSzPts val="9600"/>
              <a:buNone/>
              <a:defRPr sz="10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 name="Google Shape;58;p11"/>
          <p:cNvSpPr txBox="1">
            <a:spLocks noGrp="1"/>
          </p:cNvSpPr>
          <p:nvPr>
            <p:ph type="subTitle" idx="1"/>
          </p:nvPr>
        </p:nvSpPr>
        <p:spPr>
          <a:xfrm>
            <a:off x="713225" y="2157300"/>
            <a:ext cx="4063800" cy="3957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dk1"/>
            </a:gs>
          </a:gsLst>
          <a:lin ang="1619866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500"/>
              <a:buFont typeface="Play"/>
              <a:buNone/>
              <a:defRPr sz="3500">
                <a:solidFill>
                  <a:schemeClr val="lt2"/>
                </a:solidFill>
                <a:latin typeface="Play"/>
                <a:ea typeface="Play"/>
                <a:cs typeface="Play"/>
                <a:sym typeface="Play"/>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60" r:id="rId11"/>
    <p:sldLayoutId id="2147483663" r:id="rId12"/>
    <p:sldLayoutId id="2147483664" r:id="rId13"/>
    <p:sldLayoutId id="2147483666" r:id="rId14"/>
    <p:sldLayoutId id="2147483668" r:id="rId15"/>
    <p:sldLayoutId id="2147483669" r:id="rId16"/>
    <p:sldLayoutId id="2147483672" r:id="rId17"/>
    <p:sldLayoutId id="2147483673" r:id="rId18"/>
    <p:sldLayoutId id="2147483674" r:id="rId19"/>
    <p:sldLayoutId id="2147483675"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97"/>
        <p:cNvGrpSpPr/>
        <p:nvPr/>
      </p:nvGrpSpPr>
      <p:grpSpPr>
        <a:xfrm>
          <a:off x="0" y="0"/>
          <a:ext cx="0" cy="0"/>
          <a:chOff x="0" y="0"/>
          <a:chExt cx="0" cy="0"/>
        </a:xfrm>
      </p:grpSpPr>
      <p:sp>
        <p:nvSpPr>
          <p:cNvPr id="198" name="Google Shape;198;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99" name="Google Shape;199;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5.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26.sv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5.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26.svg"/><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5.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26.sv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5.pn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8.svg"/><Relationship Id="rId4" Type="http://schemas.openxmlformats.org/officeDocument/2006/relationships/image" Target="../media/image26.svg"/><Relationship Id="rId9"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46.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hyperlink" Target="https://www.freepik.com/free-vector/instagram-stories-collection-artificial-intelligence-science_11798775.htm/?utm_source=slidesgo_template&amp;utm_medium=referral-link&amp;utm_campaign=sg_resources&amp;utm_content=freepik" TargetMode="External"/><Relationship Id="rId7"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9.xml.rels><?xml version="1.0" encoding="UTF-8" standalone="yes"?>
<Relationships xmlns="http://schemas.openxmlformats.org/package/2006/relationships"><Relationship Id="rId8" Type="http://schemas.openxmlformats.org/officeDocument/2006/relationships/hyperlink" Target="https://www.freepik.com/free-photo/metaverse-concept-collage-design_27989402.htm/?utm_source=slidesgo_template&amp;utm_medium=referral-link&amp;utm_campaign=sg_resources&amp;utm_content=freepik" TargetMode="External"/><Relationship Id="rId3" Type="http://schemas.openxmlformats.org/officeDocument/2006/relationships/hyperlink" Target="https://www.freepik.com/free-vector/artificial-intelligence-landing-page_9989197.htm/?utm_source=slidesgo_template&amp;utm_medium=referral-link&amp;utm_campaign=sg_resources&amp;utm_content=freepik" TargetMode="External"/><Relationship Id="rId7" Type="http://schemas.openxmlformats.org/officeDocument/2006/relationships/hyperlink" Target="https://www.freepik.com/free-photo/metaverse-concept-collage-design_27989410.htm/?utm_source=slidesgo_template&amp;utm_medium=referral-link&amp;utm_campaign=sg_resources&amp;utm_content=freepik" TargetMode="External"/><Relationship Id="rId2" Type="http://schemas.openxmlformats.org/officeDocument/2006/relationships/notesSlide" Target="../notesSlides/notesSlide27.xml"/><Relationship Id="rId1" Type="http://schemas.openxmlformats.org/officeDocument/2006/relationships/slideLayout" Target="../slideLayouts/slideLayout17.xml"/><Relationship Id="rId6" Type="http://schemas.openxmlformats.org/officeDocument/2006/relationships/hyperlink" Target="https://www.freepik.com/free-photo/descomposition-person-wearing-vr-glasses_18008036.htm/?utm_source=slidesgo_template&amp;utm_medium=referral-link&amp;utm_campaign=sg_resources&amp;utm_content=freepik" TargetMode="External"/><Relationship Id="rId5" Type="http://schemas.openxmlformats.org/officeDocument/2006/relationships/hyperlink" Target="https://www.freepik.com/free-vector/artificial-intelligence-banner-template_9989199.htm/?utm_source=slidesgo_template&amp;utm_medium=referral-link&amp;utm_campaign=sg_resources&amp;utm_content=freepik" TargetMode="External"/><Relationship Id="rId4" Type="http://schemas.openxmlformats.org/officeDocument/2006/relationships/hyperlink" Target="https://www.freepik.com/free-vector/artificial-intelligence-banner_9989201.htm/?utm_source=slidesgo_template&amp;utm_medium=referral-link&amp;utm_campaign=sg_resources&amp;utm_content=freepik" TargetMode="External"/><Relationship Id="rId9" Type="http://schemas.openxmlformats.org/officeDocument/2006/relationships/hyperlink" Target="https://www.freepik.com/free-photo/front-view-woman-using-virtual-reality-headset_9169208.htm/?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28.xml"/><Relationship Id="rId1" Type="http://schemas.openxmlformats.org/officeDocument/2006/relationships/slideLayout" Target="../slideLayouts/slideLayout22.xml"/><Relationship Id="rId6" Type="http://schemas.openxmlformats.org/officeDocument/2006/relationships/slide" Target="slide27.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9.xml"/><Relationship Id="rId1" Type="http://schemas.openxmlformats.org/officeDocument/2006/relationships/slideLayout" Target="../slideLayouts/slideLayout2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7.xml"/></Relationships>
</file>

<file path=ppt/slides/_rels/slide32.xml.rels><?xml version="1.0" encoding="UTF-8" standalone="yes"?>
<Relationships xmlns="http://schemas.openxmlformats.org/package/2006/relationships"><Relationship Id="rId3" Type="http://schemas.openxmlformats.org/officeDocument/2006/relationships/hyperlink" Target="https://fonts.google.com/specimen/Play" TargetMode="External"/><Relationship Id="rId2" Type="http://schemas.openxmlformats.org/officeDocument/2006/relationships/notesSlide" Target="../notesSlides/notesSlide30.xml"/><Relationship Id="rId1" Type="http://schemas.openxmlformats.org/officeDocument/2006/relationships/slideLayout" Target="../slideLayouts/slideLayout22.xml"/><Relationship Id="rId4" Type="http://schemas.openxmlformats.org/officeDocument/2006/relationships/hyperlink" Target="https://fonts.google.com/specimen/Source+Sans+Pro"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60.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59.png"/><Relationship Id="rId4" Type="http://schemas.openxmlformats.org/officeDocument/2006/relationships/image" Target="../media/image57.png"/><Relationship Id="rId9"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9.jpg"/><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21.xml"/><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100000">
              <a:schemeClr val="dk1"/>
            </a:gs>
          </a:gsLst>
          <a:lin ang="16200038" scaled="0"/>
        </a:gradFill>
        <a:effectLst/>
      </p:bgPr>
    </p:bg>
    <p:spTree>
      <p:nvGrpSpPr>
        <p:cNvPr id="1" name="Shape 206"/>
        <p:cNvGrpSpPr/>
        <p:nvPr/>
      </p:nvGrpSpPr>
      <p:grpSpPr>
        <a:xfrm>
          <a:off x="0" y="0"/>
          <a:ext cx="0" cy="0"/>
          <a:chOff x="0" y="0"/>
          <a:chExt cx="0" cy="0"/>
        </a:xfrm>
      </p:grpSpPr>
      <p:pic>
        <p:nvPicPr>
          <p:cNvPr id="3074" name="Picture 2" descr="What is a neural network? A computer scientist explains">
            <a:extLst>
              <a:ext uri="{FF2B5EF4-FFF2-40B4-BE49-F238E27FC236}">
                <a16:creationId xmlns:a16="http://schemas.microsoft.com/office/drawing/2014/main" id="{7111B57A-19F4-2C27-4949-BB52ED826A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056800" y="893283"/>
            <a:ext cx="4549775" cy="3033183"/>
          </a:xfrm>
          <a:prstGeom prst="rect">
            <a:avLst/>
          </a:prstGeom>
          <a:noFill/>
          <a:extLst>
            <a:ext uri="{909E8E84-426E-40DD-AFC4-6F175D3DCCD1}">
              <a14:hiddenFill xmlns:a14="http://schemas.microsoft.com/office/drawing/2010/main">
                <a:solidFill>
                  <a:srgbClr val="FFFFFF"/>
                </a:solidFill>
              </a14:hiddenFill>
            </a:ext>
          </a:extLst>
        </p:spPr>
      </p:pic>
      <p:sp>
        <p:nvSpPr>
          <p:cNvPr id="207" name="Google Shape;207;p33"/>
          <p:cNvSpPr txBox="1">
            <a:spLocks noGrp="1"/>
          </p:cNvSpPr>
          <p:nvPr>
            <p:ph type="ctrTitle"/>
          </p:nvPr>
        </p:nvSpPr>
        <p:spPr>
          <a:xfrm>
            <a:off x="2782675" y="539500"/>
            <a:ext cx="5647800" cy="221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Image Classifier</a:t>
            </a:r>
          </a:p>
          <a:p>
            <a:pPr marL="0" lvl="0" indent="0" algn="r" rtl="0">
              <a:spcBef>
                <a:spcPts val="0"/>
              </a:spcBef>
              <a:spcAft>
                <a:spcPts val="0"/>
              </a:spcAft>
              <a:buNone/>
            </a:pPr>
            <a:r>
              <a:rPr lang="en-US" dirty="0">
                <a:latin typeface="Source Sans Pro"/>
                <a:ea typeface="Source Sans Pro"/>
                <a:cs typeface="Source Sans Pro"/>
                <a:sym typeface="Source Sans Pro"/>
              </a:rPr>
              <a:t>Real vs AI with Neural Networks</a:t>
            </a:r>
            <a:r>
              <a:rPr lang="en-US" dirty="0"/>
              <a:t> </a:t>
            </a:r>
          </a:p>
        </p:txBody>
      </p:sp>
      <p:sp>
        <p:nvSpPr>
          <p:cNvPr id="208" name="Google Shape;208;p33"/>
          <p:cNvSpPr txBox="1">
            <a:spLocks noGrp="1"/>
          </p:cNvSpPr>
          <p:nvPr>
            <p:ph type="subTitle" idx="1"/>
          </p:nvPr>
        </p:nvSpPr>
        <p:spPr>
          <a:xfrm>
            <a:off x="4571850" y="3060721"/>
            <a:ext cx="3858900" cy="42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Jason C. Jiang</a:t>
            </a:r>
            <a:endParaRPr dirty="0"/>
          </a:p>
        </p:txBody>
      </p:sp>
      <p:sp>
        <p:nvSpPr>
          <p:cNvPr id="209" name="Google Shape;209;p33"/>
          <p:cNvSpPr txBox="1"/>
          <p:nvPr/>
        </p:nvSpPr>
        <p:spPr>
          <a:xfrm>
            <a:off x="775000" y="274114"/>
            <a:ext cx="424200" cy="45952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solidFill>
                  <a:schemeClr val="lt2"/>
                </a:solidFill>
                <a:latin typeface="Play"/>
                <a:ea typeface="Play"/>
                <a:cs typeface="Play"/>
                <a:sym typeface="Play"/>
              </a:rPr>
              <a:t>SPRINGBOARD</a:t>
            </a:r>
            <a:endParaRPr sz="2800" dirty="0">
              <a:solidFill>
                <a:schemeClr val="lt2"/>
              </a:solidFill>
              <a:latin typeface="Play"/>
              <a:ea typeface="Play"/>
              <a:cs typeface="Play"/>
              <a:sym typeface="Play"/>
            </a:endParaRPr>
          </a:p>
        </p:txBody>
      </p:sp>
      <p:sp>
        <p:nvSpPr>
          <p:cNvPr id="210" name="Google Shape;210;p33"/>
          <p:cNvSpPr txBox="1"/>
          <p:nvPr/>
        </p:nvSpPr>
        <p:spPr>
          <a:xfrm>
            <a:off x="1199250" y="406025"/>
            <a:ext cx="424200" cy="40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chemeClr val="lt2"/>
                </a:solidFill>
                <a:latin typeface="Play"/>
                <a:ea typeface="Play"/>
                <a:cs typeface="Play"/>
                <a:sym typeface="Play"/>
              </a:rPr>
              <a:t>CAPSTONE</a:t>
            </a:r>
          </a:p>
          <a:p>
            <a:pPr marL="0" lvl="0" indent="0" algn="ctr" rtl="0">
              <a:spcBef>
                <a:spcPts val="0"/>
              </a:spcBef>
              <a:spcAft>
                <a:spcPts val="0"/>
              </a:spcAft>
              <a:buNone/>
            </a:pPr>
            <a:endParaRPr lang="en-US" sz="2800" dirty="0">
              <a:solidFill>
                <a:schemeClr val="lt2"/>
              </a:solidFill>
              <a:latin typeface="Play"/>
              <a:ea typeface="Play"/>
              <a:cs typeface="Play"/>
              <a:sym typeface="Play"/>
            </a:endParaRPr>
          </a:p>
          <a:p>
            <a:pPr marL="0" lvl="0" indent="0" algn="ctr" rtl="0">
              <a:spcBef>
                <a:spcPts val="0"/>
              </a:spcBef>
              <a:spcAft>
                <a:spcPts val="0"/>
              </a:spcAft>
              <a:buNone/>
            </a:pPr>
            <a:r>
              <a:rPr lang="en-US" sz="2800" dirty="0">
                <a:solidFill>
                  <a:schemeClr val="lt2"/>
                </a:solidFill>
                <a:latin typeface="Play"/>
                <a:ea typeface="Play"/>
                <a:cs typeface="Play"/>
                <a:sym typeface="Play"/>
              </a:rPr>
              <a:t>3</a:t>
            </a:r>
            <a:endParaRPr sz="2800" dirty="0">
              <a:solidFill>
                <a:schemeClr val="lt2"/>
              </a:solidFill>
              <a:latin typeface="Play"/>
              <a:ea typeface="Play"/>
              <a:cs typeface="Play"/>
              <a:sym typeface="Pl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4"/>
          <p:cNvSpPr txBox="1">
            <a:spLocks noGrp="1"/>
          </p:cNvSpPr>
          <p:nvPr>
            <p:ph type="title"/>
          </p:nvPr>
        </p:nvSpPr>
        <p:spPr>
          <a:xfrm>
            <a:off x="720000" y="445025"/>
            <a:ext cx="732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DATASET</a:t>
            </a:r>
            <a:endParaRPr dirty="0"/>
          </a:p>
        </p:txBody>
      </p:sp>
      <p:sp>
        <p:nvSpPr>
          <p:cNvPr id="365" name="Google Shape;365;p44"/>
          <p:cNvSpPr txBox="1">
            <a:spLocks noGrp="1"/>
          </p:cNvSpPr>
          <p:nvPr>
            <p:ph type="subTitle" idx="1"/>
          </p:nvPr>
        </p:nvSpPr>
        <p:spPr>
          <a:xfrm>
            <a:off x="720000" y="1347250"/>
            <a:ext cx="7710900" cy="3173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Play"/>
              <a:buChar char="●"/>
            </a:pPr>
            <a:r>
              <a:rPr lang="en-US" dirty="0">
                <a:solidFill>
                  <a:schemeClr val="lt1"/>
                </a:solidFill>
              </a:rPr>
              <a:t>60,000 Images</a:t>
            </a:r>
            <a:endParaRPr dirty="0">
              <a:solidFill>
                <a:schemeClr val="lt1"/>
              </a:solidFill>
            </a:endParaRPr>
          </a:p>
          <a:p>
            <a:pPr marL="914400" lvl="0" indent="0" algn="l" rtl="0">
              <a:spcBef>
                <a:spcPts val="0"/>
              </a:spcBef>
              <a:spcAft>
                <a:spcPts val="0"/>
              </a:spcAft>
              <a:buNone/>
            </a:pPr>
            <a:r>
              <a:rPr lang="en-US" sz="1400" dirty="0">
                <a:latin typeface="Source Sans Pro"/>
                <a:ea typeface="Source Sans Pro"/>
                <a:cs typeface="Source Sans Pro"/>
                <a:sym typeface="Source Sans Pro"/>
              </a:rPr>
              <a:t>All images are in the form of .jpg or .</a:t>
            </a:r>
            <a:r>
              <a:rPr lang="en-US" sz="1400" dirty="0" err="1">
                <a:latin typeface="Source Sans Pro"/>
                <a:ea typeface="Source Sans Pro"/>
                <a:cs typeface="Source Sans Pro"/>
                <a:sym typeface="Source Sans Pro"/>
              </a:rPr>
              <a:t>png</a:t>
            </a:r>
            <a:r>
              <a:rPr lang="en-US" sz="1400" dirty="0">
                <a:latin typeface="Source Sans Pro"/>
                <a:ea typeface="Source Sans Pro"/>
                <a:cs typeface="Source Sans Pro"/>
                <a:sym typeface="Source Sans Pro"/>
              </a:rPr>
              <a:t> files</a:t>
            </a:r>
            <a:endParaRPr sz="1400" dirty="0">
              <a:latin typeface="Source Sans Pro"/>
              <a:ea typeface="Source Sans Pro"/>
              <a:cs typeface="Source Sans Pro"/>
              <a:sym typeface="Source Sans Pro"/>
            </a:endParaRPr>
          </a:p>
          <a:p>
            <a:pPr marL="457200" lvl="0" indent="-330200" algn="l" rtl="0">
              <a:spcBef>
                <a:spcPts val="1000"/>
              </a:spcBef>
              <a:spcAft>
                <a:spcPts val="0"/>
              </a:spcAft>
              <a:buSzPts val="1600"/>
              <a:buFont typeface="Play"/>
              <a:buChar char="●"/>
            </a:pPr>
            <a:r>
              <a:rPr lang="en-US" dirty="0">
                <a:solidFill>
                  <a:schemeClr val="lt1"/>
                </a:solidFill>
              </a:rPr>
              <a:t>30,000 Real, 30,000 Fake</a:t>
            </a:r>
            <a:endParaRPr dirty="0">
              <a:solidFill>
                <a:schemeClr val="lt1"/>
              </a:solidFill>
            </a:endParaRPr>
          </a:p>
          <a:p>
            <a:pPr marL="914400" lvl="0" indent="0" algn="l" rtl="0">
              <a:spcBef>
                <a:spcPts val="0"/>
              </a:spcBef>
              <a:spcAft>
                <a:spcPts val="0"/>
              </a:spcAft>
              <a:buNone/>
            </a:pPr>
            <a:r>
              <a:rPr lang="en-US" sz="1400" dirty="0">
                <a:latin typeface="Source Sans Pro"/>
                <a:ea typeface="Source Sans Pro"/>
                <a:cs typeface="Source Sans Pro"/>
                <a:sym typeface="Source Sans Pro"/>
              </a:rPr>
              <a:t>Real images had a human origin, fake ones from generative AI</a:t>
            </a:r>
            <a:endParaRPr sz="1400" dirty="0">
              <a:latin typeface="Source Sans Pro"/>
              <a:ea typeface="Source Sans Pro"/>
              <a:cs typeface="Source Sans Pro"/>
              <a:sym typeface="Source Sans Pro"/>
            </a:endParaRPr>
          </a:p>
          <a:p>
            <a:pPr marL="457200" lvl="0" indent="-330200" algn="l" rtl="0">
              <a:spcBef>
                <a:spcPts val="1000"/>
              </a:spcBef>
              <a:spcAft>
                <a:spcPts val="0"/>
              </a:spcAft>
              <a:buSzPts val="1600"/>
              <a:buFont typeface="Play"/>
              <a:buChar char="●"/>
            </a:pPr>
            <a:r>
              <a:rPr lang="en-US" dirty="0">
                <a:solidFill>
                  <a:schemeClr val="lt1"/>
                </a:solidFill>
              </a:rPr>
              <a:t>Pre-split into training and testing datasets</a:t>
            </a:r>
            <a:endParaRPr dirty="0">
              <a:solidFill>
                <a:schemeClr val="lt1"/>
              </a:solidFill>
            </a:endParaRPr>
          </a:p>
          <a:p>
            <a:pPr marL="914400" lvl="0" indent="0" algn="l" rtl="0">
              <a:spcBef>
                <a:spcPts val="0"/>
              </a:spcBef>
              <a:spcAft>
                <a:spcPts val="0"/>
              </a:spcAft>
              <a:buNone/>
            </a:pPr>
            <a:r>
              <a:rPr lang="en-US" sz="1400" dirty="0">
                <a:latin typeface="Source Sans Pro"/>
                <a:ea typeface="Source Sans Pro"/>
                <a:cs typeface="Source Sans Pro"/>
                <a:sym typeface="Source Sans Pro"/>
              </a:rPr>
              <a:t>80% were in the training folder, 20% in the testing folder</a:t>
            </a:r>
            <a:endParaRPr sz="1400" dirty="0">
              <a:latin typeface="Source Sans Pro"/>
              <a:ea typeface="Source Sans Pro"/>
              <a:cs typeface="Source Sans Pro"/>
              <a:sym typeface="Source Sans Pro"/>
            </a:endParaRPr>
          </a:p>
          <a:p>
            <a:pPr marL="457200" lvl="0" indent="-330200" algn="l" rtl="0">
              <a:spcBef>
                <a:spcPts val="1000"/>
              </a:spcBef>
              <a:spcAft>
                <a:spcPts val="0"/>
              </a:spcAft>
              <a:buSzPts val="1600"/>
              <a:buFont typeface="Play"/>
              <a:buChar char="●"/>
            </a:pPr>
            <a:r>
              <a:rPr lang="en-US" dirty="0">
                <a:solidFill>
                  <a:schemeClr val="lt1"/>
                </a:solidFill>
              </a:rPr>
              <a:t>File Structure:</a:t>
            </a:r>
          </a:p>
          <a:p>
            <a:pPr marL="914400" lvl="0" indent="0" algn="l" rtl="0">
              <a:spcBef>
                <a:spcPts val="0"/>
              </a:spcBef>
              <a:spcAft>
                <a:spcPts val="0"/>
              </a:spcAft>
              <a:buNone/>
            </a:pPr>
            <a:r>
              <a:rPr lang="en-US" sz="1400" dirty="0">
                <a:latin typeface="Source Sans Pro"/>
                <a:ea typeface="Source Sans Pro"/>
                <a:cs typeface="Source Sans Pro"/>
                <a:sym typeface="Source Sans Pro"/>
              </a:rPr>
              <a:t>Train		Fake		&lt;Images&gt;</a:t>
            </a:r>
          </a:p>
          <a:p>
            <a:pPr marL="914400" lvl="0" indent="0" algn="l" rtl="0">
              <a:spcBef>
                <a:spcPts val="0"/>
              </a:spcBef>
              <a:spcAft>
                <a:spcPts val="0"/>
              </a:spcAft>
              <a:buNone/>
            </a:pPr>
            <a:endParaRPr lang="en-US" sz="1400" dirty="0">
              <a:latin typeface="Source Sans Pro"/>
              <a:ea typeface="Source Sans Pro"/>
              <a:cs typeface="Source Sans Pro"/>
              <a:sym typeface="Source Sans Pro"/>
            </a:endParaRPr>
          </a:p>
          <a:p>
            <a:pPr marL="914400" lvl="0" indent="0" algn="l" rtl="0">
              <a:spcBef>
                <a:spcPts val="0"/>
              </a:spcBef>
              <a:spcAft>
                <a:spcPts val="0"/>
              </a:spcAft>
              <a:buNone/>
            </a:pPr>
            <a:r>
              <a:rPr lang="en-US" sz="1400" dirty="0">
                <a:latin typeface="Source Sans Pro"/>
                <a:ea typeface="Source Sans Pro"/>
                <a:cs typeface="Source Sans Pro"/>
                <a:sym typeface="Source Sans Pro"/>
              </a:rPr>
              <a:t>		Real		&lt;Images&gt;</a:t>
            </a:r>
          </a:p>
          <a:p>
            <a:pPr marL="914400" lvl="0" indent="0" algn="l" rtl="0">
              <a:spcBef>
                <a:spcPts val="0"/>
              </a:spcBef>
              <a:spcAft>
                <a:spcPts val="0"/>
              </a:spcAft>
              <a:buNone/>
            </a:pPr>
            <a:endParaRPr lang="en-US" sz="1400" dirty="0">
              <a:latin typeface="Source Sans Pro"/>
              <a:ea typeface="Source Sans Pro"/>
              <a:cs typeface="Source Sans Pro"/>
              <a:sym typeface="Source Sans Pro"/>
            </a:endParaRPr>
          </a:p>
          <a:p>
            <a:pPr marL="914400" lvl="0" indent="0" algn="l" rtl="0">
              <a:spcBef>
                <a:spcPts val="0"/>
              </a:spcBef>
              <a:spcAft>
                <a:spcPts val="0"/>
              </a:spcAft>
              <a:buNone/>
            </a:pPr>
            <a:r>
              <a:rPr lang="en-US" sz="1400" dirty="0">
                <a:latin typeface="Source Sans Pro"/>
                <a:ea typeface="Source Sans Pro"/>
                <a:cs typeface="Source Sans Pro"/>
                <a:sym typeface="Source Sans Pro"/>
              </a:rPr>
              <a:t>Test		Fake		&lt;Images&gt;</a:t>
            </a:r>
          </a:p>
          <a:p>
            <a:pPr marL="914400" lvl="0" indent="0" algn="l" rtl="0">
              <a:spcBef>
                <a:spcPts val="0"/>
              </a:spcBef>
              <a:spcAft>
                <a:spcPts val="0"/>
              </a:spcAft>
              <a:buNone/>
            </a:pPr>
            <a:endParaRPr lang="en-US" sz="1400" dirty="0">
              <a:latin typeface="Source Sans Pro"/>
              <a:ea typeface="Source Sans Pro"/>
              <a:cs typeface="Source Sans Pro"/>
              <a:sym typeface="Source Sans Pro"/>
            </a:endParaRPr>
          </a:p>
          <a:p>
            <a:pPr marL="914400" lvl="0" indent="0" algn="l" rtl="0">
              <a:spcBef>
                <a:spcPts val="0"/>
              </a:spcBef>
              <a:spcAft>
                <a:spcPts val="0"/>
              </a:spcAft>
              <a:buNone/>
            </a:pPr>
            <a:r>
              <a:rPr lang="en-US" sz="1400" dirty="0">
                <a:latin typeface="Source Sans Pro"/>
                <a:ea typeface="Source Sans Pro"/>
                <a:cs typeface="Source Sans Pro"/>
                <a:sym typeface="Source Sans Pro"/>
              </a:rPr>
              <a:t>		Real		&lt;Images&gt;</a:t>
            </a:r>
            <a:endParaRPr sz="1400" dirty="0">
              <a:latin typeface="Source Sans Pro"/>
              <a:ea typeface="Source Sans Pro"/>
              <a:cs typeface="Source Sans Pro"/>
              <a:sym typeface="Source Sans Pro"/>
            </a:endParaRPr>
          </a:p>
        </p:txBody>
      </p:sp>
      <p:cxnSp>
        <p:nvCxnSpPr>
          <p:cNvPr id="3" name="Connector: Elbow 2">
            <a:extLst>
              <a:ext uri="{FF2B5EF4-FFF2-40B4-BE49-F238E27FC236}">
                <a16:creationId xmlns:a16="http://schemas.microsoft.com/office/drawing/2014/main" id="{33143603-C714-DFBE-6806-53E3546A488F}"/>
              </a:ext>
            </a:extLst>
          </p:cNvPr>
          <p:cNvCxnSpPr>
            <a:cxnSpLocks/>
          </p:cNvCxnSpPr>
          <p:nvPr/>
        </p:nvCxnSpPr>
        <p:spPr>
          <a:xfrm>
            <a:off x="2184400" y="3556000"/>
            <a:ext cx="1250950" cy="380999"/>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8F782CC-5103-0FFC-2D07-A9D3A3685BC7}"/>
              </a:ext>
            </a:extLst>
          </p:cNvPr>
          <p:cNvCxnSpPr>
            <a:cxnSpLocks/>
          </p:cNvCxnSpPr>
          <p:nvPr/>
        </p:nvCxnSpPr>
        <p:spPr>
          <a:xfrm>
            <a:off x="2178050" y="3556000"/>
            <a:ext cx="12573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79DD631E-730E-B6D1-CDBC-F92737BD8ED0}"/>
              </a:ext>
            </a:extLst>
          </p:cNvPr>
          <p:cNvCxnSpPr>
            <a:cxnSpLocks/>
          </p:cNvCxnSpPr>
          <p:nvPr/>
        </p:nvCxnSpPr>
        <p:spPr>
          <a:xfrm>
            <a:off x="2178050" y="4419324"/>
            <a:ext cx="1257300" cy="380998"/>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C454340-FFE7-0C76-D96E-4BBF934F45DB}"/>
              </a:ext>
            </a:extLst>
          </p:cNvPr>
          <p:cNvCxnSpPr>
            <a:cxnSpLocks/>
          </p:cNvCxnSpPr>
          <p:nvPr/>
        </p:nvCxnSpPr>
        <p:spPr>
          <a:xfrm>
            <a:off x="2171700" y="4419324"/>
            <a:ext cx="126365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EB85420-F069-55DD-4252-F121BDAACBD8}"/>
              </a:ext>
            </a:extLst>
          </p:cNvPr>
          <p:cNvCxnSpPr>
            <a:cxnSpLocks/>
          </p:cNvCxnSpPr>
          <p:nvPr/>
        </p:nvCxnSpPr>
        <p:spPr>
          <a:xfrm>
            <a:off x="4032250" y="3581400"/>
            <a:ext cx="12573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27AC2C7-86BA-A0C0-CBF0-7FB02BFB0CCB}"/>
              </a:ext>
            </a:extLst>
          </p:cNvPr>
          <p:cNvCxnSpPr>
            <a:cxnSpLocks/>
          </p:cNvCxnSpPr>
          <p:nvPr/>
        </p:nvCxnSpPr>
        <p:spPr>
          <a:xfrm>
            <a:off x="4032250" y="3987800"/>
            <a:ext cx="12573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248FD40-F3FC-3E51-3C4D-A1F6BA85C3EE}"/>
              </a:ext>
            </a:extLst>
          </p:cNvPr>
          <p:cNvCxnSpPr>
            <a:cxnSpLocks/>
          </p:cNvCxnSpPr>
          <p:nvPr/>
        </p:nvCxnSpPr>
        <p:spPr>
          <a:xfrm>
            <a:off x="4032250" y="4419324"/>
            <a:ext cx="12573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BF1D323-42D8-1B6C-1DF6-05DABCC3356B}"/>
              </a:ext>
            </a:extLst>
          </p:cNvPr>
          <p:cNvCxnSpPr>
            <a:cxnSpLocks/>
          </p:cNvCxnSpPr>
          <p:nvPr/>
        </p:nvCxnSpPr>
        <p:spPr>
          <a:xfrm>
            <a:off x="4032250" y="4851400"/>
            <a:ext cx="12573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Process 1">
            <a:extLst>
              <a:ext uri="{FF2B5EF4-FFF2-40B4-BE49-F238E27FC236}">
                <a16:creationId xmlns:a16="http://schemas.microsoft.com/office/drawing/2014/main" id="{68B1373D-3677-EB91-FCF5-3B68B1372145}"/>
              </a:ext>
            </a:extLst>
          </p:cNvPr>
          <p:cNvSpPr/>
          <p:nvPr/>
        </p:nvSpPr>
        <p:spPr>
          <a:xfrm>
            <a:off x="1651000" y="3454400"/>
            <a:ext cx="527050" cy="222245"/>
          </a:xfrm>
          <a:prstGeom prst="flowChartProcess">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Process 3">
            <a:extLst>
              <a:ext uri="{FF2B5EF4-FFF2-40B4-BE49-F238E27FC236}">
                <a16:creationId xmlns:a16="http://schemas.microsoft.com/office/drawing/2014/main" id="{5C7D2A2C-436D-F0B1-0A7D-B899A345D6D6}"/>
              </a:ext>
            </a:extLst>
          </p:cNvPr>
          <p:cNvSpPr/>
          <p:nvPr/>
        </p:nvSpPr>
        <p:spPr>
          <a:xfrm>
            <a:off x="1644650" y="4298400"/>
            <a:ext cx="527050" cy="222245"/>
          </a:xfrm>
          <a:prstGeom prst="flowChartProcess">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Process 4">
            <a:extLst>
              <a:ext uri="{FF2B5EF4-FFF2-40B4-BE49-F238E27FC236}">
                <a16:creationId xmlns:a16="http://schemas.microsoft.com/office/drawing/2014/main" id="{95807490-3A89-5C2F-652C-31B7EDDDCCDD}"/>
              </a:ext>
            </a:extLst>
          </p:cNvPr>
          <p:cNvSpPr/>
          <p:nvPr/>
        </p:nvSpPr>
        <p:spPr>
          <a:xfrm>
            <a:off x="3492500" y="3454400"/>
            <a:ext cx="527050" cy="222245"/>
          </a:xfrm>
          <a:prstGeom prst="flowChart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Process 6">
            <a:extLst>
              <a:ext uri="{FF2B5EF4-FFF2-40B4-BE49-F238E27FC236}">
                <a16:creationId xmlns:a16="http://schemas.microsoft.com/office/drawing/2014/main" id="{6B770D76-17B2-082E-9418-F5B48C0AE255}"/>
              </a:ext>
            </a:extLst>
          </p:cNvPr>
          <p:cNvSpPr/>
          <p:nvPr/>
        </p:nvSpPr>
        <p:spPr>
          <a:xfrm>
            <a:off x="3492500" y="3876402"/>
            <a:ext cx="527050" cy="222245"/>
          </a:xfrm>
          <a:prstGeom prst="flowChartProcess">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Process 9">
            <a:extLst>
              <a:ext uri="{FF2B5EF4-FFF2-40B4-BE49-F238E27FC236}">
                <a16:creationId xmlns:a16="http://schemas.microsoft.com/office/drawing/2014/main" id="{FC3CA2BD-F8FD-ACD4-77FB-8D1C1BDA4EB3}"/>
              </a:ext>
            </a:extLst>
          </p:cNvPr>
          <p:cNvSpPr/>
          <p:nvPr/>
        </p:nvSpPr>
        <p:spPr>
          <a:xfrm>
            <a:off x="3492500" y="4287161"/>
            <a:ext cx="527050" cy="222245"/>
          </a:xfrm>
          <a:prstGeom prst="flowChart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Process 10">
            <a:extLst>
              <a:ext uri="{FF2B5EF4-FFF2-40B4-BE49-F238E27FC236}">
                <a16:creationId xmlns:a16="http://schemas.microsoft.com/office/drawing/2014/main" id="{7BB199D5-4347-07D2-D345-E61298B0F19C}"/>
              </a:ext>
            </a:extLst>
          </p:cNvPr>
          <p:cNvSpPr/>
          <p:nvPr/>
        </p:nvSpPr>
        <p:spPr>
          <a:xfrm>
            <a:off x="3505200" y="4720407"/>
            <a:ext cx="527050" cy="222245"/>
          </a:xfrm>
          <a:prstGeom prst="flowChartProcess">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reparation 11">
            <a:extLst>
              <a:ext uri="{FF2B5EF4-FFF2-40B4-BE49-F238E27FC236}">
                <a16:creationId xmlns:a16="http://schemas.microsoft.com/office/drawing/2014/main" id="{5DD0A8CA-18BD-6C65-D3BB-0046BBC21A15}"/>
              </a:ext>
            </a:extLst>
          </p:cNvPr>
          <p:cNvSpPr/>
          <p:nvPr/>
        </p:nvSpPr>
        <p:spPr>
          <a:xfrm>
            <a:off x="5289550" y="3405952"/>
            <a:ext cx="918300" cy="340547"/>
          </a:xfrm>
          <a:prstGeom prst="flowChartPreparation">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Preparation 12">
            <a:extLst>
              <a:ext uri="{FF2B5EF4-FFF2-40B4-BE49-F238E27FC236}">
                <a16:creationId xmlns:a16="http://schemas.microsoft.com/office/drawing/2014/main" id="{7FE9175F-5E14-B9B8-A29A-79B582D59A6B}"/>
              </a:ext>
            </a:extLst>
          </p:cNvPr>
          <p:cNvSpPr/>
          <p:nvPr/>
        </p:nvSpPr>
        <p:spPr>
          <a:xfrm>
            <a:off x="5289550" y="3817250"/>
            <a:ext cx="918300" cy="340547"/>
          </a:xfrm>
          <a:prstGeom prst="flowChartPreparation">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Preparation 13">
            <a:extLst>
              <a:ext uri="{FF2B5EF4-FFF2-40B4-BE49-F238E27FC236}">
                <a16:creationId xmlns:a16="http://schemas.microsoft.com/office/drawing/2014/main" id="{928900F6-5E63-6E51-646D-C3012B441987}"/>
              </a:ext>
            </a:extLst>
          </p:cNvPr>
          <p:cNvSpPr/>
          <p:nvPr/>
        </p:nvSpPr>
        <p:spPr>
          <a:xfrm>
            <a:off x="5289550" y="4251675"/>
            <a:ext cx="918300" cy="340547"/>
          </a:xfrm>
          <a:prstGeom prst="flowChartPreparation">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Preparation 18">
            <a:extLst>
              <a:ext uri="{FF2B5EF4-FFF2-40B4-BE49-F238E27FC236}">
                <a16:creationId xmlns:a16="http://schemas.microsoft.com/office/drawing/2014/main" id="{A1B723B2-FC60-0289-7AE7-A17F91F43B4D}"/>
              </a:ext>
            </a:extLst>
          </p:cNvPr>
          <p:cNvSpPr/>
          <p:nvPr/>
        </p:nvSpPr>
        <p:spPr>
          <a:xfrm>
            <a:off x="5289550" y="4680852"/>
            <a:ext cx="918300" cy="340547"/>
          </a:xfrm>
          <a:prstGeom prst="flowChartPreparation">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Data Science Method</a:t>
            </a:r>
            <a:endParaRPr dirty="0"/>
          </a:p>
        </p:txBody>
      </p:sp>
      <p:sp>
        <p:nvSpPr>
          <p:cNvPr id="410" name="Google Shape;410;p48"/>
          <p:cNvSpPr txBox="1"/>
          <p:nvPr/>
        </p:nvSpPr>
        <p:spPr>
          <a:xfrm>
            <a:off x="713225" y="2715025"/>
            <a:ext cx="1458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B050"/>
                </a:solidFill>
                <a:latin typeface="Play"/>
                <a:ea typeface="Play"/>
                <a:cs typeface="Play"/>
                <a:sym typeface="Play"/>
              </a:rPr>
              <a:t>PROBLEM IDENTIFIED</a:t>
            </a:r>
            <a:endParaRPr sz="1700" dirty="0">
              <a:solidFill>
                <a:srgbClr val="00B050"/>
              </a:solidFill>
              <a:latin typeface="Play"/>
              <a:ea typeface="Play"/>
              <a:cs typeface="Play"/>
              <a:sym typeface="Play"/>
            </a:endParaRPr>
          </a:p>
        </p:txBody>
      </p:sp>
      <p:sp>
        <p:nvSpPr>
          <p:cNvPr id="411" name="Google Shape;411;p48"/>
          <p:cNvSpPr/>
          <p:nvPr/>
        </p:nvSpPr>
        <p:spPr>
          <a:xfrm>
            <a:off x="3022670" y="1273413"/>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p:cNvSpPr txBox="1"/>
          <p:nvPr/>
        </p:nvSpPr>
        <p:spPr>
          <a:xfrm>
            <a:off x="3845125" y="1474875"/>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lt1"/>
                </a:solidFill>
                <a:latin typeface="Play"/>
                <a:ea typeface="Play"/>
                <a:cs typeface="Play"/>
                <a:sym typeface="Play"/>
              </a:rPr>
              <a:t>DATA WRANGLING</a:t>
            </a:r>
            <a:endParaRPr sz="1700" dirty="0">
              <a:solidFill>
                <a:schemeClr val="lt1"/>
              </a:solidFill>
              <a:latin typeface="Play"/>
              <a:ea typeface="Play"/>
              <a:cs typeface="Play"/>
              <a:sym typeface="Play"/>
            </a:endParaRPr>
          </a:p>
        </p:txBody>
      </p:sp>
      <p:sp>
        <p:nvSpPr>
          <p:cNvPr id="414" name="Google Shape;414;p48"/>
          <p:cNvSpPr txBox="1"/>
          <p:nvPr/>
        </p:nvSpPr>
        <p:spPr>
          <a:xfrm>
            <a:off x="6686650" y="1340625"/>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Collect and clean the dataset</a:t>
            </a:r>
            <a:endParaRPr dirty="0">
              <a:solidFill>
                <a:schemeClr val="lt2"/>
              </a:solidFill>
              <a:latin typeface="Source Sans Pro"/>
              <a:ea typeface="Source Sans Pro"/>
              <a:cs typeface="Source Sans Pro"/>
              <a:sym typeface="Source Sans Pro"/>
            </a:endParaRPr>
          </a:p>
        </p:txBody>
      </p:sp>
      <p:sp>
        <p:nvSpPr>
          <p:cNvPr id="415" name="Google Shape;415;p48"/>
          <p:cNvSpPr/>
          <p:nvPr/>
        </p:nvSpPr>
        <p:spPr>
          <a:xfrm>
            <a:off x="3022670" y="2100188"/>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8"/>
          <p:cNvSpPr txBox="1"/>
          <p:nvPr/>
        </p:nvSpPr>
        <p:spPr>
          <a:xfrm>
            <a:off x="3845125" y="2301650"/>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lt1"/>
                </a:solidFill>
                <a:latin typeface="Play"/>
                <a:ea typeface="Play"/>
                <a:cs typeface="Play"/>
                <a:sym typeface="Play"/>
              </a:rPr>
              <a:t>EDA</a:t>
            </a:r>
            <a:endParaRPr sz="1700" dirty="0">
              <a:solidFill>
                <a:schemeClr val="lt1"/>
              </a:solidFill>
              <a:latin typeface="Play"/>
              <a:ea typeface="Play"/>
              <a:cs typeface="Play"/>
              <a:sym typeface="Play"/>
            </a:endParaRPr>
          </a:p>
        </p:txBody>
      </p:sp>
      <p:sp>
        <p:nvSpPr>
          <p:cNvPr id="417" name="Google Shape;417;p48"/>
          <p:cNvSpPr txBox="1"/>
          <p:nvPr/>
        </p:nvSpPr>
        <p:spPr>
          <a:xfrm>
            <a:off x="6686650" y="2167400"/>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Understand relationships within the data</a:t>
            </a:r>
            <a:endParaRPr dirty="0">
              <a:solidFill>
                <a:schemeClr val="lt2"/>
              </a:solidFill>
              <a:latin typeface="Source Sans Pro"/>
              <a:ea typeface="Source Sans Pro"/>
              <a:cs typeface="Source Sans Pro"/>
              <a:sym typeface="Source Sans Pro"/>
            </a:endParaRPr>
          </a:p>
        </p:txBody>
      </p:sp>
      <p:sp>
        <p:nvSpPr>
          <p:cNvPr id="418" name="Google Shape;418;p48"/>
          <p:cNvSpPr/>
          <p:nvPr/>
        </p:nvSpPr>
        <p:spPr>
          <a:xfrm>
            <a:off x="3022670" y="2926963"/>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8"/>
          <p:cNvSpPr txBox="1"/>
          <p:nvPr/>
        </p:nvSpPr>
        <p:spPr>
          <a:xfrm>
            <a:off x="3845125" y="3128425"/>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lt1"/>
                </a:solidFill>
                <a:latin typeface="Play"/>
                <a:ea typeface="Play"/>
                <a:cs typeface="Play"/>
                <a:sym typeface="Play"/>
              </a:rPr>
              <a:t>DATA PREPROCESSING</a:t>
            </a:r>
            <a:endParaRPr sz="1700" dirty="0">
              <a:solidFill>
                <a:schemeClr val="lt1"/>
              </a:solidFill>
              <a:latin typeface="Play"/>
              <a:ea typeface="Play"/>
              <a:cs typeface="Play"/>
              <a:sym typeface="Play"/>
            </a:endParaRPr>
          </a:p>
        </p:txBody>
      </p:sp>
      <p:sp>
        <p:nvSpPr>
          <p:cNvPr id="420" name="Google Shape;420;p48"/>
          <p:cNvSpPr txBox="1"/>
          <p:nvPr/>
        </p:nvSpPr>
        <p:spPr>
          <a:xfrm>
            <a:off x="6686650" y="2994175"/>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Standardize and train the dataset</a:t>
            </a:r>
            <a:endParaRPr dirty="0">
              <a:solidFill>
                <a:schemeClr val="lt2"/>
              </a:solidFill>
              <a:latin typeface="Source Sans Pro"/>
              <a:ea typeface="Source Sans Pro"/>
              <a:cs typeface="Source Sans Pro"/>
              <a:sym typeface="Source Sans Pro"/>
            </a:endParaRPr>
          </a:p>
        </p:txBody>
      </p:sp>
      <p:sp>
        <p:nvSpPr>
          <p:cNvPr id="421" name="Google Shape;421;p48"/>
          <p:cNvSpPr/>
          <p:nvPr/>
        </p:nvSpPr>
        <p:spPr>
          <a:xfrm>
            <a:off x="3022670" y="3753738"/>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8"/>
          <p:cNvSpPr txBox="1"/>
          <p:nvPr/>
        </p:nvSpPr>
        <p:spPr>
          <a:xfrm>
            <a:off x="3845125" y="3955200"/>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lt1"/>
                </a:solidFill>
                <a:latin typeface="Play"/>
                <a:ea typeface="Play"/>
                <a:cs typeface="Play"/>
                <a:sym typeface="Play"/>
              </a:rPr>
              <a:t>MODELING</a:t>
            </a:r>
            <a:endParaRPr sz="1700" dirty="0">
              <a:solidFill>
                <a:schemeClr val="lt1"/>
              </a:solidFill>
              <a:latin typeface="Play"/>
              <a:ea typeface="Play"/>
              <a:cs typeface="Play"/>
              <a:sym typeface="Play"/>
            </a:endParaRPr>
          </a:p>
        </p:txBody>
      </p:sp>
      <p:sp>
        <p:nvSpPr>
          <p:cNvPr id="423" name="Google Shape;423;p48"/>
          <p:cNvSpPr txBox="1"/>
          <p:nvPr/>
        </p:nvSpPr>
        <p:spPr>
          <a:xfrm>
            <a:off x="6686650" y="3820950"/>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Select, train, and deploy the model</a:t>
            </a:r>
            <a:endParaRPr dirty="0">
              <a:solidFill>
                <a:schemeClr val="lt2"/>
              </a:solidFill>
              <a:latin typeface="Source Sans Pro"/>
              <a:ea typeface="Source Sans Pro"/>
              <a:cs typeface="Source Sans Pro"/>
              <a:sym typeface="Source Sans Pro"/>
            </a:endParaRPr>
          </a:p>
        </p:txBody>
      </p:sp>
      <p:cxnSp>
        <p:nvCxnSpPr>
          <p:cNvPr id="424" name="Google Shape;424;p48"/>
          <p:cNvCxnSpPr>
            <a:stCxn id="410" idx="3"/>
            <a:endCxn id="411" idx="2"/>
          </p:cNvCxnSpPr>
          <p:nvPr/>
        </p:nvCxnSpPr>
        <p:spPr>
          <a:xfrm rot="10800000" flipH="1">
            <a:off x="2171825" y="1639375"/>
            <a:ext cx="850800" cy="1240200"/>
          </a:xfrm>
          <a:prstGeom prst="bentConnector3">
            <a:avLst>
              <a:gd name="adj1" fmla="val 50003"/>
            </a:avLst>
          </a:prstGeom>
          <a:noFill/>
          <a:ln w="19050" cap="flat" cmpd="sng">
            <a:solidFill>
              <a:schemeClr val="lt2"/>
            </a:solidFill>
            <a:prstDash val="solid"/>
            <a:round/>
            <a:headEnd type="oval" w="med" len="med"/>
            <a:tailEnd type="oval" w="med" len="med"/>
          </a:ln>
        </p:spPr>
      </p:cxnSp>
      <p:cxnSp>
        <p:nvCxnSpPr>
          <p:cNvPr id="425" name="Google Shape;425;p48"/>
          <p:cNvCxnSpPr>
            <a:stCxn id="410" idx="3"/>
            <a:endCxn id="415" idx="2"/>
          </p:cNvCxnSpPr>
          <p:nvPr/>
        </p:nvCxnSpPr>
        <p:spPr>
          <a:xfrm rot="10800000" flipH="1">
            <a:off x="2171825" y="2466175"/>
            <a:ext cx="850800" cy="413400"/>
          </a:xfrm>
          <a:prstGeom prst="bentConnector3">
            <a:avLst>
              <a:gd name="adj1" fmla="val 50003"/>
            </a:avLst>
          </a:prstGeom>
          <a:noFill/>
          <a:ln w="19050" cap="flat" cmpd="sng">
            <a:solidFill>
              <a:schemeClr val="lt2"/>
            </a:solidFill>
            <a:prstDash val="solid"/>
            <a:round/>
            <a:headEnd type="oval" w="med" len="med"/>
            <a:tailEnd type="oval" w="med" len="med"/>
          </a:ln>
        </p:spPr>
      </p:cxnSp>
      <p:cxnSp>
        <p:nvCxnSpPr>
          <p:cNvPr id="426" name="Google Shape;426;p48"/>
          <p:cNvCxnSpPr>
            <a:stCxn id="410" idx="3"/>
            <a:endCxn id="418" idx="2"/>
          </p:cNvCxnSpPr>
          <p:nvPr/>
        </p:nvCxnSpPr>
        <p:spPr>
          <a:xfrm>
            <a:off x="2171825" y="2879575"/>
            <a:ext cx="850800" cy="413400"/>
          </a:xfrm>
          <a:prstGeom prst="bentConnector3">
            <a:avLst>
              <a:gd name="adj1" fmla="val 50003"/>
            </a:avLst>
          </a:prstGeom>
          <a:noFill/>
          <a:ln w="19050" cap="flat" cmpd="sng">
            <a:solidFill>
              <a:schemeClr val="lt2"/>
            </a:solidFill>
            <a:prstDash val="solid"/>
            <a:round/>
            <a:headEnd type="oval" w="med" len="med"/>
            <a:tailEnd type="oval" w="med" len="med"/>
          </a:ln>
        </p:spPr>
      </p:cxnSp>
      <p:cxnSp>
        <p:nvCxnSpPr>
          <p:cNvPr id="427" name="Google Shape;427;p48"/>
          <p:cNvCxnSpPr>
            <a:stCxn id="410" idx="3"/>
            <a:endCxn id="421" idx="2"/>
          </p:cNvCxnSpPr>
          <p:nvPr/>
        </p:nvCxnSpPr>
        <p:spPr>
          <a:xfrm>
            <a:off x="2171825" y="2879575"/>
            <a:ext cx="850800" cy="1240200"/>
          </a:xfrm>
          <a:prstGeom prst="bentConnector3">
            <a:avLst>
              <a:gd name="adj1" fmla="val 50003"/>
            </a:avLst>
          </a:prstGeom>
          <a:noFill/>
          <a:ln w="19050" cap="flat" cmpd="sng">
            <a:solidFill>
              <a:schemeClr val="lt2"/>
            </a:solidFill>
            <a:prstDash val="solid"/>
            <a:round/>
            <a:headEnd type="oval" w="med" len="med"/>
            <a:tailEnd type="oval" w="med" len="med"/>
          </a:ln>
        </p:spPr>
      </p:cxnSp>
      <p:pic>
        <p:nvPicPr>
          <p:cNvPr id="3" name="Graphic 2" descr="Bullseye">
            <a:extLst>
              <a:ext uri="{FF2B5EF4-FFF2-40B4-BE49-F238E27FC236}">
                <a16:creationId xmlns:a16="http://schemas.microsoft.com/office/drawing/2014/main" id="{696768E0-1BDF-8BCC-58D7-06915D72A6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59459" y="1406947"/>
            <a:ext cx="457200" cy="457200"/>
          </a:xfrm>
          <a:prstGeom prst="rect">
            <a:avLst/>
          </a:prstGeom>
        </p:spPr>
      </p:pic>
      <p:pic>
        <p:nvPicPr>
          <p:cNvPr id="5" name="Graphic 4" descr="Bar chart RTL">
            <a:extLst>
              <a:ext uri="{FF2B5EF4-FFF2-40B4-BE49-F238E27FC236}">
                <a16:creationId xmlns:a16="http://schemas.microsoft.com/office/drawing/2014/main" id="{240F8012-CD63-CD0D-5A88-735ED2F794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2550" y="2237575"/>
            <a:ext cx="457200" cy="457200"/>
          </a:xfrm>
          <a:prstGeom prst="rect">
            <a:avLst/>
          </a:prstGeom>
        </p:spPr>
      </p:pic>
      <p:pic>
        <p:nvPicPr>
          <p:cNvPr id="7" name="Graphic 6" descr="Gears">
            <a:extLst>
              <a:ext uri="{FF2B5EF4-FFF2-40B4-BE49-F238E27FC236}">
                <a16:creationId xmlns:a16="http://schemas.microsoft.com/office/drawing/2014/main" id="{23A45226-0B93-75AB-AD1C-E4D8E5ED5D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9459" y="3064363"/>
            <a:ext cx="457200" cy="457200"/>
          </a:xfrm>
          <a:prstGeom prst="rect">
            <a:avLst/>
          </a:prstGeom>
        </p:spPr>
      </p:pic>
      <p:pic>
        <p:nvPicPr>
          <p:cNvPr id="9" name="Graphic 8" descr="Network diagram">
            <a:extLst>
              <a:ext uri="{FF2B5EF4-FFF2-40B4-BE49-F238E27FC236}">
                <a16:creationId xmlns:a16="http://schemas.microsoft.com/office/drawing/2014/main" id="{C98C1E9B-3070-DCE7-4F25-4249E8AC4D5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42550" y="3870087"/>
            <a:ext cx="516200" cy="516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WRANGLING</a:t>
            </a:r>
            <a:endParaRPr dirty="0"/>
          </a:p>
        </p:txBody>
      </p:sp>
      <p:sp>
        <p:nvSpPr>
          <p:cNvPr id="466" name="Google Shape;466;p50"/>
          <p:cNvSpPr txBox="1">
            <a:spLocks noGrp="1"/>
          </p:cNvSpPr>
          <p:nvPr>
            <p:ph type="title" idx="2"/>
          </p:nvPr>
        </p:nvSpPr>
        <p:spPr>
          <a:xfrm>
            <a:off x="1294375" y="1126250"/>
            <a:ext cx="47637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Image Dataset Already Organized</a:t>
            </a:r>
            <a:endParaRPr dirty="0"/>
          </a:p>
        </p:txBody>
      </p:sp>
      <p:sp>
        <p:nvSpPr>
          <p:cNvPr id="467" name="Google Shape;467;p50"/>
          <p:cNvSpPr txBox="1">
            <a:spLocks noGrp="1"/>
          </p:cNvSpPr>
          <p:nvPr>
            <p:ph type="subTitle" idx="1"/>
          </p:nvPr>
        </p:nvSpPr>
        <p:spPr>
          <a:xfrm>
            <a:off x="1294375" y="1402825"/>
            <a:ext cx="4763700" cy="8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 further cleaning was necessary</a:t>
            </a:r>
            <a:endParaRPr dirty="0"/>
          </a:p>
        </p:txBody>
      </p:sp>
      <p:sp>
        <p:nvSpPr>
          <p:cNvPr id="472" name="Google Shape;472;p50"/>
          <p:cNvSpPr/>
          <p:nvPr/>
        </p:nvSpPr>
        <p:spPr>
          <a:xfrm>
            <a:off x="720000" y="1248874"/>
            <a:ext cx="522300" cy="5223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Play"/>
                <a:ea typeface="Play"/>
                <a:cs typeface="Play"/>
                <a:sym typeface="Play"/>
              </a:rPr>
              <a:t>1</a:t>
            </a:r>
            <a:endParaRPr sz="1700">
              <a:latin typeface="Play"/>
              <a:ea typeface="Play"/>
              <a:cs typeface="Play"/>
              <a:sym typeface="Play"/>
            </a:endParaRPr>
          </a:p>
        </p:txBody>
      </p:sp>
      <p:pic>
        <p:nvPicPr>
          <p:cNvPr id="2050" name="Picture 2" descr="Staples Easy Button, Red/Silver (25178) | Staples">
            <a:extLst>
              <a:ext uri="{FF2B5EF4-FFF2-40B4-BE49-F238E27FC236}">
                <a16:creationId xmlns:a16="http://schemas.microsoft.com/office/drawing/2014/main" id="{5BCBE17E-A233-ADB2-AC76-D60FFFF9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300" y="2209225"/>
            <a:ext cx="2524350" cy="2524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14:prism dir="r"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100" fill="hold"/>
                                        <p:tgtEl>
                                          <p:spTgt spid="2050"/>
                                        </p:tgtEl>
                                        <p:attrNameLst>
                                          <p:attrName>ppt_x</p:attrName>
                                        </p:attrNameLst>
                                      </p:cBhvr>
                                      <p:tavLst>
                                        <p:tav tm="0">
                                          <p:val>
                                            <p:strVal val="0-#ppt_w/2"/>
                                          </p:val>
                                        </p:tav>
                                        <p:tav tm="100000">
                                          <p:val>
                                            <p:strVal val="#ppt_x"/>
                                          </p:val>
                                        </p:tav>
                                      </p:tavLst>
                                    </p:anim>
                                    <p:anim calcmode="lin" valueType="num">
                                      <p:cBhvr additive="base">
                                        <p:cTn id="8" dur="100" fill="hold"/>
                                        <p:tgtEl>
                                          <p:spTgt spid="20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8">
          <a:extLst>
            <a:ext uri="{FF2B5EF4-FFF2-40B4-BE49-F238E27FC236}">
              <a16:creationId xmlns:a16="http://schemas.microsoft.com/office/drawing/2014/main" id="{BCAD2B43-4A01-47F2-A5F7-73E07B62B7EA}"/>
            </a:ext>
          </a:extLst>
        </p:cNvPr>
        <p:cNvGrpSpPr/>
        <p:nvPr/>
      </p:nvGrpSpPr>
      <p:grpSpPr>
        <a:xfrm>
          <a:off x="0" y="0"/>
          <a:ext cx="0" cy="0"/>
          <a:chOff x="0" y="0"/>
          <a:chExt cx="0" cy="0"/>
        </a:xfrm>
      </p:grpSpPr>
      <p:sp>
        <p:nvSpPr>
          <p:cNvPr id="409" name="Google Shape;409;p48">
            <a:extLst>
              <a:ext uri="{FF2B5EF4-FFF2-40B4-BE49-F238E27FC236}">
                <a16:creationId xmlns:a16="http://schemas.microsoft.com/office/drawing/2014/main" id="{6AC7B3EC-5469-727E-1BEE-54554DA9065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Data Science Method</a:t>
            </a:r>
            <a:endParaRPr dirty="0"/>
          </a:p>
        </p:txBody>
      </p:sp>
      <p:sp>
        <p:nvSpPr>
          <p:cNvPr id="410" name="Google Shape;410;p48">
            <a:extLst>
              <a:ext uri="{FF2B5EF4-FFF2-40B4-BE49-F238E27FC236}">
                <a16:creationId xmlns:a16="http://schemas.microsoft.com/office/drawing/2014/main" id="{E6131FD2-D24D-09FF-454D-1997B2A41EA5}"/>
              </a:ext>
            </a:extLst>
          </p:cNvPr>
          <p:cNvSpPr txBox="1"/>
          <p:nvPr/>
        </p:nvSpPr>
        <p:spPr>
          <a:xfrm>
            <a:off x="713225" y="2715025"/>
            <a:ext cx="1458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B050"/>
                </a:solidFill>
                <a:latin typeface="Play"/>
                <a:ea typeface="Play"/>
                <a:cs typeface="Play"/>
                <a:sym typeface="Play"/>
              </a:rPr>
              <a:t>PROBLEM IDENTIFIED</a:t>
            </a:r>
            <a:endParaRPr sz="1700" dirty="0">
              <a:solidFill>
                <a:srgbClr val="00B050"/>
              </a:solidFill>
              <a:latin typeface="Play"/>
              <a:ea typeface="Play"/>
              <a:cs typeface="Play"/>
              <a:sym typeface="Play"/>
            </a:endParaRPr>
          </a:p>
        </p:txBody>
      </p:sp>
      <p:sp>
        <p:nvSpPr>
          <p:cNvPr id="411" name="Google Shape;411;p48">
            <a:extLst>
              <a:ext uri="{FF2B5EF4-FFF2-40B4-BE49-F238E27FC236}">
                <a16:creationId xmlns:a16="http://schemas.microsoft.com/office/drawing/2014/main" id="{D534E487-07E1-116E-DE70-AD6E09160E19}"/>
              </a:ext>
            </a:extLst>
          </p:cNvPr>
          <p:cNvSpPr/>
          <p:nvPr/>
        </p:nvSpPr>
        <p:spPr>
          <a:xfrm>
            <a:off x="3022670" y="1273413"/>
            <a:ext cx="732000" cy="732000"/>
          </a:xfrm>
          <a:prstGeom prst="ellipse">
            <a:avLst/>
          </a:prstGeom>
          <a:noFill/>
          <a:ln w="19050" cap="flat" cmpd="sng">
            <a:solidFill>
              <a:srgbClr val="00B050"/>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a:extLst>
              <a:ext uri="{FF2B5EF4-FFF2-40B4-BE49-F238E27FC236}">
                <a16:creationId xmlns:a16="http://schemas.microsoft.com/office/drawing/2014/main" id="{02542FED-CEB6-EC7E-ED65-B98F560A4897}"/>
              </a:ext>
            </a:extLst>
          </p:cNvPr>
          <p:cNvSpPr txBox="1"/>
          <p:nvPr/>
        </p:nvSpPr>
        <p:spPr>
          <a:xfrm>
            <a:off x="3845125" y="1474875"/>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B050"/>
                </a:solidFill>
                <a:latin typeface="Play"/>
                <a:ea typeface="Play"/>
                <a:cs typeface="Play"/>
                <a:sym typeface="Play"/>
              </a:rPr>
              <a:t>DATA WRANGLING</a:t>
            </a:r>
            <a:endParaRPr sz="1700" dirty="0">
              <a:solidFill>
                <a:srgbClr val="00B050"/>
              </a:solidFill>
              <a:latin typeface="Play"/>
              <a:ea typeface="Play"/>
              <a:cs typeface="Play"/>
              <a:sym typeface="Play"/>
            </a:endParaRPr>
          </a:p>
        </p:txBody>
      </p:sp>
      <p:sp>
        <p:nvSpPr>
          <p:cNvPr id="414" name="Google Shape;414;p48">
            <a:extLst>
              <a:ext uri="{FF2B5EF4-FFF2-40B4-BE49-F238E27FC236}">
                <a16:creationId xmlns:a16="http://schemas.microsoft.com/office/drawing/2014/main" id="{CA357560-1192-CAA6-4896-D744FB028FD2}"/>
              </a:ext>
            </a:extLst>
          </p:cNvPr>
          <p:cNvSpPr txBox="1"/>
          <p:nvPr/>
        </p:nvSpPr>
        <p:spPr>
          <a:xfrm>
            <a:off x="6686650" y="1340625"/>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Collect and clean the dataset</a:t>
            </a:r>
            <a:endParaRPr dirty="0">
              <a:solidFill>
                <a:schemeClr val="lt2"/>
              </a:solidFill>
              <a:latin typeface="Source Sans Pro"/>
              <a:ea typeface="Source Sans Pro"/>
              <a:cs typeface="Source Sans Pro"/>
              <a:sym typeface="Source Sans Pro"/>
            </a:endParaRPr>
          </a:p>
        </p:txBody>
      </p:sp>
      <p:sp>
        <p:nvSpPr>
          <p:cNvPr id="415" name="Google Shape;415;p48">
            <a:extLst>
              <a:ext uri="{FF2B5EF4-FFF2-40B4-BE49-F238E27FC236}">
                <a16:creationId xmlns:a16="http://schemas.microsoft.com/office/drawing/2014/main" id="{39BF6B43-49FE-D43B-E34A-EB6DD83B737E}"/>
              </a:ext>
            </a:extLst>
          </p:cNvPr>
          <p:cNvSpPr/>
          <p:nvPr/>
        </p:nvSpPr>
        <p:spPr>
          <a:xfrm>
            <a:off x="3022670" y="2100188"/>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8">
            <a:extLst>
              <a:ext uri="{FF2B5EF4-FFF2-40B4-BE49-F238E27FC236}">
                <a16:creationId xmlns:a16="http://schemas.microsoft.com/office/drawing/2014/main" id="{847B9F8A-41F1-2C5C-4178-82A8D13AA9CF}"/>
              </a:ext>
            </a:extLst>
          </p:cNvPr>
          <p:cNvSpPr txBox="1"/>
          <p:nvPr/>
        </p:nvSpPr>
        <p:spPr>
          <a:xfrm>
            <a:off x="3845125" y="2301650"/>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lt1"/>
                </a:solidFill>
                <a:latin typeface="Play"/>
                <a:ea typeface="Play"/>
                <a:cs typeface="Play"/>
                <a:sym typeface="Play"/>
              </a:rPr>
              <a:t>EDA</a:t>
            </a:r>
            <a:endParaRPr sz="1700" dirty="0">
              <a:solidFill>
                <a:schemeClr val="lt1"/>
              </a:solidFill>
              <a:latin typeface="Play"/>
              <a:ea typeface="Play"/>
              <a:cs typeface="Play"/>
              <a:sym typeface="Play"/>
            </a:endParaRPr>
          </a:p>
        </p:txBody>
      </p:sp>
      <p:sp>
        <p:nvSpPr>
          <p:cNvPr id="417" name="Google Shape;417;p48">
            <a:extLst>
              <a:ext uri="{FF2B5EF4-FFF2-40B4-BE49-F238E27FC236}">
                <a16:creationId xmlns:a16="http://schemas.microsoft.com/office/drawing/2014/main" id="{E62BD8F1-25EC-64E7-E526-FF1EA51FAC7D}"/>
              </a:ext>
            </a:extLst>
          </p:cNvPr>
          <p:cNvSpPr txBox="1"/>
          <p:nvPr/>
        </p:nvSpPr>
        <p:spPr>
          <a:xfrm>
            <a:off x="6686650" y="2167400"/>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Understand relationships within the data</a:t>
            </a:r>
            <a:endParaRPr dirty="0">
              <a:solidFill>
                <a:schemeClr val="lt2"/>
              </a:solidFill>
              <a:latin typeface="Source Sans Pro"/>
              <a:ea typeface="Source Sans Pro"/>
              <a:cs typeface="Source Sans Pro"/>
              <a:sym typeface="Source Sans Pro"/>
            </a:endParaRPr>
          </a:p>
        </p:txBody>
      </p:sp>
      <p:sp>
        <p:nvSpPr>
          <p:cNvPr id="418" name="Google Shape;418;p48">
            <a:extLst>
              <a:ext uri="{FF2B5EF4-FFF2-40B4-BE49-F238E27FC236}">
                <a16:creationId xmlns:a16="http://schemas.microsoft.com/office/drawing/2014/main" id="{B4D59EB2-F984-CE51-370C-C4EC8082BE89}"/>
              </a:ext>
            </a:extLst>
          </p:cNvPr>
          <p:cNvSpPr/>
          <p:nvPr/>
        </p:nvSpPr>
        <p:spPr>
          <a:xfrm>
            <a:off x="3022670" y="2926963"/>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8">
            <a:extLst>
              <a:ext uri="{FF2B5EF4-FFF2-40B4-BE49-F238E27FC236}">
                <a16:creationId xmlns:a16="http://schemas.microsoft.com/office/drawing/2014/main" id="{408115A6-C87E-46C6-8563-899FE9388434}"/>
              </a:ext>
            </a:extLst>
          </p:cNvPr>
          <p:cNvSpPr txBox="1"/>
          <p:nvPr/>
        </p:nvSpPr>
        <p:spPr>
          <a:xfrm>
            <a:off x="3845125" y="3128425"/>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lt1"/>
                </a:solidFill>
                <a:latin typeface="Play"/>
                <a:ea typeface="Play"/>
                <a:cs typeface="Play"/>
                <a:sym typeface="Play"/>
              </a:rPr>
              <a:t>DATA PREPROCESSING</a:t>
            </a:r>
            <a:endParaRPr sz="1700" dirty="0">
              <a:solidFill>
                <a:schemeClr val="lt1"/>
              </a:solidFill>
              <a:latin typeface="Play"/>
              <a:ea typeface="Play"/>
              <a:cs typeface="Play"/>
              <a:sym typeface="Play"/>
            </a:endParaRPr>
          </a:p>
        </p:txBody>
      </p:sp>
      <p:sp>
        <p:nvSpPr>
          <p:cNvPr id="420" name="Google Shape;420;p48">
            <a:extLst>
              <a:ext uri="{FF2B5EF4-FFF2-40B4-BE49-F238E27FC236}">
                <a16:creationId xmlns:a16="http://schemas.microsoft.com/office/drawing/2014/main" id="{F285D04F-7581-5406-6BC1-040259BBB220}"/>
              </a:ext>
            </a:extLst>
          </p:cNvPr>
          <p:cNvSpPr txBox="1"/>
          <p:nvPr/>
        </p:nvSpPr>
        <p:spPr>
          <a:xfrm>
            <a:off x="6686650" y="2994175"/>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Standardize and train the dataset</a:t>
            </a:r>
            <a:endParaRPr dirty="0">
              <a:solidFill>
                <a:schemeClr val="lt2"/>
              </a:solidFill>
              <a:latin typeface="Source Sans Pro"/>
              <a:ea typeface="Source Sans Pro"/>
              <a:cs typeface="Source Sans Pro"/>
              <a:sym typeface="Source Sans Pro"/>
            </a:endParaRPr>
          </a:p>
        </p:txBody>
      </p:sp>
      <p:sp>
        <p:nvSpPr>
          <p:cNvPr id="421" name="Google Shape;421;p48">
            <a:extLst>
              <a:ext uri="{FF2B5EF4-FFF2-40B4-BE49-F238E27FC236}">
                <a16:creationId xmlns:a16="http://schemas.microsoft.com/office/drawing/2014/main" id="{FF6725BF-07CF-9B31-BD14-09A8349F472A}"/>
              </a:ext>
            </a:extLst>
          </p:cNvPr>
          <p:cNvSpPr/>
          <p:nvPr/>
        </p:nvSpPr>
        <p:spPr>
          <a:xfrm>
            <a:off x="3022670" y="3753738"/>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8">
            <a:extLst>
              <a:ext uri="{FF2B5EF4-FFF2-40B4-BE49-F238E27FC236}">
                <a16:creationId xmlns:a16="http://schemas.microsoft.com/office/drawing/2014/main" id="{C856D009-DB35-C275-990D-63135E91929E}"/>
              </a:ext>
            </a:extLst>
          </p:cNvPr>
          <p:cNvSpPr txBox="1"/>
          <p:nvPr/>
        </p:nvSpPr>
        <p:spPr>
          <a:xfrm>
            <a:off x="3845125" y="3955200"/>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lt1"/>
                </a:solidFill>
                <a:latin typeface="Play"/>
                <a:ea typeface="Play"/>
                <a:cs typeface="Play"/>
                <a:sym typeface="Play"/>
              </a:rPr>
              <a:t>MODELING</a:t>
            </a:r>
            <a:endParaRPr sz="1700" dirty="0">
              <a:solidFill>
                <a:schemeClr val="lt1"/>
              </a:solidFill>
              <a:latin typeface="Play"/>
              <a:ea typeface="Play"/>
              <a:cs typeface="Play"/>
              <a:sym typeface="Play"/>
            </a:endParaRPr>
          </a:p>
        </p:txBody>
      </p:sp>
      <p:sp>
        <p:nvSpPr>
          <p:cNvPr id="423" name="Google Shape;423;p48">
            <a:extLst>
              <a:ext uri="{FF2B5EF4-FFF2-40B4-BE49-F238E27FC236}">
                <a16:creationId xmlns:a16="http://schemas.microsoft.com/office/drawing/2014/main" id="{A1B0FC0B-6709-7381-9CBE-72ED99A0D19F}"/>
              </a:ext>
            </a:extLst>
          </p:cNvPr>
          <p:cNvSpPr txBox="1"/>
          <p:nvPr/>
        </p:nvSpPr>
        <p:spPr>
          <a:xfrm>
            <a:off x="6686650" y="3820950"/>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Select, train, and deploy the model</a:t>
            </a:r>
            <a:endParaRPr dirty="0">
              <a:solidFill>
                <a:schemeClr val="lt2"/>
              </a:solidFill>
              <a:latin typeface="Source Sans Pro"/>
              <a:ea typeface="Source Sans Pro"/>
              <a:cs typeface="Source Sans Pro"/>
              <a:sym typeface="Source Sans Pro"/>
            </a:endParaRPr>
          </a:p>
        </p:txBody>
      </p:sp>
      <p:cxnSp>
        <p:nvCxnSpPr>
          <p:cNvPr id="424" name="Google Shape;424;p48">
            <a:extLst>
              <a:ext uri="{FF2B5EF4-FFF2-40B4-BE49-F238E27FC236}">
                <a16:creationId xmlns:a16="http://schemas.microsoft.com/office/drawing/2014/main" id="{71F30896-3059-14F3-660C-AD1C9DFBA4F1}"/>
              </a:ext>
            </a:extLst>
          </p:cNvPr>
          <p:cNvCxnSpPr>
            <a:stCxn id="410" idx="3"/>
            <a:endCxn id="411" idx="2"/>
          </p:cNvCxnSpPr>
          <p:nvPr/>
        </p:nvCxnSpPr>
        <p:spPr>
          <a:xfrm rot="10800000" flipH="1">
            <a:off x="2171825" y="1639375"/>
            <a:ext cx="850800" cy="1240200"/>
          </a:xfrm>
          <a:prstGeom prst="bentConnector3">
            <a:avLst>
              <a:gd name="adj1" fmla="val 50003"/>
            </a:avLst>
          </a:prstGeom>
          <a:noFill/>
          <a:ln w="19050" cap="flat" cmpd="sng">
            <a:solidFill>
              <a:schemeClr val="lt2"/>
            </a:solidFill>
            <a:prstDash val="solid"/>
            <a:round/>
            <a:headEnd type="oval" w="med" len="med"/>
            <a:tailEnd type="oval" w="med" len="med"/>
          </a:ln>
        </p:spPr>
      </p:cxnSp>
      <p:cxnSp>
        <p:nvCxnSpPr>
          <p:cNvPr id="425" name="Google Shape;425;p48">
            <a:extLst>
              <a:ext uri="{FF2B5EF4-FFF2-40B4-BE49-F238E27FC236}">
                <a16:creationId xmlns:a16="http://schemas.microsoft.com/office/drawing/2014/main" id="{31DE38D1-9CB4-7057-9620-31F4B21A2BD6}"/>
              </a:ext>
            </a:extLst>
          </p:cNvPr>
          <p:cNvCxnSpPr>
            <a:stCxn id="410" idx="3"/>
            <a:endCxn id="415" idx="2"/>
          </p:cNvCxnSpPr>
          <p:nvPr/>
        </p:nvCxnSpPr>
        <p:spPr>
          <a:xfrm rot="10800000" flipH="1">
            <a:off x="2171825" y="2466175"/>
            <a:ext cx="850800" cy="413400"/>
          </a:xfrm>
          <a:prstGeom prst="bentConnector3">
            <a:avLst>
              <a:gd name="adj1" fmla="val 50003"/>
            </a:avLst>
          </a:prstGeom>
          <a:noFill/>
          <a:ln w="19050" cap="flat" cmpd="sng">
            <a:solidFill>
              <a:schemeClr val="lt2"/>
            </a:solidFill>
            <a:prstDash val="solid"/>
            <a:round/>
            <a:headEnd type="oval" w="med" len="med"/>
            <a:tailEnd type="oval" w="med" len="med"/>
          </a:ln>
        </p:spPr>
      </p:cxnSp>
      <p:cxnSp>
        <p:nvCxnSpPr>
          <p:cNvPr id="426" name="Google Shape;426;p48">
            <a:extLst>
              <a:ext uri="{FF2B5EF4-FFF2-40B4-BE49-F238E27FC236}">
                <a16:creationId xmlns:a16="http://schemas.microsoft.com/office/drawing/2014/main" id="{5D7AAD96-44E6-62AD-1FA5-4E46C356B304}"/>
              </a:ext>
            </a:extLst>
          </p:cNvPr>
          <p:cNvCxnSpPr>
            <a:stCxn id="410" idx="3"/>
            <a:endCxn id="418" idx="2"/>
          </p:cNvCxnSpPr>
          <p:nvPr/>
        </p:nvCxnSpPr>
        <p:spPr>
          <a:xfrm>
            <a:off x="2171825" y="2879575"/>
            <a:ext cx="850800" cy="413400"/>
          </a:xfrm>
          <a:prstGeom prst="bentConnector3">
            <a:avLst>
              <a:gd name="adj1" fmla="val 50003"/>
            </a:avLst>
          </a:prstGeom>
          <a:noFill/>
          <a:ln w="19050" cap="flat" cmpd="sng">
            <a:solidFill>
              <a:schemeClr val="lt2"/>
            </a:solidFill>
            <a:prstDash val="solid"/>
            <a:round/>
            <a:headEnd type="oval" w="med" len="med"/>
            <a:tailEnd type="oval" w="med" len="med"/>
          </a:ln>
        </p:spPr>
      </p:cxnSp>
      <p:cxnSp>
        <p:nvCxnSpPr>
          <p:cNvPr id="427" name="Google Shape;427;p48">
            <a:extLst>
              <a:ext uri="{FF2B5EF4-FFF2-40B4-BE49-F238E27FC236}">
                <a16:creationId xmlns:a16="http://schemas.microsoft.com/office/drawing/2014/main" id="{809F68E6-233C-146B-6313-2DCEB554C524}"/>
              </a:ext>
            </a:extLst>
          </p:cNvPr>
          <p:cNvCxnSpPr>
            <a:stCxn id="410" idx="3"/>
            <a:endCxn id="421" idx="2"/>
          </p:cNvCxnSpPr>
          <p:nvPr/>
        </p:nvCxnSpPr>
        <p:spPr>
          <a:xfrm>
            <a:off x="2171825" y="2879575"/>
            <a:ext cx="850800" cy="1240200"/>
          </a:xfrm>
          <a:prstGeom prst="bentConnector3">
            <a:avLst>
              <a:gd name="adj1" fmla="val 50003"/>
            </a:avLst>
          </a:prstGeom>
          <a:noFill/>
          <a:ln w="19050" cap="flat" cmpd="sng">
            <a:solidFill>
              <a:schemeClr val="lt2"/>
            </a:solidFill>
            <a:prstDash val="solid"/>
            <a:round/>
            <a:headEnd type="oval" w="med" len="med"/>
            <a:tailEnd type="oval" w="med" len="med"/>
          </a:ln>
        </p:spPr>
      </p:cxnSp>
      <p:pic>
        <p:nvPicPr>
          <p:cNvPr id="3" name="Graphic 2" descr="Bullseye">
            <a:extLst>
              <a:ext uri="{FF2B5EF4-FFF2-40B4-BE49-F238E27FC236}">
                <a16:creationId xmlns:a16="http://schemas.microsoft.com/office/drawing/2014/main" id="{669A83D4-6E57-5E84-D087-E8C289CD60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59459" y="1406947"/>
            <a:ext cx="457200" cy="457200"/>
          </a:xfrm>
          <a:prstGeom prst="rect">
            <a:avLst/>
          </a:prstGeom>
        </p:spPr>
      </p:pic>
      <p:pic>
        <p:nvPicPr>
          <p:cNvPr id="5" name="Graphic 4" descr="Bar chart RTL">
            <a:extLst>
              <a:ext uri="{FF2B5EF4-FFF2-40B4-BE49-F238E27FC236}">
                <a16:creationId xmlns:a16="http://schemas.microsoft.com/office/drawing/2014/main" id="{DFBA8E6E-458F-1689-5BA0-C79DB79DCE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2550" y="2237575"/>
            <a:ext cx="457200" cy="457200"/>
          </a:xfrm>
          <a:prstGeom prst="rect">
            <a:avLst/>
          </a:prstGeom>
        </p:spPr>
      </p:pic>
      <p:pic>
        <p:nvPicPr>
          <p:cNvPr id="7" name="Graphic 6" descr="Gears">
            <a:extLst>
              <a:ext uri="{FF2B5EF4-FFF2-40B4-BE49-F238E27FC236}">
                <a16:creationId xmlns:a16="http://schemas.microsoft.com/office/drawing/2014/main" id="{ACBD3E50-3985-1BD0-47C4-39EEF9ABD1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9459" y="3064363"/>
            <a:ext cx="457200" cy="457200"/>
          </a:xfrm>
          <a:prstGeom prst="rect">
            <a:avLst/>
          </a:prstGeom>
        </p:spPr>
      </p:pic>
      <p:pic>
        <p:nvPicPr>
          <p:cNvPr id="9" name="Graphic 8" descr="Network diagram">
            <a:extLst>
              <a:ext uri="{FF2B5EF4-FFF2-40B4-BE49-F238E27FC236}">
                <a16:creationId xmlns:a16="http://schemas.microsoft.com/office/drawing/2014/main" id="{4530E570-8F37-DFCC-2148-361B3AEB94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42550" y="3870087"/>
            <a:ext cx="516200" cy="516200"/>
          </a:xfrm>
          <a:prstGeom prst="rect">
            <a:avLst/>
          </a:prstGeom>
        </p:spPr>
      </p:pic>
    </p:spTree>
    <p:extLst>
      <p:ext uri="{BB962C8B-B14F-4D97-AF65-F5344CB8AC3E}">
        <p14:creationId xmlns:p14="http://schemas.microsoft.com/office/powerpoint/2010/main" val="129857722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4">
          <a:extLst>
            <a:ext uri="{FF2B5EF4-FFF2-40B4-BE49-F238E27FC236}">
              <a16:creationId xmlns:a16="http://schemas.microsoft.com/office/drawing/2014/main" id="{FA51BC01-A75C-8B8B-00EE-AEC8100BF720}"/>
            </a:ext>
          </a:extLst>
        </p:cNvPr>
        <p:cNvGrpSpPr/>
        <p:nvPr/>
      </p:nvGrpSpPr>
      <p:grpSpPr>
        <a:xfrm>
          <a:off x="0" y="0"/>
          <a:ext cx="0" cy="0"/>
          <a:chOff x="0" y="0"/>
          <a:chExt cx="0" cy="0"/>
        </a:xfrm>
      </p:grpSpPr>
      <p:sp>
        <p:nvSpPr>
          <p:cNvPr id="465" name="Google Shape;465;p50">
            <a:extLst>
              <a:ext uri="{FF2B5EF4-FFF2-40B4-BE49-F238E27FC236}">
                <a16:creationId xmlns:a16="http://schemas.microsoft.com/office/drawing/2014/main" id="{1840D814-6207-B012-FB29-F665DD987E4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EXPLORATORY DATA ANALYSIS</a:t>
            </a:r>
            <a:endParaRPr dirty="0"/>
          </a:p>
        </p:txBody>
      </p:sp>
      <p:sp>
        <p:nvSpPr>
          <p:cNvPr id="466" name="Google Shape;466;p50">
            <a:extLst>
              <a:ext uri="{FF2B5EF4-FFF2-40B4-BE49-F238E27FC236}">
                <a16:creationId xmlns:a16="http://schemas.microsoft.com/office/drawing/2014/main" id="{B36A9259-87DE-2E6D-344F-9BCCE9CCD050}"/>
              </a:ext>
            </a:extLst>
          </p:cNvPr>
          <p:cNvSpPr txBox="1">
            <a:spLocks noGrp="1"/>
          </p:cNvSpPr>
          <p:nvPr>
            <p:ph type="title" idx="2"/>
          </p:nvPr>
        </p:nvSpPr>
        <p:spPr>
          <a:xfrm>
            <a:off x="1294375" y="1126250"/>
            <a:ext cx="47637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IMAGE DISTRIBUTION</a:t>
            </a:r>
            <a:endParaRPr dirty="0"/>
          </a:p>
        </p:txBody>
      </p:sp>
      <p:sp>
        <p:nvSpPr>
          <p:cNvPr id="467" name="Google Shape;467;p50">
            <a:extLst>
              <a:ext uri="{FF2B5EF4-FFF2-40B4-BE49-F238E27FC236}">
                <a16:creationId xmlns:a16="http://schemas.microsoft.com/office/drawing/2014/main" id="{716D7194-2696-35F5-F2D7-C6236A34B873}"/>
              </a:ext>
            </a:extLst>
          </p:cNvPr>
          <p:cNvSpPr txBox="1">
            <a:spLocks noGrp="1"/>
          </p:cNvSpPr>
          <p:nvPr>
            <p:ph type="subTitle" idx="1"/>
          </p:nvPr>
        </p:nvSpPr>
        <p:spPr>
          <a:xfrm>
            <a:off x="1294375" y="1402825"/>
            <a:ext cx="4763700" cy="8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Checked for image properties and distributions across train/test and fake/real labels</a:t>
            </a:r>
            <a:endParaRPr dirty="0"/>
          </a:p>
        </p:txBody>
      </p:sp>
      <p:sp>
        <p:nvSpPr>
          <p:cNvPr id="468" name="Google Shape;468;p50">
            <a:extLst>
              <a:ext uri="{FF2B5EF4-FFF2-40B4-BE49-F238E27FC236}">
                <a16:creationId xmlns:a16="http://schemas.microsoft.com/office/drawing/2014/main" id="{AFA1EB80-3DCF-FB6C-2FDC-F2E99C45AF88}"/>
              </a:ext>
            </a:extLst>
          </p:cNvPr>
          <p:cNvSpPr txBox="1">
            <a:spLocks noGrp="1"/>
          </p:cNvSpPr>
          <p:nvPr>
            <p:ph type="title" idx="3"/>
          </p:nvPr>
        </p:nvSpPr>
        <p:spPr>
          <a:xfrm>
            <a:off x="1294375" y="2325975"/>
            <a:ext cx="47637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DOWNSIZE IMAGES TO 128x128</a:t>
            </a:r>
            <a:endParaRPr dirty="0"/>
          </a:p>
        </p:txBody>
      </p:sp>
      <p:sp>
        <p:nvSpPr>
          <p:cNvPr id="469" name="Google Shape;469;p50">
            <a:extLst>
              <a:ext uri="{FF2B5EF4-FFF2-40B4-BE49-F238E27FC236}">
                <a16:creationId xmlns:a16="http://schemas.microsoft.com/office/drawing/2014/main" id="{0B7FE1FD-1189-60A9-FDA8-B22F0FAAF05A}"/>
              </a:ext>
            </a:extLst>
          </p:cNvPr>
          <p:cNvSpPr txBox="1">
            <a:spLocks noGrp="1"/>
          </p:cNvSpPr>
          <p:nvPr>
            <p:ph type="subTitle" idx="4"/>
          </p:nvPr>
        </p:nvSpPr>
        <p:spPr>
          <a:xfrm>
            <a:off x="1294375" y="2603400"/>
            <a:ext cx="4763700" cy="80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Downsized all 60,000 images to 128x128 to avoid using up too much memory/slowing down training</a:t>
            </a:r>
            <a:endParaRPr dirty="0"/>
          </a:p>
        </p:txBody>
      </p:sp>
      <p:sp>
        <p:nvSpPr>
          <p:cNvPr id="470" name="Google Shape;470;p50">
            <a:extLst>
              <a:ext uri="{FF2B5EF4-FFF2-40B4-BE49-F238E27FC236}">
                <a16:creationId xmlns:a16="http://schemas.microsoft.com/office/drawing/2014/main" id="{D54800CB-4E32-F99C-1A19-7B931F08F395}"/>
              </a:ext>
            </a:extLst>
          </p:cNvPr>
          <p:cNvSpPr txBox="1">
            <a:spLocks noGrp="1"/>
          </p:cNvSpPr>
          <p:nvPr>
            <p:ph type="title" idx="5"/>
          </p:nvPr>
        </p:nvSpPr>
        <p:spPr>
          <a:xfrm>
            <a:off x="1294375" y="3525725"/>
            <a:ext cx="47637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DOWNSIZE IMAGES TO 224x224 variant</a:t>
            </a:r>
            <a:endParaRPr dirty="0"/>
          </a:p>
        </p:txBody>
      </p:sp>
      <p:sp>
        <p:nvSpPr>
          <p:cNvPr id="471" name="Google Shape;471;p50">
            <a:extLst>
              <a:ext uri="{FF2B5EF4-FFF2-40B4-BE49-F238E27FC236}">
                <a16:creationId xmlns:a16="http://schemas.microsoft.com/office/drawing/2014/main" id="{F0976C0F-AE05-71CC-3BE2-16CC01731B35}"/>
              </a:ext>
            </a:extLst>
          </p:cNvPr>
          <p:cNvSpPr txBox="1">
            <a:spLocks noGrp="1"/>
          </p:cNvSpPr>
          <p:nvPr>
            <p:ph type="subTitle" idx="6"/>
          </p:nvPr>
        </p:nvSpPr>
        <p:spPr>
          <a:xfrm>
            <a:off x="1294375" y="3802175"/>
            <a:ext cx="4763700" cy="8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Created a 224x224 downsized image collection as a compromise between 128x128 and the original sizes</a:t>
            </a:r>
            <a:endParaRPr dirty="0"/>
          </a:p>
        </p:txBody>
      </p:sp>
      <p:sp>
        <p:nvSpPr>
          <p:cNvPr id="472" name="Google Shape;472;p50">
            <a:extLst>
              <a:ext uri="{FF2B5EF4-FFF2-40B4-BE49-F238E27FC236}">
                <a16:creationId xmlns:a16="http://schemas.microsoft.com/office/drawing/2014/main" id="{F458976A-FC0E-1D25-4237-E99F5BCF1E9D}"/>
              </a:ext>
            </a:extLst>
          </p:cNvPr>
          <p:cNvSpPr/>
          <p:nvPr/>
        </p:nvSpPr>
        <p:spPr>
          <a:xfrm>
            <a:off x="720000" y="1248874"/>
            <a:ext cx="522300" cy="5223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Play"/>
                <a:ea typeface="Play"/>
                <a:cs typeface="Play"/>
                <a:sym typeface="Play"/>
              </a:rPr>
              <a:t>1</a:t>
            </a:r>
            <a:endParaRPr sz="1700">
              <a:latin typeface="Play"/>
              <a:ea typeface="Play"/>
              <a:cs typeface="Play"/>
              <a:sym typeface="Play"/>
            </a:endParaRPr>
          </a:p>
        </p:txBody>
      </p:sp>
      <p:sp>
        <p:nvSpPr>
          <p:cNvPr id="473" name="Google Shape;473;p50">
            <a:extLst>
              <a:ext uri="{FF2B5EF4-FFF2-40B4-BE49-F238E27FC236}">
                <a16:creationId xmlns:a16="http://schemas.microsoft.com/office/drawing/2014/main" id="{1D5827F9-68B7-5904-7569-9479F4FA61CE}"/>
              </a:ext>
            </a:extLst>
          </p:cNvPr>
          <p:cNvSpPr/>
          <p:nvPr/>
        </p:nvSpPr>
        <p:spPr>
          <a:xfrm>
            <a:off x="720000" y="2444783"/>
            <a:ext cx="522300" cy="5223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Play"/>
                <a:ea typeface="Play"/>
                <a:cs typeface="Play"/>
                <a:sym typeface="Play"/>
              </a:rPr>
              <a:t>2</a:t>
            </a:r>
            <a:endParaRPr sz="1700">
              <a:latin typeface="Play"/>
              <a:ea typeface="Play"/>
              <a:cs typeface="Play"/>
              <a:sym typeface="Play"/>
            </a:endParaRPr>
          </a:p>
        </p:txBody>
      </p:sp>
      <p:sp>
        <p:nvSpPr>
          <p:cNvPr id="474" name="Google Shape;474;p50">
            <a:extLst>
              <a:ext uri="{FF2B5EF4-FFF2-40B4-BE49-F238E27FC236}">
                <a16:creationId xmlns:a16="http://schemas.microsoft.com/office/drawing/2014/main" id="{0C8AB08D-44CB-EF0D-408F-6A3C9E39C299}"/>
              </a:ext>
            </a:extLst>
          </p:cNvPr>
          <p:cNvSpPr/>
          <p:nvPr/>
        </p:nvSpPr>
        <p:spPr>
          <a:xfrm>
            <a:off x="720000" y="3640666"/>
            <a:ext cx="522300" cy="5223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Play"/>
                <a:ea typeface="Play"/>
                <a:cs typeface="Play"/>
                <a:sym typeface="Play"/>
              </a:rPr>
              <a:t>3</a:t>
            </a:r>
            <a:endParaRPr sz="1700">
              <a:latin typeface="Play"/>
              <a:ea typeface="Play"/>
              <a:cs typeface="Play"/>
              <a:sym typeface="Play"/>
            </a:endParaRPr>
          </a:p>
        </p:txBody>
      </p:sp>
      <p:pic>
        <p:nvPicPr>
          <p:cNvPr id="3" name="Picture 2">
            <a:extLst>
              <a:ext uri="{FF2B5EF4-FFF2-40B4-BE49-F238E27FC236}">
                <a16:creationId xmlns:a16="http://schemas.microsoft.com/office/drawing/2014/main" id="{DC2A2BA9-1112-6F8A-770D-521092B4C598}"/>
              </a:ext>
            </a:extLst>
          </p:cNvPr>
          <p:cNvPicPr>
            <a:picLocks noChangeAspect="1"/>
          </p:cNvPicPr>
          <p:nvPr/>
        </p:nvPicPr>
        <p:blipFill>
          <a:blip r:embed="rId3"/>
          <a:stretch>
            <a:fillRect/>
          </a:stretch>
        </p:blipFill>
        <p:spPr>
          <a:xfrm>
            <a:off x="6058075" y="1356594"/>
            <a:ext cx="3055130" cy="2430312"/>
          </a:xfrm>
          <a:prstGeom prst="rect">
            <a:avLst/>
          </a:prstGeom>
        </p:spPr>
      </p:pic>
    </p:spTree>
    <p:extLst>
      <p:ext uri="{BB962C8B-B14F-4D97-AF65-F5344CB8AC3E}">
        <p14:creationId xmlns:p14="http://schemas.microsoft.com/office/powerpoint/2010/main" val="108483941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8">
          <a:extLst>
            <a:ext uri="{FF2B5EF4-FFF2-40B4-BE49-F238E27FC236}">
              <a16:creationId xmlns:a16="http://schemas.microsoft.com/office/drawing/2014/main" id="{A616DEAF-2DC3-3E00-E81E-2EECF6AA989F}"/>
            </a:ext>
          </a:extLst>
        </p:cNvPr>
        <p:cNvGrpSpPr/>
        <p:nvPr/>
      </p:nvGrpSpPr>
      <p:grpSpPr>
        <a:xfrm>
          <a:off x="0" y="0"/>
          <a:ext cx="0" cy="0"/>
          <a:chOff x="0" y="0"/>
          <a:chExt cx="0" cy="0"/>
        </a:xfrm>
      </p:grpSpPr>
      <p:sp>
        <p:nvSpPr>
          <p:cNvPr id="409" name="Google Shape;409;p48">
            <a:extLst>
              <a:ext uri="{FF2B5EF4-FFF2-40B4-BE49-F238E27FC236}">
                <a16:creationId xmlns:a16="http://schemas.microsoft.com/office/drawing/2014/main" id="{974464C5-4752-6113-649B-14EB1D8E0E4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Data Science Method</a:t>
            </a:r>
            <a:endParaRPr dirty="0"/>
          </a:p>
        </p:txBody>
      </p:sp>
      <p:sp>
        <p:nvSpPr>
          <p:cNvPr id="410" name="Google Shape;410;p48">
            <a:extLst>
              <a:ext uri="{FF2B5EF4-FFF2-40B4-BE49-F238E27FC236}">
                <a16:creationId xmlns:a16="http://schemas.microsoft.com/office/drawing/2014/main" id="{07FB596F-D371-4099-8CE4-B10E56855B30}"/>
              </a:ext>
            </a:extLst>
          </p:cNvPr>
          <p:cNvSpPr txBox="1"/>
          <p:nvPr/>
        </p:nvSpPr>
        <p:spPr>
          <a:xfrm>
            <a:off x="713225" y="2715025"/>
            <a:ext cx="1458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B050"/>
                </a:solidFill>
                <a:latin typeface="Play"/>
                <a:ea typeface="Play"/>
                <a:cs typeface="Play"/>
                <a:sym typeface="Play"/>
              </a:rPr>
              <a:t>PROBLEM IDENTIFIED</a:t>
            </a:r>
            <a:endParaRPr sz="1700" dirty="0">
              <a:solidFill>
                <a:srgbClr val="00B050"/>
              </a:solidFill>
              <a:latin typeface="Play"/>
              <a:ea typeface="Play"/>
              <a:cs typeface="Play"/>
              <a:sym typeface="Play"/>
            </a:endParaRPr>
          </a:p>
        </p:txBody>
      </p:sp>
      <p:sp>
        <p:nvSpPr>
          <p:cNvPr id="411" name="Google Shape;411;p48">
            <a:extLst>
              <a:ext uri="{FF2B5EF4-FFF2-40B4-BE49-F238E27FC236}">
                <a16:creationId xmlns:a16="http://schemas.microsoft.com/office/drawing/2014/main" id="{F90A8F16-5331-BA50-4AD3-804CF11DE6D2}"/>
              </a:ext>
            </a:extLst>
          </p:cNvPr>
          <p:cNvSpPr/>
          <p:nvPr/>
        </p:nvSpPr>
        <p:spPr>
          <a:xfrm>
            <a:off x="3022670" y="1273413"/>
            <a:ext cx="732000" cy="732000"/>
          </a:xfrm>
          <a:prstGeom prst="ellipse">
            <a:avLst/>
          </a:prstGeom>
          <a:noFill/>
          <a:ln w="19050" cap="flat" cmpd="sng">
            <a:solidFill>
              <a:srgbClr val="00B050"/>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a:extLst>
              <a:ext uri="{FF2B5EF4-FFF2-40B4-BE49-F238E27FC236}">
                <a16:creationId xmlns:a16="http://schemas.microsoft.com/office/drawing/2014/main" id="{8CBDA4F9-8C0C-779D-EFD4-BA620179545A}"/>
              </a:ext>
            </a:extLst>
          </p:cNvPr>
          <p:cNvSpPr txBox="1"/>
          <p:nvPr/>
        </p:nvSpPr>
        <p:spPr>
          <a:xfrm>
            <a:off x="3845125" y="1474875"/>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B050"/>
                </a:solidFill>
                <a:latin typeface="Play"/>
                <a:ea typeface="Play"/>
                <a:cs typeface="Play"/>
                <a:sym typeface="Play"/>
              </a:rPr>
              <a:t>DATA WRANGLING</a:t>
            </a:r>
            <a:endParaRPr sz="1700" dirty="0">
              <a:solidFill>
                <a:srgbClr val="00B050"/>
              </a:solidFill>
              <a:latin typeface="Play"/>
              <a:ea typeface="Play"/>
              <a:cs typeface="Play"/>
              <a:sym typeface="Play"/>
            </a:endParaRPr>
          </a:p>
        </p:txBody>
      </p:sp>
      <p:sp>
        <p:nvSpPr>
          <p:cNvPr id="414" name="Google Shape;414;p48">
            <a:extLst>
              <a:ext uri="{FF2B5EF4-FFF2-40B4-BE49-F238E27FC236}">
                <a16:creationId xmlns:a16="http://schemas.microsoft.com/office/drawing/2014/main" id="{8EA0C548-D0C2-B522-6862-07822320D748}"/>
              </a:ext>
            </a:extLst>
          </p:cNvPr>
          <p:cNvSpPr txBox="1"/>
          <p:nvPr/>
        </p:nvSpPr>
        <p:spPr>
          <a:xfrm>
            <a:off x="6686650" y="1340625"/>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Collect and clean the dataset</a:t>
            </a:r>
            <a:endParaRPr dirty="0">
              <a:solidFill>
                <a:schemeClr val="lt2"/>
              </a:solidFill>
              <a:latin typeface="Source Sans Pro"/>
              <a:ea typeface="Source Sans Pro"/>
              <a:cs typeface="Source Sans Pro"/>
              <a:sym typeface="Source Sans Pro"/>
            </a:endParaRPr>
          </a:p>
        </p:txBody>
      </p:sp>
      <p:sp>
        <p:nvSpPr>
          <p:cNvPr id="415" name="Google Shape;415;p48">
            <a:extLst>
              <a:ext uri="{FF2B5EF4-FFF2-40B4-BE49-F238E27FC236}">
                <a16:creationId xmlns:a16="http://schemas.microsoft.com/office/drawing/2014/main" id="{FC5993DC-240E-D114-75DC-370C6A160692}"/>
              </a:ext>
            </a:extLst>
          </p:cNvPr>
          <p:cNvSpPr/>
          <p:nvPr/>
        </p:nvSpPr>
        <p:spPr>
          <a:xfrm>
            <a:off x="3022670" y="2100188"/>
            <a:ext cx="732000" cy="732000"/>
          </a:xfrm>
          <a:prstGeom prst="ellipse">
            <a:avLst/>
          </a:prstGeom>
          <a:noFill/>
          <a:ln w="19050" cap="flat" cmpd="sng">
            <a:solidFill>
              <a:srgbClr val="00B050"/>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8">
            <a:extLst>
              <a:ext uri="{FF2B5EF4-FFF2-40B4-BE49-F238E27FC236}">
                <a16:creationId xmlns:a16="http://schemas.microsoft.com/office/drawing/2014/main" id="{B53A5D05-DAC2-70DB-226A-9C444A98FB7A}"/>
              </a:ext>
            </a:extLst>
          </p:cNvPr>
          <p:cNvSpPr txBox="1"/>
          <p:nvPr/>
        </p:nvSpPr>
        <p:spPr>
          <a:xfrm>
            <a:off x="3845125" y="2301650"/>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B050"/>
                </a:solidFill>
                <a:latin typeface="Play"/>
                <a:ea typeface="Play"/>
                <a:cs typeface="Play"/>
                <a:sym typeface="Play"/>
              </a:rPr>
              <a:t>EDA</a:t>
            </a:r>
            <a:endParaRPr sz="1700" dirty="0">
              <a:solidFill>
                <a:srgbClr val="00B050"/>
              </a:solidFill>
              <a:latin typeface="Play"/>
              <a:ea typeface="Play"/>
              <a:cs typeface="Play"/>
              <a:sym typeface="Play"/>
            </a:endParaRPr>
          </a:p>
        </p:txBody>
      </p:sp>
      <p:sp>
        <p:nvSpPr>
          <p:cNvPr id="417" name="Google Shape;417;p48">
            <a:extLst>
              <a:ext uri="{FF2B5EF4-FFF2-40B4-BE49-F238E27FC236}">
                <a16:creationId xmlns:a16="http://schemas.microsoft.com/office/drawing/2014/main" id="{89607DAA-88CC-325A-E425-309A72C60E0A}"/>
              </a:ext>
            </a:extLst>
          </p:cNvPr>
          <p:cNvSpPr txBox="1"/>
          <p:nvPr/>
        </p:nvSpPr>
        <p:spPr>
          <a:xfrm>
            <a:off x="6686650" y="2167400"/>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Understand relationships within the data</a:t>
            </a:r>
            <a:endParaRPr dirty="0">
              <a:solidFill>
                <a:schemeClr val="lt2"/>
              </a:solidFill>
              <a:latin typeface="Source Sans Pro"/>
              <a:ea typeface="Source Sans Pro"/>
              <a:cs typeface="Source Sans Pro"/>
              <a:sym typeface="Source Sans Pro"/>
            </a:endParaRPr>
          </a:p>
        </p:txBody>
      </p:sp>
      <p:sp>
        <p:nvSpPr>
          <p:cNvPr id="418" name="Google Shape;418;p48">
            <a:extLst>
              <a:ext uri="{FF2B5EF4-FFF2-40B4-BE49-F238E27FC236}">
                <a16:creationId xmlns:a16="http://schemas.microsoft.com/office/drawing/2014/main" id="{53B3CA58-5917-C6E8-1C40-BFDD3E3395A0}"/>
              </a:ext>
            </a:extLst>
          </p:cNvPr>
          <p:cNvSpPr/>
          <p:nvPr/>
        </p:nvSpPr>
        <p:spPr>
          <a:xfrm>
            <a:off x="3022670" y="2926963"/>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8">
            <a:extLst>
              <a:ext uri="{FF2B5EF4-FFF2-40B4-BE49-F238E27FC236}">
                <a16:creationId xmlns:a16="http://schemas.microsoft.com/office/drawing/2014/main" id="{2EB9D349-F167-0BB4-DA10-9E76A1198C65}"/>
              </a:ext>
            </a:extLst>
          </p:cNvPr>
          <p:cNvSpPr txBox="1"/>
          <p:nvPr/>
        </p:nvSpPr>
        <p:spPr>
          <a:xfrm>
            <a:off x="3845125" y="3128425"/>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lt1"/>
                </a:solidFill>
                <a:latin typeface="Play"/>
                <a:ea typeface="Play"/>
                <a:cs typeface="Play"/>
                <a:sym typeface="Play"/>
              </a:rPr>
              <a:t>DATA PREPROCESSING</a:t>
            </a:r>
            <a:endParaRPr sz="1700" dirty="0">
              <a:solidFill>
                <a:schemeClr val="lt1"/>
              </a:solidFill>
              <a:latin typeface="Play"/>
              <a:ea typeface="Play"/>
              <a:cs typeface="Play"/>
              <a:sym typeface="Play"/>
            </a:endParaRPr>
          </a:p>
        </p:txBody>
      </p:sp>
      <p:sp>
        <p:nvSpPr>
          <p:cNvPr id="420" name="Google Shape;420;p48">
            <a:extLst>
              <a:ext uri="{FF2B5EF4-FFF2-40B4-BE49-F238E27FC236}">
                <a16:creationId xmlns:a16="http://schemas.microsoft.com/office/drawing/2014/main" id="{0046EECE-3B89-C069-3C42-20769FD64DF4}"/>
              </a:ext>
            </a:extLst>
          </p:cNvPr>
          <p:cNvSpPr txBox="1"/>
          <p:nvPr/>
        </p:nvSpPr>
        <p:spPr>
          <a:xfrm>
            <a:off x="6686650" y="2994175"/>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Standardize and train the dataset</a:t>
            </a:r>
            <a:endParaRPr dirty="0">
              <a:solidFill>
                <a:schemeClr val="lt2"/>
              </a:solidFill>
              <a:latin typeface="Source Sans Pro"/>
              <a:ea typeface="Source Sans Pro"/>
              <a:cs typeface="Source Sans Pro"/>
              <a:sym typeface="Source Sans Pro"/>
            </a:endParaRPr>
          </a:p>
        </p:txBody>
      </p:sp>
      <p:sp>
        <p:nvSpPr>
          <p:cNvPr id="421" name="Google Shape;421;p48">
            <a:extLst>
              <a:ext uri="{FF2B5EF4-FFF2-40B4-BE49-F238E27FC236}">
                <a16:creationId xmlns:a16="http://schemas.microsoft.com/office/drawing/2014/main" id="{9B0A079E-2339-CF1E-8A54-B376F1F028B0}"/>
              </a:ext>
            </a:extLst>
          </p:cNvPr>
          <p:cNvSpPr/>
          <p:nvPr/>
        </p:nvSpPr>
        <p:spPr>
          <a:xfrm>
            <a:off x="3022670" y="3753738"/>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8">
            <a:extLst>
              <a:ext uri="{FF2B5EF4-FFF2-40B4-BE49-F238E27FC236}">
                <a16:creationId xmlns:a16="http://schemas.microsoft.com/office/drawing/2014/main" id="{D9552950-938C-6ED4-13ED-1F58BCEA51FB}"/>
              </a:ext>
            </a:extLst>
          </p:cNvPr>
          <p:cNvSpPr txBox="1"/>
          <p:nvPr/>
        </p:nvSpPr>
        <p:spPr>
          <a:xfrm>
            <a:off x="3845125" y="3955200"/>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lt1"/>
                </a:solidFill>
                <a:latin typeface="Play"/>
                <a:ea typeface="Play"/>
                <a:cs typeface="Play"/>
                <a:sym typeface="Play"/>
              </a:rPr>
              <a:t>MODELING</a:t>
            </a:r>
            <a:endParaRPr sz="1700" dirty="0">
              <a:solidFill>
                <a:schemeClr val="lt1"/>
              </a:solidFill>
              <a:latin typeface="Play"/>
              <a:ea typeface="Play"/>
              <a:cs typeface="Play"/>
              <a:sym typeface="Play"/>
            </a:endParaRPr>
          </a:p>
        </p:txBody>
      </p:sp>
      <p:sp>
        <p:nvSpPr>
          <p:cNvPr id="423" name="Google Shape;423;p48">
            <a:extLst>
              <a:ext uri="{FF2B5EF4-FFF2-40B4-BE49-F238E27FC236}">
                <a16:creationId xmlns:a16="http://schemas.microsoft.com/office/drawing/2014/main" id="{053DC4ED-EA31-5DF3-A939-96749EC6FD4B}"/>
              </a:ext>
            </a:extLst>
          </p:cNvPr>
          <p:cNvSpPr txBox="1"/>
          <p:nvPr/>
        </p:nvSpPr>
        <p:spPr>
          <a:xfrm>
            <a:off x="6686650" y="3820950"/>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Select, train, and deploy the model</a:t>
            </a:r>
            <a:endParaRPr dirty="0">
              <a:solidFill>
                <a:schemeClr val="lt2"/>
              </a:solidFill>
              <a:latin typeface="Source Sans Pro"/>
              <a:ea typeface="Source Sans Pro"/>
              <a:cs typeface="Source Sans Pro"/>
              <a:sym typeface="Source Sans Pro"/>
            </a:endParaRPr>
          </a:p>
        </p:txBody>
      </p:sp>
      <p:cxnSp>
        <p:nvCxnSpPr>
          <p:cNvPr id="424" name="Google Shape;424;p48">
            <a:extLst>
              <a:ext uri="{FF2B5EF4-FFF2-40B4-BE49-F238E27FC236}">
                <a16:creationId xmlns:a16="http://schemas.microsoft.com/office/drawing/2014/main" id="{C7F60944-6F80-D67B-0B2A-D06D20BBE7F1}"/>
              </a:ext>
            </a:extLst>
          </p:cNvPr>
          <p:cNvCxnSpPr>
            <a:stCxn id="410" idx="3"/>
            <a:endCxn id="411" idx="2"/>
          </p:cNvCxnSpPr>
          <p:nvPr/>
        </p:nvCxnSpPr>
        <p:spPr>
          <a:xfrm rot="10800000" flipH="1">
            <a:off x="2171825" y="1639375"/>
            <a:ext cx="850800" cy="1240200"/>
          </a:xfrm>
          <a:prstGeom prst="bentConnector3">
            <a:avLst>
              <a:gd name="adj1" fmla="val 50003"/>
            </a:avLst>
          </a:prstGeom>
          <a:noFill/>
          <a:ln w="19050" cap="flat" cmpd="sng">
            <a:solidFill>
              <a:schemeClr val="lt2"/>
            </a:solidFill>
            <a:prstDash val="solid"/>
            <a:round/>
            <a:headEnd type="oval" w="med" len="med"/>
            <a:tailEnd type="oval" w="med" len="med"/>
          </a:ln>
        </p:spPr>
      </p:cxnSp>
      <p:cxnSp>
        <p:nvCxnSpPr>
          <p:cNvPr id="425" name="Google Shape;425;p48">
            <a:extLst>
              <a:ext uri="{FF2B5EF4-FFF2-40B4-BE49-F238E27FC236}">
                <a16:creationId xmlns:a16="http://schemas.microsoft.com/office/drawing/2014/main" id="{BB040697-82E8-9D1E-40C2-2CDC1890137A}"/>
              </a:ext>
            </a:extLst>
          </p:cNvPr>
          <p:cNvCxnSpPr>
            <a:stCxn id="410" idx="3"/>
            <a:endCxn id="415" idx="2"/>
          </p:cNvCxnSpPr>
          <p:nvPr/>
        </p:nvCxnSpPr>
        <p:spPr>
          <a:xfrm rot="10800000" flipH="1">
            <a:off x="2171825" y="2466175"/>
            <a:ext cx="850800" cy="413400"/>
          </a:xfrm>
          <a:prstGeom prst="bentConnector3">
            <a:avLst>
              <a:gd name="adj1" fmla="val 50003"/>
            </a:avLst>
          </a:prstGeom>
          <a:noFill/>
          <a:ln w="19050" cap="flat" cmpd="sng">
            <a:solidFill>
              <a:schemeClr val="lt2"/>
            </a:solidFill>
            <a:prstDash val="solid"/>
            <a:round/>
            <a:headEnd type="oval" w="med" len="med"/>
            <a:tailEnd type="oval" w="med" len="med"/>
          </a:ln>
        </p:spPr>
      </p:cxnSp>
      <p:cxnSp>
        <p:nvCxnSpPr>
          <p:cNvPr id="426" name="Google Shape;426;p48">
            <a:extLst>
              <a:ext uri="{FF2B5EF4-FFF2-40B4-BE49-F238E27FC236}">
                <a16:creationId xmlns:a16="http://schemas.microsoft.com/office/drawing/2014/main" id="{E301B439-8D6B-0002-0CEB-6E0B55773C41}"/>
              </a:ext>
            </a:extLst>
          </p:cNvPr>
          <p:cNvCxnSpPr>
            <a:stCxn id="410" idx="3"/>
            <a:endCxn id="418" idx="2"/>
          </p:cNvCxnSpPr>
          <p:nvPr/>
        </p:nvCxnSpPr>
        <p:spPr>
          <a:xfrm>
            <a:off x="2171825" y="2879575"/>
            <a:ext cx="850800" cy="413400"/>
          </a:xfrm>
          <a:prstGeom prst="bentConnector3">
            <a:avLst>
              <a:gd name="adj1" fmla="val 50003"/>
            </a:avLst>
          </a:prstGeom>
          <a:noFill/>
          <a:ln w="19050" cap="flat" cmpd="sng">
            <a:solidFill>
              <a:schemeClr val="lt2"/>
            </a:solidFill>
            <a:prstDash val="solid"/>
            <a:round/>
            <a:headEnd type="oval" w="med" len="med"/>
            <a:tailEnd type="oval" w="med" len="med"/>
          </a:ln>
        </p:spPr>
      </p:cxnSp>
      <p:cxnSp>
        <p:nvCxnSpPr>
          <p:cNvPr id="427" name="Google Shape;427;p48">
            <a:extLst>
              <a:ext uri="{FF2B5EF4-FFF2-40B4-BE49-F238E27FC236}">
                <a16:creationId xmlns:a16="http://schemas.microsoft.com/office/drawing/2014/main" id="{74ECACC2-897F-99F5-A2FE-11B0AF74E175}"/>
              </a:ext>
            </a:extLst>
          </p:cNvPr>
          <p:cNvCxnSpPr>
            <a:stCxn id="410" idx="3"/>
            <a:endCxn id="421" idx="2"/>
          </p:cNvCxnSpPr>
          <p:nvPr/>
        </p:nvCxnSpPr>
        <p:spPr>
          <a:xfrm>
            <a:off x="2171825" y="2879575"/>
            <a:ext cx="850800" cy="1240200"/>
          </a:xfrm>
          <a:prstGeom prst="bentConnector3">
            <a:avLst>
              <a:gd name="adj1" fmla="val 50003"/>
            </a:avLst>
          </a:prstGeom>
          <a:noFill/>
          <a:ln w="19050" cap="flat" cmpd="sng">
            <a:solidFill>
              <a:schemeClr val="lt2"/>
            </a:solidFill>
            <a:prstDash val="solid"/>
            <a:round/>
            <a:headEnd type="oval" w="med" len="med"/>
            <a:tailEnd type="oval" w="med" len="med"/>
          </a:ln>
        </p:spPr>
      </p:cxnSp>
      <p:pic>
        <p:nvPicPr>
          <p:cNvPr id="3" name="Graphic 2" descr="Bullseye">
            <a:extLst>
              <a:ext uri="{FF2B5EF4-FFF2-40B4-BE49-F238E27FC236}">
                <a16:creationId xmlns:a16="http://schemas.microsoft.com/office/drawing/2014/main" id="{9363D080-B072-053B-D478-3E1D93BB02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59459" y="1406947"/>
            <a:ext cx="457200" cy="457200"/>
          </a:xfrm>
          <a:prstGeom prst="rect">
            <a:avLst/>
          </a:prstGeom>
        </p:spPr>
      </p:pic>
      <p:pic>
        <p:nvPicPr>
          <p:cNvPr id="5" name="Graphic 4" descr="Bar chart RTL">
            <a:extLst>
              <a:ext uri="{FF2B5EF4-FFF2-40B4-BE49-F238E27FC236}">
                <a16:creationId xmlns:a16="http://schemas.microsoft.com/office/drawing/2014/main" id="{EB1AF345-0CF5-177A-8601-723F5B2FFB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2550" y="2237575"/>
            <a:ext cx="457200" cy="457200"/>
          </a:xfrm>
          <a:prstGeom prst="rect">
            <a:avLst/>
          </a:prstGeom>
        </p:spPr>
      </p:pic>
      <p:pic>
        <p:nvPicPr>
          <p:cNvPr id="7" name="Graphic 6" descr="Gears">
            <a:extLst>
              <a:ext uri="{FF2B5EF4-FFF2-40B4-BE49-F238E27FC236}">
                <a16:creationId xmlns:a16="http://schemas.microsoft.com/office/drawing/2014/main" id="{A28668C0-C154-24BE-A944-3DD32B54291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9459" y="3064363"/>
            <a:ext cx="457200" cy="457200"/>
          </a:xfrm>
          <a:prstGeom prst="rect">
            <a:avLst/>
          </a:prstGeom>
        </p:spPr>
      </p:pic>
      <p:pic>
        <p:nvPicPr>
          <p:cNvPr id="9" name="Graphic 8" descr="Network diagram">
            <a:extLst>
              <a:ext uri="{FF2B5EF4-FFF2-40B4-BE49-F238E27FC236}">
                <a16:creationId xmlns:a16="http://schemas.microsoft.com/office/drawing/2014/main" id="{BBBE28B9-6F18-4F57-5E05-E602977E7CB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42550" y="3870087"/>
            <a:ext cx="516200" cy="516200"/>
          </a:xfrm>
          <a:prstGeom prst="rect">
            <a:avLst/>
          </a:prstGeom>
        </p:spPr>
      </p:pic>
    </p:spTree>
    <p:extLst>
      <p:ext uri="{BB962C8B-B14F-4D97-AF65-F5344CB8AC3E}">
        <p14:creationId xmlns:p14="http://schemas.microsoft.com/office/powerpoint/2010/main" val="1475950164"/>
      </p:ext>
    </p:extLst>
  </p:cSld>
  <p:clrMapOvr>
    <a:masterClrMapping/>
  </p:clrMapOvr>
  <mc:AlternateContent xmlns:mc="http://schemas.openxmlformats.org/markup-compatibility/2006" xmlns:p14="http://schemas.microsoft.com/office/powerpoint/2010/main">
    <mc:Choice Requires="p14">
      <p:transition spd="slow" p14:dur="1600">
        <p14:prism dir="r" isContent="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34848-48B9-5D5A-2236-27F721DDB33D}"/>
              </a:ext>
            </a:extLst>
          </p:cNvPr>
          <p:cNvSpPr>
            <a:spLocks noGrp="1"/>
          </p:cNvSpPr>
          <p:nvPr>
            <p:ph type="title"/>
          </p:nvPr>
        </p:nvSpPr>
        <p:spPr>
          <a:xfrm>
            <a:off x="720000" y="445025"/>
            <a:ext cx="5712550" cy="657747"/>
          </a:xfrm>
        </p:spPr>
        <p:txBody>
          <a:bodyPr/>
          <a:lstStyle/>
          <a:p>
            <a:r>
              <a:rPr lang="en-US" dirty="0"/>
              <a:t>DATA PREPROCESSING</a:t>
            </a:r>
          </a:p>
        </p:txBody>
      </p:sp>
      <p:sp>
        <p:nvSpPr>
          <p:cNvPr id="28" name="Flowchart: Process 27">
            <a:extLst>
              <a:ext uri="{FF2B5EF4-FFF2-40B4-BE49-F238E27FC236}">
                <a16:creationId xmlns:a16="http://schemas.microsoft.com/office/drawing/2014/main" id="{AB501CAB-12B6-242B-A794-D94277EBD833}"/>
              </a:ext>
            </a:extLst>
          </p:cNvPr>
          <p:cNvSpPr/>
          <p:nvPr/>
        </p:nvSpPr>
        <p:spPr>
          <a:xfrm>
            <a:off x="215900" y="2956972"/>
            <a:ext cx="774700" cy="292100"/>
          </a:xfrm>
          <a:prstGeom prst="flowChartProcess">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Dataset</a:t>
            </a:r>
          </a:p>
        </p:txBody>
      </p:sp>
      <p:cxnSp>
        <p:nvCxnSpPr>
          <p:cNvPr id="30" name="Connector: Elbow 29">
            <a:extLst>
              <a:ext uri="{FF2B5EF4-FFF2-40B4-BE49-F238E27FC236}">
                <a16:creationId xmlns:a16="http://schemas.microsoft.com/office/drawing/2014/main" id="{E8026672-7887-8E09-6959-2764D7AC83D7}"/>
              </a:ext>
            </a:extLst>
          </p:cNvPr>
          <p:cNvCxnSpPr>
            <a:cxnSpLocks/>
            <a:stCxn id="28" idx="3"/>
            <a:endCxn id="58" idx="1"/>
          </p:cNvCxnSpPr>
          <p:nvPr/>
        </p:nvCxnSpPr>
        <p:spPr>
          <a:xfrm flipV="1">
            <a:off x="990600" y="1627811"/>
            <a:ext cx="1085849" cy="1475211"/>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DB9F9D9F-8718-EED2-FA74-F600431C1635}"/>
              </a:ext>
            </a:extLst>
          </p:cNvPr>
          <p:cNvCxnSpPr>
            <a:cxnSpLocks/>
            <a:stCxn id="28" idx="3"/>
            <a:endCxn id="59" idx="1"/>
          </p:cNvCxnSpPr>
          <p:nvPr/>
        </p:nvCxnSpPr>
        <p:spPr>
          <a:xfrm flipV="1">
            <a:off x="990600" y="2500165"/>
            <a:ext cx="1079499" cy="602857"/>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7E7878B6-468E-3CB4-6DED-FCA86DC44EE3}"/>
              </a:ext>
            </a:extLst>
          </p:cNvPr>
          <p:cNvCxnSpPr>
            <a:cxnSpLocks/>
            <a:stCxn id="28" idx="3"/>
            <a:endCxn id="63" idx="1"/>
          </p:cNvCxnSpPr>
          <p:nvPr/>
        </p:nvCxnSpPr>
        <p:spPr>
          <a:xfrm>
            <a:off x="990600" y="3103022"/>
            <a:ext cx="1079500" cy="411342"/>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9531AC3C-815C-0CF0-5325-826D5AFB41FC}"/>
              </a:ext>
            </a:extLst>
          </p:cNvPr>
          <p:cNvCxnSpPr>
            <a:cxnSpLocks/>
            <a:stCxn id="28" idx="3"/>
            <a:endCxn id="67" idx="1"/>
          </p:cNvCxnSpPr>
          <p:nvPr/>
        </p:nvCxnSpPr>
        <p:spPr>
          <a:xfrm>
            <a:off x="990600" y="3103022"/>
            <a:ext cx="1079500" cy="1240281"/>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8" name="Flowchart: Process 57">
            <a:extLst>
              <a:ext uri="{FF2B5EF4-FFF2-40B4-BE49-F238E27FC236}">
                <a16:creationId xmlns:a16="http://schemas.microsoft.com/office/drawing/2014/main" id="{E70A0EC1-2D10-0300-CFDA-C5BC394E4A87}"/>
              </a:ext>
            </a:extLst>
          </p:cNvPr>
          <p:cNvSpPr/>
          <p:nvPr/>
        </p:nvSpPr>
        <p:spPr>
          <a:xfrm>
            <a:off x="2076449" y="1491990"/>
            <a:ext cx="942975" cy="271641"/>
          </a:xfrm>
          <a:prstGeom prst="flowChartProcess">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Train 128</a:t>
            </a:r>
          </a:p>
        </p:txBody>
      </p:sp>
      <p:sp>
        <p:nvSpPr>
          <p:cNvPr id="59" name="Flowchart: Process 58">
            <a:extLst>
              <a:ext uri="{FF2B5EF4-FFF2-40B4-BE49-F238E27FC236}">
                <a16:creationId xmlns:a16="http://schemas.microsoft.com/office/drawing/2014/main" id="{5955E6AD-A2EB-A2C8-7E92-418306ED309A}"/>
              </a:ext>
            </a:extLst>
          </p:cNvPr>
          <p:cNvSpPr/>
          <p:nvPr/>
        </p:nvSpPr>
        <p:spPr>
          <a:xfrm>
            <a:off x="2070099" y="2363286"/>
            <a:ext cx="942975" cy="273757"/>
          </a:xfrm>
          <a:prstGeom prst="flowChartProcess">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Test 128</a:t>
            </a:r>
          </a:p>
        </p:txBody>
      </p:sp>
      <p:sp>
        <p:nvSpPr>
          <p:cNvPr id="63" name="Flowchart: Process 62">
            <a:extLst>
              <a:ext uri="{FF2B5EF4-FFF2-40B4-BE49-F238E27FC236}">
                <a16:creationId xmlns:a16="http://schemas.microsoft.com/office/drawing/2014/main" id="{210982F5-52BE-3788-DF4B-82433FFE6518}"/>
              </a:ext>
            </a:extLst>
          </p:cNvPr>
          <p:cNvSpPr/>
          <p:nvPr/>
        </p:nvSpPr>
        <p:spPr>
          <a:xfrm>
            <a:off x="2070100" y="3377485"/>
            <a:ext cx="942974" cy="273757"/>
          </a:xfrm>
          <a:prstGeom prst="flowChartProcess">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Train 224</a:t>
            </a:r>
          </a:p>
        </p:txBody>
      </p:sp>
      <p:sp>
        <p:nvSpPr>
          <p:cNvPr id="67" name="Flowchart: Process 66">
            <a:extLst>
              <a:ext uri="{FF2B5EF4-FFF2-40B4-BE49-F238E27FC236}">
                <a16:creationId xmlns:a16="http://schemas.microsoft.com/office/drawing/2014/main" id="{A454E99B-DAB7-886C-110F-F8B36EA32661}"/>
              </a:ext>
            </a:extLst>
          </p:cNvPr>
          <p:cNvSpPr/>
          <p:nvPr/>
        </p:nvSpPr>
        <p:spPr>
          <a:xfrm>
            <a:off x="2070100" y="4206424"/>
            <a:ext cx="942974" cy="273757"/>
          </a:xfrm>
          <a:prstGeom prst="flowChartProcess">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Test 224</a:t>
            </a:r>
          </a:p>
        </p:txBody>
      </p:sp>
      <p:cxnSp>
        <p:nvCxnSpPr>
          <p:cNvPr id="77" name="Connector: Elbow 76">
            <a:extLst>
              <a:ext uri="{FF2B5EF4-FFF2-40B4-BE49-F238E27FC236}">
                <a16:creationId xmlns:a16="http://schemas.microsoft.com/office/drawing/2014/main" id="{3C8FB955-9BD1-66AD-09C6-5C14D7C2A963}"/>
              </a:ext>
            </a:extLst>
          </p:cNvPr>
          <p:cNvCxnSpPr>
            <a:cxnSpLocks/>
            <a:stCxn id="58" idx="3"/>
            <a:endCxn id="122" idx="1"/>
          </p:cNvCxnSpPr>
          <p:nvPr/>
        </p:nvCxnSpPr>
        <p:spPr>
          <a:xfrm flipV="1">
            <a:off x="3019424" y="1361105"/>
            <a:ext cx="1739901" cy="266706"/>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3081E80E-75B2-9C0C-C1F5-F7B0CB435374}"/>
              </a:ext>
            </a:extLst>
          </p:cNvPr>
          <p:cNvCxnSpPr>
            <a:cxnSpLocks/>
            <a:stCxn id="58" idx="3"/>
            <a:endCxn id="124" idx="1"/>
          </p:cNvCxnSpPr>
          <p:nvPr/>
        </p:nvCxnSpPr>
        <p:spPr>
          <a:xfrm>
            <a:off x="3019424" y="1627811"/>
            <a:ext cx="1736726" cy="173277"/>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455DE63-46E0-5736-9282-E86FFE7BCBEF}"/>
              </a:ext>
            </a:extLst>
          </p:cNvPr>
          <p:cNvCxnSpPr>
            <a:cxnSpLocks/>
            <a:stCxn id="63" idx="3"/>
            <a:endCxn id="126" idx="1"/>
          </p:cNvCxnSpPr>
          <p:nvPr/>
        </p:nvCxnSpPr>
        <p:spPr>
          <a:xfrm flipV="1">
            <a:off x="3013074" y="3266354"/>
            <a:ext cx="1743076" cy="248010"/>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5E246EF7-E507-188B-7D12-C1909D77111E}"/>
              </a:ext>
            </a:extLst>
          </p:cNvPr>
          <p:cNvCxnSpPr>
            <a:cxnSpLocks/>
            <a:stCxn id="63" idx="3"/>
            <a:endCxn id="128" idx="1"/>
          </p:cNvCxnSpPr>
          <p:nvPr/>
        </p:nvCxnSpPr>
        <p:spPr>
          <a:xfrm>
            <a:off x="3013074" y="3514364"/>
            <a:ext cx="1743076" cy="194739"/>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66B36BB8-97CF-D8BF-2BC5-9F08F2D1ED5C}"/>
              </a:ext>
            </a:extLst>
          </p:cNvPr>
          <p:cNvCxnSpPr>
            <a:cxnSpLocks/>
            <a:stCxn id="59" idx="3"/>
            <a:endCxn id="130" idx="1"/>
          </p:cNvCxnSpPr>
          <p:nvPr/>
        </p:nvCxnSpPr>
        <p:spPr>
          <a:xfrm flipV="1">
            <a:off x="3013074" y="2313900"/>
            <a:ext cx="2708276" cy="186265"/>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809A19D-F94F-E7FD-C9DD-6D3C5A100356}"/>
              </a:ext>
            </a:extLst>
          </p:cNvPr>
          <p:cNvCxnSpPr>
            <a:cxnSpLocks/>
            <a:stCxn id="59" idx="3"/>
            <a:endCxn id="132" idx="1"/>
          </p:cNvCxnSpPr>
          <p:nvPr/>
        </p:nvCxnSpPr>
        <p:spPr>
          <a:xfrm>
            <a:off x="3013074" y="2500165"/>
            <a:ext cx="2708276" cy="211495"/>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4A19416F-5EDA-F88B-EB2B-81BAB05E2251}"/>
              </a:ext>
            </a:extLst>
          </p:cNvPr>
          <p:cNvCxnSpPr>
            <a:cxnSpLocks/>
            <a:stCxn id="67" idx="3"/>
            <a:endCxn id="134" idx="1"/>
          </p:cNvCxnSpPr>
          <p:nvPr/>
        </p:nvCxnSpPr>
        <p:spPr>
          <a:xfrm flipV="1">
            <a:off x="3013074" y="4157039"/>
            <a:ext cx="2708276" cy="186264"/>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43B83E4A-835B-732C-FEE5-196FB2C2F96F}"/>
              </a:ext>
            </a:extLst>
          </p:cNvPr>
          <p:cNvCxnSpPr>
            <a:cxnSpLocks/>
            <a:stCxn id="67" idx="3"/>
            <a:endCxn id="136" idx="1"/>
          </p:cNvCxnSpPr>
          <p:nvPr/>
        </p:nvCxnSpPr>
        <p:spPr>
          <a:xfrm>
            <a:off x="3013074" y="4343303"/>
            <a:ext cx="2708276" cy="211664"/>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2" name="Flowchart: Process 121">
            <a:extLst>
              <a:ext uri="{FF2B5EF4-FFF2-40B4-BE49-F238E27FC236}">
                <a16:creationId xmlns:a16="http://schemas.microsoft.com/office/drawing/2014/main" id="{5ECFD249-442E-6230-A436-BE99A34750BC}"/>
              </a:ext>
            </a:extLst>
          </p:cNvPr>
          <p:cNvSpPr/>
          <p:nvPr/>
        </p:nvSpPr>
        <p:spPr>
          <a:xfrm>
            <a:off x="4759325" y="1215055"/>
            <a:ext cx="774700" cy="292100"/>
          </a:xfrm>
          <a:prstGeom prst="flowChart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Fake</a:t>
            </a:r>
          </a:p>
        </p:txBody>
      </p:sp>
      <p:sp>
        <p:nvSpPr>
          <p:cNvPr id="124" name="Flowchart: Process 123">
            <a:extLst>
              <a:ext uri="{FF2B5EF4-FFF2-40B4-BE49-F238E27FC236}">
                <a16:creationId xmlns:a16="http://schemas.microsoft.com/office/drawing/2014/main" id="{D161D697-54A5-B539-84F0-FE772EECEB64}"/>
              </a:ext>
            </a:extLst>
          </p:cNvPr>
          <p:cNvSpPr/>
          <p:nvPr/>
        </p:nvSpPr>
        <p:spPr>
          <a:xfrm>
            <a:off x="4756150" y="1655038"/>
            <a:ext cx="774700" cy="292100"/>
          </a:xfrm>
          <a:prstGeom prst="flowChartProcess">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Real</a:t>
            </a:r>
          </a:p>
        </p:txBody>
      </p:sp>
      <p:sp>
        <p:nvSpPr>
          <p:cNvPr id="126" name="Flowchart: Process 125">
            <a:extLst>
              <a:ext uri="{FF2B5EF4-FFF2-40B4-BE49-F238E27FC236}">
                <a16:creationId xmlns:a16="http://schemas.microsoft.com/office/drawing/2014/main" id="{6E75EE63-223A-3A32-99CA-44314CD0B98C}"/>
              </a:ext>
            </a:extLst>
          </p:cNvPr>
          <p:cNvSpPr/>
          <p:nvPr/>
        </p:nvSpPr>
        <p:spPr>
          <a:xfrm>
            <a:off x="4756150" y="3120304"/>
            <a:ext cx="774700" cy="292100"/>
          </a:xfrm>
          <a:prstGeom prst="flowChart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Fake</a:t>
            </a:r>
          </a:p>
        </p:txBody>
      </p:sp>
      <p:sp>
        <p:nvSpPr>
          <p:cNvPr id="128" name="Flowchart: Process 127">
            <a:extLst>
              <a:ext uri="{FF2B5EF4-FFF2-40B4-BE49-F238E27FC236}">
                <a16:creationId xmlns:a16="http://schemas.microsoft.com/office/drawing/2014/main" id="{30BDF2D3-9683-0503-5BA1-442E61FCAF52}"/>
              </a:ext>
            </a:extLst>
          </p:cNvPr>
          <p:cNvSpPr/>
          <p:nvPr/>
        </p:nvSpPr>
        <p:spPr>
          <a:xfrm>
            <a:off x="4756150" y="3563053"/>
            <a:ext cx="774700" cy="292100"/>
          </a:xfrm>
          <a:prstGeom prst="flowChartProcess">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Real</a:t>
            </a:r>
          </a:p>
        </p:txBody>
      </p:sp>
      <p:sp>
        <p:nvSpPr>
          <p:cNvPr id="130" name="Flowchart: Process 129">
            <a:extLst>
              <a:ext uri="{FF2B5EF4-FFF2-40B4-BE49-F238E27FC236}">
                <a16:creationId xmlns:a16="http://schemas.microsoft.com/office/drawing/2014/main" id="{B915F7FD-F3DC-5DB3-3A1C-58A922A04713}"/>
              </a:ext>
            </a:extLst>
          </p:cNvPr>
          <p:cNvSpPr/>
          <p:nvPr/>
        </p:nvSpPr>
        <p:spPr>
          <a:xfrm>
            <a:off x="5721350" y="2167850"/>
            <a:ext cx="774700" cy="292100"/>
          </a:xfrm>
          <a:prstGeom prst="flowChart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Fake</a:t>
            </a:r>
          </a:p>
        </p:txBody>
      </p:sp>
      <p:sp>
        <p:nvSpPr>
          <p:cNvPr id="132" name="Flowchart: Process 131">
            <a:extLst>
              <a:ext uri="{FF2B5EF4-FFF2-40B4-BE49-F238E27FC236}">
                <a16:creationId xmlns:a16="http://schemas.microsoft.com/office/drawing/2014/main" id="{CFBA72AF-9EB8-B05E-E0DB-475EEE3AF87B}"/>
              </a:ext>
            </a:extLst>
          </p:cNvPr>
          <p:cNvSpPr/>
          <p:nvPr/>
        </p:nvSpPr>
        <p:spPr>
          <a:xfrm>
            <a:off x="5721350" y="2565610"/>
            <a:ext cx="774700" cy="292100"/>
          </a:xfrm>
          <a:prstGeom prst="flowChartProcess">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Real</a:t>
            </a:r>
          </a:p>
        </p:txBody>
      </p:sp>
      <p:sp>
        <p:nvSpPr>
          <p:cNvPr id="134" name="Flowchart: Process 133">
            <a:extLst>
              <a:ext uri="{FF2B5EF4-FFF2-40B4-BE49-F238E27FC236}">
                <a16:creationId xmlns:a16="http://schemas.microsoft.com/office/drawing/2014/main" id="{98A29C40-1576-2FA0-FE56-90DD01E38A72}"/>
              </a:ext>
            </a:extLst>
          </p:cNvPr>
          <p:cNvSpPr/>
          <p:nvPr/>
        </p:nvSpPr>
        <p:spPr>
          <a:xfrm>
            <a:off x="5721350" y="4010989"/>
            <a:ext cx="774700" cy="292100"/>
          </a:xfrm>
          <a:prstGeom prst="flowChart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Fake</a:t>
            </a:r>
          </a:p>
        </p:txBody>
      </p:sp>
      <p:sp>
        <p:nvSpPr>
          <p:cNvPr id="136" name="Flowchart: Process 135">
            <a:extLst>
              <a:ext uri="{FF2B5EF4-FFF2-40B4-BE49-F238E27FC236}">
                <a16:creationId xmlns:a16="http://schemas.microsoft.com/office/drawing/2014/main" id="{3353E862-DD5C-346D-E37D-D75A16F70833}"/>
              </a:ext>
            </a:extLst>
          </p:cNvPr>
          <p:cNvSpPr/>
          <p:nvPr/>
        </p:nvSpPr>
        <p:spPr>
          <a:xfrm>
            <a:off x="5721350" y="4408917"/>
            <a:ext cx="774700" cy="292100"/>
          </a:xfrm>
          <a:prstGeom prst="flowChartProcess">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Real</a:t>
            </a:r>
          </a:p>
        </p:txBody>
      </p:sp>
      <p:cxnSp>
        <p:nvCxnSpPr>
          <p:cNvPr id="139" name="Straight Arrow Connector 138">
            <a:extLst>
              <a:ext uri="{FF2B5EF4-FFF2-40B4-BE49-F238E27FC236}">
                <a16:creationId xmlns:a16="http://schemas.microsoft.com/office/drawing/2014/main" id="{900494BA-A9CC-F163-0D0E-2320A3D4FDFB}"/>
              </a:ext>
            </a:extLst>
          </p:cNvPr>
          <p:cNvCxnSpPr>
            <a:cxnSpLocks/>
            <a:stCxn id="122" idx="3"/>
            <a:endCxn id="149" idx="1"/>
          </p:cNvCxnSpPr>
          <p:nvPr/>
        </p:nvCxnSpPr>
        <p:spPr>
          <a:xfrm>
            <a:off x="5534025" y="1361105"/>
            <a:ext cx="179705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6795DFF7-6D89-12FE-5C3C-FC617627A0BC}"/>
              </a:ext>
            </a:extLst>
          </p:cNvPr>
          <p:cNvCxnSpPr>
            <a:cxnSpLocks/>
            <a:stCxn id="124" idx="3"/>
            <a:endCxn id="153" idx="1"/>
          </p:cNvCxnSpPr>
          <p:nvPr/>
        </p:nvCxnSpPr>
        <p:spPr>
          <a:xfrm>
            <a:off x="5530850" y="1801088"/>
            <a:ext cx="179705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1075EFB0-EFB9-3DA7-A0E4-8F8D4A883878}"/>
              </a:ext>
            </a:extLst>
          </p:cNvPr>
          <p:cNvCxnSpPr>
            <a:cxnSpLocks/>
            <a:stCxn id="126" idx="3"/>
            <a:endCxn id="155" idx="1"/>
          </p:cNvCxnSpPr>
          <p:nvPr/>
        </p:nvCxnSpPr>
        <p:spPr>
          <a:xfrm>
            <a:off x="5530850" y="3266354"/>
            <a:ext cx="179705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1B058D33-1730-B85A-85B5-253D786393DF}"/>
              </a:ext>
            </a:extLst>
          </p:cNvPr>
          <p:cNvCxnSpPr>
            <a:cxnSpLocks/>
            <a:stCxn id="128" idx="3"/>
            <a:endCxn id="158" idx="1"/>
          </p:cNvCxnSpPr>
          <p:nvPr/>
        </p:nvCxnSpPr>
        <p:spPr>
          <a:xfrm>
            <a:off x="5530850" y="3709103"/>
            <a:ext cx="179705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9" name="Flowchart: Preparation 148">
            <a:extLst>
              <a:ext uri="{FF2B5EF4-FFF2-40B4-BE49-F238E27FC236}">
                <a16:creationId xmlns:a16="http://schemas.microsoft.com/office/drawing/2014/main" id="{CDDB11F1-91DB-BDE2-4F6A-B69718F6BC40}"/>
              </a:ext>
            </a:extLst>
          </p:cNvPr>
          <p:cNvSpPr/>
          <p:nvPr/>
        </p:nvSpPr>
        <p:spPr>
          <a:xfrm>
            <a:off x="7331075" y="1195903"/>
            <a:ext cx="1320800" cy="330404"/>
          </a:xfrm>
          <a:prstGeom prst="flowChartPreparation">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Images</a:t>
            </a:r>
          </a:p>
        </p:txBody>
      </p:sp>
      <p:sp>
        <p:nvSpPr>
          <p:cNvPr id="153" name="Flowchart: Preparation 152">
            <a:extLst>
              <a:ext uri="{FF2B5EF4-FFF2-40B4-BE49-F238E27FC236}">
                <a16:creationId xmlns:a16="http://schemas.microsoft.com/office/drawing/2014/main" id="{54A83E8E-CD0E-85C4-9C24-32E934A09B55}"/>
              </a:ext>
            </a:extLst>
          </p:cNvPr>
          <p:cNvSpPr/>
          <p:nvPr/>
        </p:nvSpPr>
        <p:spPr>
          <a:xfrm>
            <a:off x="7327900" y="1635886"/>
            <a:ext cx="1320800" cy="330404"/>
          </a:xfrm>
          <a:prstGeom prst="flowChartPreparation">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Images</a:t>
            </a:r>
          </a:p>
        </p:txBody>
      </p:sp>
      <p:sp>
        <p:nvSpPr>
          <p:cNvPr id="155" name="Flowchart: Preparation 154">
            <a:extLst>
              <a:ext uri="{FF2B5EF4-FFF2-40B4-BE49-F238E27FC236}">
                <a16:creationId xmlns:a16="http://schemas.microsoft.com/office/drawing/2014/main" id="{12514FAC-1258-E5B5-C9F0-E538DC062B3D}"/>
              </a:ext>
            </a:extLst>
          </p:cNvPr>
          <p:cNvSpPr/>
          <p:nvPr/>
        </p:nvSpPr>
        <p:spPr>
          <a:xfrm>
            <a:off x="7327900" y="3101152"/>
            <a:ext cx="1320800" cy="330404"/>
          </a:xfrm>
          <a:prstGeom prst="flowChartPreparation">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Images</a:t>
            </a:r>
          </a:p>
        </p:txBody>
      </p:sp>
      <p:sp>
        <p:nvSpPr>
          <p:cNvPr id="158" name="Flowchart: Preparation 157">
            <a:extLst>
              <a:ext uri="{FF2B5EF4-FFF2-40B4-BE49-F238E27FC236}">
                <a16:creationId xmlns:a16="http://schemas.microsoft.com/office/drawing/2014/main" id="{731F4737-9218-D146-C32F-28F01962F7B1}"/>
              </a:ext>
            </a:extLst>
          </p:cNvPr>
          <p:cNvSpPr/>
          <p:nvPr/>
        </p:nvSpPr>
        <p:spPr>
          <a:xfrm>
            <a:off x="7327900" y="3543901"/>
            <a:ext cx="1320800" cy="330404"/>
          </a:xfrm>
          <a:prstGeom prst="flowChartPreparation">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Images</a:t>
            </a:r>
          </a:p>
        </p:txBody>
      </p:sp>
      <p:cxnSp>
        <p:nvCxnSpPr>
          <p:cNvPr id="166" name="Straight Arrow Connector 165">
            <a:extLst>
              <a:ext uri="{FF2B5EF4-FFF2-40B4-BE49-F238E27FC236}">
                <a16:creationId xmlns:a16="http://schemas.microsoft.com/office/drawing/2014/main" id="{56DC28F8-9DB3-1B90-559B-71465D6F5964}"/>
              </a:ext>
            </a:extLst>
          </p:cNvPr>
          <p:cNvCxnSpPr>
            <a:cxnSpLocks/>
            <a:stCxn id="134" idx="3"/>
            <a:endCxn id="169" idx="1"/>
          </p:cNvCxnSpPr>
          <p:nvPr/>
        </p:nvCxnSpPr>
        <p:spPr>
          <a:xfrm>
            <a:off x="6496050" y="4157039"/>
            <a:ext cx="83185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BC6DBA60-2A88-0466-BD68-D87308C81072}"/>
              </a:ext>
            </a:extLst>
          </p:cNvPr>
          <p:cNvCxnSpPr>
            <a:cxnSpLocks/>
            <a:stCxn id="136" idx="3"/>
            <a:endCxn id="171" idx="1"/>
          </p:cNvCxnSpPr>
          <p:nvPr/>
        </p:nvCxnSpPr>
        <p:spPr>
          <a:xfrm>
            <a:off x="6496050" y="4554967"/>
            <a:ext cx="83185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9" name="Flowchart: Preparation 168">
            <a:extLst>
              <a:ext uri="{FF2B5EF4-FFF2-40B4-BE49-F238E27FC236}">
                <a16:creationId xmlns:a16="http://schemas.microsoft.com/office/drawing/2014/main" id="{6DECBB29-E609-779C-CD61-1469CF5C8FBF}"/>
              </a:ext>
            </a:extLst>
          </p:cNvPr>
          <p:cNvSpPr/>
          <p:nvPr/>
        </p:nvSpPr>
        <p:spPr>
          <a:xfrm>
            <a:off x="7327900" y="3991837"/>
            <a:ext cx="1320800" cy="330404"/>
          </a:xfrm>
          <a:prstGeom prst="flowChartPreparation">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Images</a:t>
            </a:r>
          </a:p>
        </p:txBody>
      </p:sp>
      <p:sp>
        <p:nvSpPr>
          <p:cNvPr id="171" name="Flowchart: Preparation 170">
            <a:extLst>
              <a:ext uri="{FF2B5EF4-FFF2-40B4-BE49-F238E27FC236}">
                <a16:creationId xmlns:a16="http://schemas.microsoft.com/office/drawing/2014/main" id="{1DBEBF29-3514-8E71-08D4-113A07F11EE0}"/>
              </a:ext>
            </a:extLst>
          </p:cNvPr>
          <p:cNvSpPr/>
          <p:nvPr/>
        </p:nvSpPr>
        <p:spPr>
          <a:xfrm>
            <a:off x="7327900" y="4389765"/>
            <a:ext cx="1320800" cy="330404"/>
          </a:xfrm>
          <a:prstGeom prst="flowChartPreparation">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Images</a:t>
            </a:r>
          </a:p>
        </p:txBody>
      </p:sp>
      <p:cxnSp>
        <p:nvCxnSpPr>
          <p:cNvPr id="175" name="Straight Arrow Connector 174">
            <a:extLst>
              <a:ext uri="{FF2B5EF4-FFF2-40B4-BE49-F238E27FC236}">
                <a16:creationId xmlns:a16="http://schemas.microsoft.com/office/drawing/2014/main" id="{D59C4157-5517-09CE-337D-B392437C46D6}"/>
              </a:ext>
            </a:extLst>
          </p:cNvPr>
          <p:cNvCxnSpPr>
            <a:cxnSpLocks/>
            <a:stCxn id="130" idx="3"/>
            <a:endCxn id="186" idx="1"/>
          </p:cNvCxnSpPr>
          <p:nvPr/>
        </p:nvCxnSpPr>
        <p:spPr>
          <a:xfrm flipV="1">
            <a:off x="6496050" y="2313733"/>
            <a:ext cx="831850" cy="16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242C4698-096C-276D-EF66-E6F060A0862A}"/>
              </a:ext>
            </a:extLst>
          </p:cNvPr>
          <p:cNvCxnSpPr>
            <a:cxnSpLocks/>
            <a:stCxn id="132" idx="3"/>
          </p:cNvCxnSpPr>
          <p:nvPr/>
        </p:nvCxnSpPr>
        <p:spPr>
          <a:xfrm>
            <a:off x="6496050" y="2711660"/>
            <a:ext cx="83185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6" name="Flowchart: Preparation 185">
            <a:extLst>
              <a:ext uri="{FF2B5EF4-FFF2-40B4-BE49-F238E27FC236}">
                <a16:creationId xmlns:a16="http://schemas.microsoft.com/office/drawing/2014/main" id="{33929DDE-1A15-E0F3-2AB6-9397E6B83D31}"/>
              </a:ext>
            </a:extLst>
          </p:cNvPr>
          <p:cNvSpPr/>
          <p:nvPr/>
        </p:nvSpPr>
        <p:spPr>
          <a:xfrm>
            <a:off x="7327900" y="2148531"/>
            <a:ext cx="1320800" cy="330404"/>
          </a:xfrm>
          <a:prstGeom prst="flowChartPreparation">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Images</a:t>
            </a:r>
          </a:p>
        </p:txBody>
      </p:sp>
      <p:sp>
        <p:nvSpPr>
          <p:cNvPr id="189" name="Flowchart: Preparation 188">
            <a:extLst>
              <a:ext uri="{FF2B5EF4-FFF2-40B4-BE49-F238E27FC236}">
                <a16:creationId xmlns:a16="http://schemas.microsoft.com/office/drawing/2014/main" id="{0B6A0863-F5A9-3BB2-6C45-3E51C258FBCA}"/>
              </a:ext>
            </a:extLst>
          </p:cNvPr>
          <p:cNvSpPr/>
          <p:nvPr/>
        </p:nvSpPr>
        <p:spPr>
          <a:xfrm>
            <a:off x="7327900" y="2546458"/>
            <a:ext cx="1320800" cy="330404"/>
          </a:xfrm>
          <a:prstGeom prst="flowChartPreparation">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ea typeface="Source Sans Pro" panose="020B0503030403020204" pitchFamily="34" charset="0"/>
              </a:rPr>
              <a:t>Images</a:t>
            </a:r>
          </a:p>
        </p:txBody>
      </p:sp>
    </p:spTree>
    <p:extLst>
      <p:ext uri="{BB962C8B-B14F-4D97-AF65-F5344CB8AC3E}">
        <p14:creationId xmlns:p14="http://schemas.microsoft.com/office/powerpoint/2010/main" val="267381438"/>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8">
          <a:extLst>
            <a:ext uri="{FF2B5EF4-FFF2-40B4-BE49-F238E27FC236}">
              <a16:creationId xmlns:a16="http://schemas.microsoft.com/office/drawing/2014/main" id="{9DF3D226-EC4B-4339-1D63-FD5FADD61CDB}"/>
            </a:ext>
          </a:extLst>
        </p:cNvPr>
        <p:cNvGrpSpPr/>
        <p:nvPr/>
      </p:nvGrpSpPr>
      <p:grpSpPr>
        <a:xfrm>
          <a:off x="0" y="0"/>
          <a:ext cx="0" cy="0"/>
          <a:chOff x="0" y="0"/>
          <a:chExt cx="0" cy="0"/>
        </a:xfrm>
      </p:grpSpPr>
      <p:sp>
        <p:nvSpPr>
          <p:cNvPr id="409" name="Google Shape;409;p48">
            <a:extLst>
              <a:ext uri="{FF2B5EF4-FFF2-40B4-BE49-F238E27FC236}">
                <a16:creationId xmlns:a16="http://schemas.microsoft.com/office/drawing/2014/main" id="{A384882D-9203-5F0F-2162-56B248A41F3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Data Science Method</a:t>
            </a:r>
            <a:endParaRPr dirty="0"/>
          </a:p>
        </p:txBody>
      </p:sp>
      <p:sp>
        <p:nvSpPr>
          <p:cNvPr id="410" name="Google Shape;410;p48">
            <a:extLst>
              <a:ext uri="{FF2B5EF4-FFF2-40B4-BE49-F238E27FC236}">
                <a16:creationId xmlns:a16="http://schemas.microsoft.com/office/drawing/2014/main" id="{A712E5B7-7256-DED0-9BA1-483B66DF5F62}"/>
              </a:ext>
            </a:extLst>
          </p:cNvPr>
          <p:cNvSpPr txBox="1"/>
          <p:nvPr/>
        </p:nvSpPr>
        <p:spPr>
          <a:xfrm>
            <a:off x="713225" y="2715025"/>
            <a:ext cx="1458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B050"/>
                </a:solidFill>
                <a:latin typeface="Play"/>
                <a:ea typeface="Play"/>
                <a:cs typeface="Play"/>
                <a:sym typeface="Play"/>
              </a:rPr>
              <a:t>PROBLEM IDENTIFIED</a:t>
            </a:r>
            <a:endParaRPr sz="1700" dirty="0">
              <a:solidFill>
                <a:srgbClr val="00B050"/>
              </a:solidFill>
              <a:latin typeface="Play"/>
              <a:ea typeface="Play"/>
              <a:cs typeface="Play"/>
              <a:sym typeface="Play"/>
            </a:endParaRPr>
          </a:p>
        </p:txBody>
      </p:sp>
      <p:sp>
        <p:nvSpPr>
          <p:cNvPr id="411" name="Google Shape;411;p48">
            <a:extLst>
              <a:ext uri="{FF2B5EF4-FFF2-40B4-BE49-F238E27FC236}">
                <a16:creationId xmlns:a16="http://schemas.microsoft.com/office/drawing/2014/main" id="{18B2A69B-887B-1E27-28DE-A46927DD8717}"/>
              </a:ext>
            </a:extLst>
          </p:cNvPr>
          <p:cNvSpPr/>
          <p:nvPr/>
        </p:nvSpPr>
        <p:spPr>
          <a:xfrm>
            <a:off x="3022670" y="1273413"/>
            <a:ext cx="732000" cy="732000"/>
          </a:xfrm>
          <a:prstGeom prst="ellipse">
            <a:avLst/>
          </a:prstGeom>
          <a:noFill/>
          <a:ln w="19050" cap="flat" cmpd="sng">
            <a:solidFill>
              <a:srgbClr val="00B050"/>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a:extLst>
              <a:ext uri="{FF2B5EF4-FFF2-40B4-BE49-F238E27FC236}">
                <a16:creationId xmlns:a16="http://schemas.microsoft.com/office/drawing/2014/main" id="{B8856185-A174-83C5-2F2D-3D0F73C82E62}"/>
              </a:ext>
            </a:extLst>
          </p:cNvPr>
          <p:cNvSpPr txBox="1"/>
          <p:nvPr/>
        </p:nvSpPr>
        <p:spPr>
          <a:xfrm>
            <a:off x="3845125" y="1474875"/>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B050"/>
                </a:solidFill>
                <a:latin typeface="Play"/>
                <a:ea typeface="Play"/>
                <a:cs typeface="Play"/>
                <a:sym typeface="Play"/>
              </a:rPr>
              <a:t>DATA WRANGLING</a:t>
            </a:r>
            <a:endParaRPr sz="1700" dirty="0">
              <a:solidFill>
                <a:srgbClr val="00B050"/>
              </a:solidFill>
              <a:latin typeface="Play"/>
              <a:ea typeface="Play"/>
              <a:cs typeface="Play"/>
              <a:sym typeface="Play"/>
            </a:endParaRPr>
          </a:p>
        </p:txBody>
      </p:sp>
      <p:sp>
        <p:nvSpPr>
          <p:cNvPr id="414" name="Google Shape;414;p48">
            <a:extLst>
              <a:ext uri="{FF2B5EF4-FFF2-40B4-BE49-F238E27FC236}">
                <a16:creationId xmlns:a16="http://schemas.microsoft.com/office/drawing/2014/main" id="{32A71AB7-C10D-7BA7-86CF-610A978BE2DE}"/>
              </a:ext>
            </a:extLst>
          </p:cNvPr>
          <p:cNvSpPr txBox="1"/>
          <p:nvPr/>
        </p:nvSpPr>
        <p:spPr>
          <a:xfrm>
            <a:off x="6686650" y="1340625"/>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Collect and clean the dataset</a:t>
            </a:r>
            <a:endParaRPr dirty="0">
              <a:solidFill>
                <a:schemeClr val="lt2"/>
              </a:solidFill>
              <a:latin typeface="Source Sans Pro"/>
              <a:ea typeface="Source Sans Pro"/>
              <a:cs typeface="Source Sans Pro"/>
              <a:sym typeface="Source Sans Pro"/>
            </a:endParaRPr>
          </a:p>
        </p:txBody>
      </p:sp>
      <p:sp>
        <p:nvSpPr>
          <p:cNvPr id="415" name="Google Shape;415;p48">
            <a:extLst>
              <a:ext uri="{FF2B5EF4-FFF2-40B4-BE49-F238E27FC236}">
                <a16:creationId xmlns:a16="http://schemas.microsoft.com/office/drawing/2014/main" id="{C772DEE5-FCAF-67A3-25F7-4B063DF6089E}"/>
              </a:ext>
            </a:extLst>
          </p:cNvPr>
          <p:cNvSpPr/>
          <p:nvPr/>
        </p:nvSpPr>
        <p:spPr>
          <a:xfrm>
            <a:off x="3022670" y="2100188"/>
            <a:ext cx="732000" cy="732000"/>
          </a:xfrm>
          <a:prstGeom prst="ellipse">
            <a:avLst/>
          </a:prstGeom>
          <a:noFill/>
          <a:ln w="19050" cap="flat" cmpd="sng">
            <a:solidFill>
              <a:srgbClr val="00B050"/>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8">
            <a:extLst>
              <a:ext uri="{FF2B5EF4-FFF2-40B4-BE49-F238E27FC236}">
                <a16:creationId xmlns:a16="http://schemas.microsoft.com/office/drawing/2014/main" id="{2F831948-8C2F-047D-8DFA-378DB1629976}"/>
              </a:ext>
            </a:extLst>
          </p:cNvPr>
          <p:cNvSpPr txBox="1"/>
          <p:nvPr/>
        </p:nvSpPr>
        <p:spPr>
          <a:xfrm>
            <a:off x="3845125" y="2301650"/>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B050"/>
                </a:solidFill>
                <a:latin typeface="Play"/>
                <a:ea typeface="Play"/>
                <a:cs typeface="Play"/>
                <a:sym typeface="Play"/>
              </a:rPr>
              <a:t>EDA</a:t>
            </a:r>
            <a:endParaRPr sz="1700" dirty="0">
              <a:solidFill>
                <a:srgbClr val="00B050"/>
              </a:solidFill>
              <a:latin typeface="Play"/>
              <a:ea typeface="Play"/>
              <a:cs typeface="Play"/>
              <a:sym typeface="Play"/>
            </a:endParaRPr>
          </a:p>
        </p:txBody>
      </p:sp>
      <p:sp>
        <p:nvSpPr>
          <p:cNvPr id="417" name="Google Shape;417;p48">
            <a:extLst>
              <a:ext uri="{FF2B5EF4-FFF2-40B4-BE49-F238E27FC236}">
                <a16:creationId xmlns:a16="http://schemas.microsoft.com/office/drawing/2014/main" id="{6D8D9B57-EDD2-43E3-89C2-96AC22D8D05B}"/>
              </a:ext>
            </a:extLst>
          </p:cNvPr>
          <p:cNvSpPr txBox="1"/>
          <p:nvPr/>
        </p:nvSpPr>
        <p:spPr>
          <a:xfrm>
            <a:off x="6686650" y="2167400"/>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Understand relationships within the data</a:t>
            </a:r>
            <a:endParaRPr dirty="0">
              <a:solidFill>
                <a:schemeClr val="lt2"/>
              </a:solidFill>
              <a:latin typeface="Source Sans Pro"/>
              <a:ea typeface="Source Sans Pro"/>
              <a:cs typeface="Source Sans Pro"/>
              <a:sym typeface="Source Sans Pro"/>
            </a:endParaRPr>
          </a:p>
        </p:txBody>
      </p:sp>
      <p:sp>
        <p:nvSpPr>
          <p:cNvPr id="418" name="Google Shape;418;p48">
            <a:extLst>
              <a:ext uri="{FF2B5EF4-FFF2-40B4-BE49-F238E27FC236}">
                <a16:creationId xmlns:a16="http://schemas.microsoft.com/office/drawing/2014/main" id="{CB5FD0F4-1E61-84E8-59D6-81F187482637}"/>
              </a:ext>
            </a:extLst>
          </p:cNvPr>
          <p:cNvSpPr/>
          <p:nvPr/>
        </p:nvSpPr>
        <p:spPr>
          <a:xfrm>
            <a:off x="3022670" y="2926963"/>
            <a:ext cx="732000" cy="732000"/>
          </a:xfrm>
          <a:prstGeom prst="ellipse">
            <a:avLst/>
          </a:prstGeom>
          <a:noFill/>
          <a:ln w="19050" cap="flat" cmpd="sng">
            <a:solidFill>
              <a:srgbClr val="00B050"/>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8">
            <a:extLst>
              <a:ext uri="{FF2B5EF4-FFF2-40B4-BE49-F238E27FC236}">
                <a16:creationId xmlns:a16="http://schemas.microsoft.com/office/drawing/2014/main" id="{E5DB5132-BE46-23FD-1DF4-E7D895F8D7ED}"/>
              </a:ext>
            </a:extLst>
          </p:cNvPr>
          <p:cNvSpPr txBox="1"/>
          <p:nvPr/>
        </p:nvSpPr>
        <p:spPr>
          <a:xfrm>
            <a:off x="3845125" y="3128425"/>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B050"/>
                </a:solidFill>
                <a:latin typeface="Play"/>
                <a:ea typeface="Play"/>
                <a:cs typeface="Play"/>
                <a:sym typeface="Play"/>
              </a:rPr>
              <a:t>DATA PREPROCESSING</a:t>
            </a:r>
            <a:endParaRPr sz="1700" dirty="0">
              <a:solidFill>
                <a:srgbClr val="00B050"/>
              </a:solidFill>
              <a:latin typeface="Play"/>
              <a:ea typeface="Play"/>
              <a:cs typeface="Play"/>
              <a:sym typeface="Play"/>
            </a:endParaRPr>
          </a:p>
        </p:txBody>
      </p:sp>
      <p:sp>
        <p:nvSpPr>
          <p:cNvPr id="420" name="Google Shape;420;p48">
            <a:extLst>
              <a:ext uri="{FF2B5EF4-FFF2-40B4-BE49-F238E27FC236}">
                <a16:creationId xmlns:a16="http://schemas.microsoft.com/office/drawing/2014/main" id="{0D1E2EB6-D7AD-4F49-3038-164A72606FE8}"/>
              </a:ext>
            </a:extLst>
          </p:cNvPr>
          <p:cNvSpPr txBox="1"/>
          <p:nvPr/>
        </p:nvSpPr>
        <p:spPr>
          <a:xfrm>
            <a:off x="6686650" y="2994175"/>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Standardize and train the dataset</a:t>
            </a:r>
            <a:endParaRPr dirty="0">
              <a:solidFill>
                <a:schemeClr val="lt2"/>
              </a:solidFill>
              <a:latin typeface="Source Sans Pro"/>
              <a:ea typeface="Source Sans Pro"/>
              <a:cs typeface="Source Sans Pro"/>
              <a:sym typeface="Source Sans Pro"/>
            </a:endParaRPr>
          </a:p>
        </p:txBody>
      </p:sp>
      <p:sp>
        <p:nvSpPr>
          <p:cNvPr id="421" name="Google Shape;421;p48">
            <a:extLst>
              <a:ext uri="{FF2B5EF4-FFF2-40B4-BE49-F238E27FC236}">
                <a16:creationId xmlns:a16="http://schemas.microsoft.com/office/drawing/2014/main" id="{A9914E01-7FC1-43B6-16B9-47F2E5207365}"/>
              </a:ext>
            </a:extLst>
          </p:cNvPr>
          <p:cNvSpPr/>
          <p:nvPr/>
        </p:nvSpPr>
        <p:spPr>
          <a:xfrm>
            <a:off x="3022670" y="3753738"/>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8">
            <a:extLst>
              <a:ext uri="{FF2B5EF4-FFF2-40B4-BE49-F238E27FC236}">
                <a16:creationId xmlns:a16="http://schemas.microsoft.com/office/drawing/2014/main" id="{D24CF1B2-EA2F-342B-9149-F0D16F882E0D}"/>
              </a:ext>
            </a:extLst>
          </p:cNvPr>
          <p:cNvSpPr txBox="1"/>
          <p:nvPr/>
        </p:nvSpPr>
        <p:spPr>
          <a:xfrm>
            <a:off x="3845125" y="3955200"/>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lt1"/>
                </a:solidFill>
                <a:latin typeface="Play"/>
                <a:ea typeface="Play"/>
                <a:cs typeface="Play"/>
                <a:sym typeface="Play"/>
              </a:rPr>
              <a:t>MODELING</a:t>
            </a:r>
            <a:endParaRPr sz="1700" dirty="0">
              <a:solidFill>
                <a:schemeClr val="lt1"/>
              </a:solidFill>
              <a:latin typeface="Play"/>
              <a:ea typeface="Play"/>
              <a:cs typeface="Play"/>
              <a:sym typeface="Play"/>
            </a:endParaRPr>
          </a:p>
        </p:txBody>
      </p:sp>
      <p:sp>
        <p:nvSpPr>
          <p:cNvPr id="423" name="Google Shape;423;p48">
            <a:extLst>
              <a:ext uri="{FF2B5EF4-FFF2-40B4-BE49-F238E27FC236}">
                <a16:creationId xmlns:a16="http://schemas.microsoft.com/office/drawing/2014/main" id="{EE7909D2-92CC-349C-BCC1-1473D1CE20D9}"/>
              </a:ext>
            </a:extLst>
          </p:cNvPr>
          <p:cNvSpPr txBox="1"/>
          <p:nvPr/>
        </p:nvSpPr>
        <p:spPr>
          <a:xfrm>
            <a:off x="6686650" y="3820950"/>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Select, train, and deploy the model</a:t>
            </a:r>
            <a:endParaRPr dirty="0">
              <a:solidFill>
                <a:schemeClr val="lt2"/>
              </a:solidFill>
              <a:latin typeface="Source Sans Pro"/>
              <a:ea typeface="Source Sans Pro"/>
              <a:cs typeface="Source Sans Pro"/>
              <a:sym typeface="Source Sans Pro"/>
            </a:endParaRPr>
          </a:p>
        </p:txBody>
      </p:sp>
      <p:cxnSp>
        <p:nvCxnSpPr>
          <p:cNvPr id="424" name="Google Shape;424;p48">
            <a:extLst>
              <a:ext uri="{FF2B5EF4-FFF2-40B4-BE49-F238E27FC236}">
                <a16:creationId xmlns:a16="http://schemas.microsoft.com/office/drawing/2014/main" id="{662491C3-33F5-A23E-9149-E8A262EA8DA5}"/>
              </a:ext>
            </a:extLst>
          </p:cNvPr>
          <p:cNvCxnSpPr>
            <a:stCxn id="410" idx="3"/>
            <a:endCxn id="411" idx="2"/>
          </p:cNvCxnSpPr>
          <p:nvPr/>
        </p:nvCxnSpPr>
        <p:spPr>
          <a:xfrm rot="10800000" flipH="1">
            <a:off x="2171825" y="1639375"/>
            <a:ext cx="850800" cy="1240200"/>
          </a:xfrm>
          <a:prstGeom prst="bentConnector3">
            <a:avLst>
              <a:gd name="adj1" fmla="val 50003"/>
            </a:avLst>
          </a:prstGeom>
          <a:noFill/>
          <a:ln w="19050" cap="flat" cmpd="sng">
            <a:solidFill>
              <a:schemeClr val="lt2"/>
            </a:solidFill>
            <a:prstDash val="solid"/>
            <a:round/>
            <a:headEnd type="oval" w="med" len="med"/>
            <a:tailEnd type="oval" w="med" len="med"/>
          </a:ln>
        </p:spPr>
      </p:cxnSp>
      <p:cxnSp>
        <p:nvCxnSpPr>
          <p:cNvPr id="425" name="Google Shape;425;p48">
            <a:extLst>
              <a:ext uri="{FF2B5EF4-FFF2-40B4-BE49-F238E27FC236}">
                <a16:creationId xmlns:a16="http://schemas.microsoft.com/office/drawing/2014/main" id="{973285BD-B8A2-B39A-E768-0E7ED7A93D78}"/>
              </a:ext>
            </a:extLst>
          </p:cNvPr>
          <p:cNvCxnSpPr>
            <a:stCxn id="410" idx="3"/>
            <a:endCxn id="415" idx="2"/>
          </p:cNvCxnSpPr>
          <p:nvPr/>
        </p:nvCxnSpPr>
        <p:spPr>
          <a:xfrm rot="10800000" flipH="1">
            <a:off x="2171825" y="2466175"/>
            <a:ext cx="850800" cy="413400"/>
          </a:xfrm>
          <a:prstGeom prst="bentConnector3">
            <a:avLst>
              <a:gd name="adj1" fmla="val 50003"/>
            </a:avLst>
          </a:prstGeom>
          <a:noFill/>
          <a:ln w="19050" cap="flat" cmpd="sng">
            <a:solidFill>
              <a:schemeClr val="lt2"/>
            </a:solidFill>
            <a:prstDash val="solid"/>
            <a:round/>
            <a:headEnd type="oval" w="med" len="med"/>
            <a:tailEnd type="oval" w="med" len="med"/>
          </a:ln>
        </p:spPr>
      </p:cxnSp>
      <p:cxnSp>
        <p:nvCxnSpPr>
          <p:cNvPr id="426" name="Google Shape;426;p48">
            <a:extLst>
              <a:ext uri="{FF2B5EF4-FFF2-40B4-BE49-F238E27FC236}">
                <a16:creationId xmlns:a16="http://schemas.microsoft.com/office/drawing/2014/main" id="{8C881E4E-C347-F1CF-3F7C-F9018CA87A1C}"/>
              </a:ext>
            </a:extLst>
          </p:cNvPr>
          <p:cNvCxnSpPr>
            <a:stCxn id="410" idx="3"/>
            <a:endCxn id="418" idx="2"/>
          </p:cNvCxnSpPr>
          <p:nvPr/>
        </p:nvCxnSpPr>
        <p:spPr>
          <a:xfrm>
            <a:off x="2171825" y="2879575"/>
            <a:ext cx="850800" cy="413400"/>
          </a:xfrm>
          <a:prstGeom prst="bentConnector3">
            <a:avLst>
              <a:gd name="adj1" fmla="val 50003"/>
            </a:avLst>
          </a:prstGeom>
          <a:noFill/>
          <a:ln w="19050" cap="flat" cmpd="sng">
            <a:solidFill>
              <a:schemeClr val="lt2"/>
            </a:solidFill>
            <a:prstDash val="solid"/>
            <a:round/>
            <a:headEnd type="oval" w="med" len="med"/>
            <a:tailEnd type="oval" w="med" len="med"/>
          </a:ln>
        </p:spPr>
      </p:cxnSp>
      <p:cxnSp>
        <p:nvCxnSpPr>
          <p:cNvPr id="427" name="Google Shape;427;p48">
            <a:extLst>
              <a:ext uri="{FF2B5EF4-FFF2-40B4-BE49-F238E27FC236}">
                <a16:creationId xmlns:a16="http://schemas.microsoft.com/office/drawing/2014/main" id="{1BC667A5-4122-7F8D-763C-AA5037A3B198}"/>
              </a:ext>
            </a:extLst>
          </p:cNvPr>
          <p:cNvCxnSpPr>
            <a:stCxn id="410" idx="3"/>
            <a:endCxn id="421" idx="2"/>
          </p:cNvCxnSpPr>
          <p:nvPr/>
        </p:nvCxnSpPr>
        <p:spPr>
          <a:xfrm>
            <a:off x="2171825" y="2879575"/>
            <a:ext cx="850800" cy="1240200"/>
          </a:xfrm>
          <a:prstGeom prst="bentConnector3">
            <a:avLst>
              <a:gd name="adj1" fmla="val 50003"/>
            </a:avLst>
          </a:prstGeom>
          <a:noFill/>
          <a:ln w="19050" cap="flat" cmpd="sng">
            <a:solidFill>
              <a:schemeClr val="lt2"/>
            </a:solidFill>
            <a:prstDash val="solid"/>
            <a:round/>
            <a:headEnd type="oval" w="med" len="med"/>
            <a:tailEnd type="oval" w="med" len="med"/>
          </a:ln>
        </p:spPr>
      </p:cxnSp>
      <p:pic>
        <p:nvPicPr>
          <p:cNvPr id="3" name="Graphic 2" descr="Bullseye">
            <a:extLst>
              <a:ext uri="{FF2B5EF4-FFF2-40B4-BE49-F238E27FC236}">
                <a16:creationId xmlns:a16="http://schemas.microsoft.com/office/drawing/2014/main" id="{8E2591BB-19CB-20B0-202A-91DE0EFB02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59459" y="1406947"/>
            <a:ext cx="457200" cy="457200"/>
          </a:xfrm>
          <a:prstGeom prst="rect">
            <a:avLst/>
          </a:prstGeom>
        </p:spPr>
      </p:pic>
      <p:pic>
        <p:nvPicPr>
          <p:cNvPr id="5" name="Graphic 4" descr="Bar chart RTL">
            <a:extLst>
              <a:ext uri="{FF2B5EF4-FFF2-40B4-BE49-F238E27FC236}">
                <a16:creationId xmlns:a16="http://schemas.microsoft.com/office/drawing/2014/main" id="{CB12140A-4DF7-618D-642A-DC3BAADFFC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2550" y="2237575"/>
            <a:ext cx="457200" cy="457200"/>
          </a:xfrm>
          <a:prstGeom prst="rect">
            <a:avLst/>
          </a:prstGeom>
        </p:spPr>
      </p:pic>
      <p:pic>
        <p:nvPicPr>
          <p:cNvPr id="7" name="Graphic 6" descr="Gears">
            <a:extLst>
              <a:ext uri="{FF2B5EF4-FFF2-40B4-BE49-F238E27FC236}">
                <a16:creationId xmlns:a16="http://schemas.microsoft.com/office/drawing/2014/main" id="{02CCB12A-4A92-442C-BD34-6ABECC833E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9459" y="3064363"/>
            <a:ext cx="457200" cy="457200"/>
          </a:xfrm>
          <a:prstGeom prst="rect">
            <a:avLst/>
          </a:prstGeom>
        </p:spPr>
      </p:pic>
      <p:pic>
        <p:nvPicPr>
          <p:cNvPr id="9" name="Graphic 8" descr="Network diagram">
            <a:extLst>
              <a:ext uri="{FF2B5EF4-FFF2-40B4-BE49-F238E27FC236}">
                <a16:creationId xmlns:a16="http://schemas.microsoft.com/office/drawing/2014/main" id="{1CE5E8AB-E116-3D91-72EA-A394FC3190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42550" y="3870087"/>
            <a:ext cx="516200" cy="516200"/>
          </a:xfrm>
          <a:prstGeom prst="rect">
            <a:avLst/>
          </a:prstGeom>
        </p:spPr>
      </p:pic>
    </p:spTree>
    <p:extLst>
      <p:ext uri="{BB962C8B-B14F-4D97-AF65-F5344CB8AC3E}">
        <p14:creationId xmlns:p14="http://schemas.microsoft.com/office/powerpoint/2010/main" val="3780611742"/>
      </p:ext>
    </p:extLst>
  </p:cSld>
  <p:clrMapOvr>
    <a:masterClrMapping/>
  </p:clrMapOvr>
  <mc:AlternateContent xmlns:mc="http://schemas.openxmlformats.org/markup-compatibility/2006" xmlns:p14="http://schemas.microsoft.com/office/powerpoint/2010/main">
    <mc:Choice Requires="p14">
      <p:transition spd="slow" p14:dur="1600">
        <p14:prism dir="d" isContent="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9"/>
          <p:cNvSpPr txBox="1">
            <a:spLocks noGrp="1"/>
          </p:cNvSpPr>
          <p:nvPr>
            <p:ph type="title"/>
          </p:nvPr>
        </p:nvSpPr>
        <p:spPr>
          <a:xfrm>
            <a:off x="720000" y="445025"/>
            <a:ext cx="7704000" cy="113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MODELING</a:t>
            </a:r>
            <a:endParaRPr dirty="0"/>
          </a:p>
        </p:txBody>
      </p:sp>
      <p:sp>
        <p:nvSpPr>
          <p:cNvPr id="441" name="Google Shape;441;p49"/>
          <p:cNvSpPr txBox="1"/>
          <p:nvPr/>
        </p:nvSpPr>
        <p:spPr>
          <a:xfrm>
            <a:off x="-162000" y="1740081"/>
            <a:ext cx="2127300"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lt1"/>
                </a:solidFill>
                <a:latin typeface="Play"/>
                <a:ea typeface="Play"/>
                <a:cs typeface="Play"/>
                <a:sym typeface="Play"/>
              </a:rPr>
              <a:t>CNN 128x128</a:t>
            </a:r>
            <a:endParaRPr sz="1700" dirty="0">
              <a:solidFill>
                <a:schemeClr val="lt1"/>
              </a:solidFill>
              <a:latin typeface="Play"/>
              <a:ea typeface="Play"/>
              <a:cs typeface="Play"/>
              <a:sym typeface="Play"/>
            </a:endParaRPr>
          </a:p>
        </p:txBody>
      </p:sp>
      <p:sp>
        <p:nvSpPr>
          <p:cNvPr id="442" name="Google Shape;442;p49"/>
          <p:cNvSpPr txBox="1"/>
          <p:nvPr/>
        </p:nvSpPr>
        <p:spPr>
          <a:xfrm>
            <a:off x="-152507" y="1949486"/>
            <a:ext cx="2127300" cy="70550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2"/>
                </a:solidFill>
                <a:latin typeface="Source Sans Pro"/>
                <a:ea typeface="Source Sans Pro"/>
                <a:cs typeface="Source Sans Pro"/>
                <a:sym typeface="Source Sans Pro"/>
              </a:rPr>
              <a:t>A convolutional neural network trained on the 128x128 image dataset</a:t>
            </a:r>
            <a:endParaRPr dirty="0">
              <a:solidFill>
                <a:schemeClr val="lt2"/>
              </a:solidFill>
              <a:latin typeface="Source Sans Pro"/>
              <a:ea typeface="Source Sans Pro"/>
              <a:cs typeface="Source Sans Pro"/>
              <a:sym typeface="Source Sans Pro"/>
            </a:endParaRPr>
          </a:p>
        </p:txBody>
      </p:sp>
      <p:cxnSp>
        <p:nvCxnSpPr>
          <p:cNvPr id="443" name="Google Shape;443;p49"/>
          <p:cNvCxnSpPr>
            <a:stCxn id="444" idx="6"/>
            <a:endCxn id="445" idx="2"/>
          </p:cNvCxnSpPr>
          <p:nvPr/>
        </p:nvCxnSpPr>
        <p:spPr>
          <a:xfrm>
            <a:off x="966925" y="2858900"/>
            <a:ext cx="1704300" cy="0"/>
          </a:xfrm>
          <a:prstGeom prst="straightConnector1">
            <a:avLst/>
          </a:prstGeom>
          <a:noFill/>
          <a:ln w="19050" cap="flat" cmpd="sng">
            <a:solidFill>
              <a:schemeClr val="lt2"/>
            </a:solidFill>
            <a:prstDash val="solid"/>
            <a:round/>
            <a:headEnd type="none" w="med" len="med"/>
            <a:tailEnd type="none" w="med" len="med"/>
          </a:ln>
          <a:effectLst>
            <a:outerShdw blurRad="85725" algn="bl" rotWithShape="0">
              <a:schemeClr val="dk2">
                <a:alpha val="50000"/>
              </a:schemeClr>
            </a:outerShdw>
          </a:effectLst>
        </p:spPr>
      </p:cxnSp>
      <p:sp>
        <p:nvSpPr>
          <p:cNvPr id="446" name="Google Shape;446;p49"/>
          <p:cNvSpPr txBox="1"/>
          <p:nvPr/>
        </p:nvSpPr>
        <p:spPr>
          <a:xfrm>
            <a:off x="1699203" y="3643125"/>
            <a:ext cx="2127300"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lt1"/>
                </a:solidFill>
                <a:latin typeface="Play"/>
                <a:ea typeface="Play"/>
                <a:cs typeface="Play"/>
                <a:sym typeface="Play"/>
              </a:rPr>
              <a:t>CNN 224x224</a:t>
            </a:r>
            <a:endParaRPr sz="1700" dirty="0">
              <a:solidFill>
                <a:schemeClr val="lt1"/>
              </a:solidFill>
              <a:latin typeface="Play"/>
              <a:ea typeface="Play"/>
              <a:cs typeface="Play"/>
              <a:sym typeface="Play"/>
            </a:endParaRPr>
          </a:p>
        </p:txBody>
      </p:sp>
      <p:sp>
        <p:nvSpPr>
          <p:cNvPr id="447" name="Google Shape;447;p49"/>
          <p:cNvSpPr txBox="1"/>
          <p:nvPr/>
        </p:nvSpPr>
        <p:spPr>
          <a:xfrm>
            <a:off x="1699203" y="3855641"/>
            <a:ext cx="2127300" cy="630000"/>
          </a:xfrm>
          <a:prstGeom prst="rect">
            <a:avLst/>
          </a:prstGeom>
          <a:noFill/>
          <a:ln>
            <a:noFill/>
          </a:ln>
        </p:spPr>
        <p:txBody>
          <a:bodyPr spcFirstLastPara="1" wrap="square" lIns="91425" tIns="91425" rIns="91425" bIns="91425" anchor="t" anchorCtr="0">
            <a:noAutofit/>
          </a:bodyPr>
          <a:lstStyle/>
          <a:p>
            <a:pPr lvl="0" algn="ctr"/>
            <a:r>
              <a:rPr lang="en-US" dirty="0">
                <a:solidFill>
                  <a:schemeClr val="lt2"/>
                </a:solidFill>
                <a:latin typeface="Source Sans Pro"/>
                <a:ea typeface="Source Sans Pro"/>
                <a:cs typeface="Source Sans Pro"/>
                <a:sym typeface="Source Sans Pro"/>
              </a:rPr>
              <a:t>A convolutional neural network trained on the 224x224 image dataset</a:t>
            </a:r>
          </a:p>
        </p:txBody>
      </p:sp>
      <p:sp>
        <p:nvSpPr>
          <p:cNvPr id="448" name="Google Shape;448;p49"/>
          <p:cNvSpPr txBox="1"/>
          <p:nvPr/>
        </p:nvSpPr>
        <p:spPr>
          <a:xfrm>
            <a:off x="3560407" y="1740081"/>
            <a:ext cx="2127300"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lt1"/>
                </a:solidFill>
                <a:latin typeface="Play"/>
                <a:ea typeface="Play"/>
                <a:cs typeface="Play"/>
                <a:sym typeface="Play"/>
              </a:rPr>
              <a:t>ResNet-50</a:t>
            </a:r>
            <a:endParaRPr sz="1700" dirty="0">
              <a:solidFill>
                <a:schemeClr val="lt1"/>
              </a:solidFill>
              <a:latin typeface="Play"/>
              <a:ea typeface="Play"/>
              <a:cs typeface="Play"/>
              <a:sym typeface="Play"/>
            </a:endParaRPr>
          </a:p>
        </p:txBody>
      </p:sp>
      <p:sp>
        <p:nvSpPr>
          <p:cNvPr id="449" name="Google Shape;449;p49"/>
          <p:cNvSpPr txBox="1"/>
          <p:nvPr/>
        </p:nvSpPr>
        <p:spPr>
          <a:xfrm>
            <a:off x="3560407" y="1987238"/>
            <a:ext cx="2127300" cy="63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2"/>
                </a:solidFill>
                <a:latin typeface="Source Sans Pro"/>
                <a:ea typeface="Source Sans Pro"/>
                <a:cs typeface="Source Sans Pro"/>
                <a:sym typeface="Source Sans Pro"/>
              </a:rPr>
              <a:t>Transfer learning from the existing model onto the 224x224 image dataset</a:t>
            </a:r>
            <a:endParaRPr dirty="0">
              <a:solidFill>
                <a:schemeClr val="lt2"/>
              </a:solidFill>
              <a:latin typeface="Source Sans Pro"/>
              <a:ea typeface="Source Sans Pro"/>
              <a:cs typeface="Source Sans Pro"/>
              <a:sym typeface="Source Sans Pro"/>
            </a:endParaRPr>
          </a:p>
        </p:txBody>
      </p:sp>
      <p:sp>
        <p:nvSpPr>
          <p:cNvPr id="444" name="Google Shape;444;p49"/>
          <p:cNvSpPr/>
          <p:nvPr/>
        </p:nvSpPr>
        <p:spPr>
          <a:xfrm>
            <a:off x="804925" y="2777900"/>
            <a:ext cx="162000" cy="162000"/>
          </a:xfrm>
          <a:prstGeom prst="ellipse">
            <a:avLst/>
          </a:prstGeom>
          <a:solidFill>
            <a:schemeClr val="lt2"/>
          </a:solidFill>
          <a:ln w="19050" cap="flat" cmpd="sng">
            <a:solidFill>
              <a:schemeClr val="lt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9"/>
          <p:cNvSpPr/>
          <p:nvPr/>
        </p:nvSpPr>
        <p:spPr>
          <a:xfrm>
            <a:off x="2671373" y="2777900"/>
            <a:ext cx="162000" cy="162000"/>
          </a:xfrm>
          <a:prstGeom prst="ellipse">
            <a:avLst/>
          </a:prstGeom>
          <a:solidFill>
            <a:schemeClr val="lt2"/>
          </a:solidFill>
          <a:ln w="19050" cap="flat" cmpd="sng">
            <a:solidFill>
              <a:schemeClr val="lt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9"/>
          <p:cNvSpPr/>
          <p:nvPr/>
        </p:nvSpPr>
        <p:spPr>
          <a:xfrm>
            <a:off x="4537821" y="2777900"/>
            <a:ext cx="162000" cy="162000"/>
          </a:xfrm>
          <a:prstGeom prst="ellipse">
            <a:avLst/>
          </a:prstGeom>
          <a:solidFill>
            <a:schemeClr val="lt2"/>
          </a:solidFill>
          <a:ln w="19050" cap="flat" cmpd="sng">
            <a:solidFill>
              <a:schemeClr val="lt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9"/>
          <p:cNvSpPr/>
          <p:nvPr/>
        </p:nvSpPr>
        <p:spPr>
          <a:xfrm>
            <a:off x="6404269" y="2777900"/>
            <a:ext cx="162000" cy="162000"/>
          </a:xfrm>
          <a:prstGeom prst="ellipse">
            <a:avLst/>
          </a:prstGeom>
          <a:solidFill>
            <a:schemeClr val="lt2"/>
          </a:solidFill>
          <a:ln w="19050" cap="flat" cmpd="sng">
            <a:solidFill>
              <a:schemeClr val="lt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2" name="Google Shape;452;p49"/>
          <p:cNvCxnSpPr>
            <a:stCxn id="445" idx="6"/>
            <a:endCxn id="450" idx="2"/>
          </p:cNvCxnSpPr>
          <p:nvPr/>
        </p:nvCxnSpPr>
        <p:spPr>
          <a:xfrm>
            <a:off x="2833373" y="2858900"/>
            <a:ext cx="1704300" cy="0"/>
          </a:xfrm>
          <a:prstGeom prst="straightConnector1">
            <a:avLst/>
          </a:prstGeom>
          <a:noFill/>
          <a:ln w="19050" cap="flat" cmpd="sng">
            <a:solidFill>
              <a:schemeClr val="lt2"/>
            </a:solidFill>
            <a:prstDash val="solid"/>
            <a:round/>
            <a:headEnd type="none" w="med" len="med"/>
            <a:tailEnd type="none" w="med" len="med"/>
          </a:ln>
          <a:effectLst>
            <a:outerShdw blurRad="85725" dist="19050" dir="5400000" algn="bl" rotWithShape="0">
              <a:schemeClr val="dk2">
                <a:alpha val="50000"/>
              </a:schemeClr>
            </a:outerShdw>
          </a:effectLst>
        </p:spPr>
      </p:cxnSp>
      <p:cxnSp>
        <p:nvCxnSpPr>
          <p:cNvPr id="453" name="Google Shape;453;p49"/>
          <p:cNvCxnSpPr>
            <a:stCxn id="450" idx="6"/>
            <a:endCxn id="451" idx="2"/>
          </p:cNvCxnSpPr>
          <p:nvPr/>
        </p:nvCxnSpPr>
        <p:spPr>
          <a:xfrm>
            <a:off x="4699821" y="2858900"/>
            <a:ext cx="1704300" cy="0"/>
          </a:xfrm>
          <a:prstGeom prst="straightConnector1">
            <a:avLst/>
          </a:prstGeom>
          <a:noFill/>
          <a:ln w="19050" cap="flat" cmpd="sng">
            <a:solidFill>
              <a:schemeClr val="lt2"/>
            </a:solidFill>
            <a:prstDash val="solid"/>
            <a:round/>
            <a:headEnd type="none" w="med" len="med"/>
            <a:tailEnd type="none" w="med" len="med"/>
          </a:ln>
          <a:effectLst>
            <a:outerShdw blurRad="85725" dist="19050" dir="5400000" algn="bl" rotWithShape="0">
              <a:schemeClr val="dk2">
                <a:alpha val="50000"/>
              </a:schemeClr>
            </a:outerShdw>
          </a:effectLst>
        </p:spPr>
      </p:cxnSp>
      <p:sp>
        <p:nvSpPr>
          <p:cNvPr id="454" name="Google Shape;454;p49"/>
          <p:cNvSpPr txBox="1"/>
          <p:nvPr/>
        </p:nvSpPr>
        <p:spPr>
          <a:xfrm>
            <a:off x="5421610" y="3643125"/>
            <a:ext cx="2127300"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lt1"/>
                </a:solidFill>
                <a:latin typeface="Play"/>
                <a:ea typeface="Play"/>
                <a:cs typeface="Play"/>
                <a:sym typeface="Play"/>
              </a:rPr>
              <a:t>EfficientNetV2-B0</a:t>
            </a:r>
            <a:endParaRPr sz="1700" dirty="0">
              <a:solidFill>
                <a:schemeClr val="lt1"/>
              </a:solidFill>
              <a:latin typeface="Play"/>
              <a:ea typeface="Play"/>
              <a:cs typeface="Play"/>
              <a:sym typeface="Play"/>
            </a:endParaRPr>
          </a:p>
        </p:txBody>
      </p:sp>
      <p:sp>
        <p:nvSpPr>
          <p:cNvPr id="455" name="Google Shape;455;p49"/>
          <p:cNvSpPr txBox="1"/>
          <p:nvPr/>
        </p:nvSpPr>
        <p:spPr>
          <a:xfrm>
            <a:off x="5421600" y="3972225"/>
            <a:ext cx="2127300" cy="630000"/>
          </a:xfrm>
          <a:prstGeom prst="rect">
            <a:avLst/>
          </a:prstGeom>
          <a:noFill/>
          <a:ln>
            <a:noFill/>
          </a:ln>
        </p:spPr>
        <p:txBody>
          <a:bodyPr spcFirstLastPara="1" wrap="square" lIns="91425" tIns="91425" rIns="91425" bIns="91425" anchor="t" anchorCtr="0">
            <a:noAutofit/>
          </a:bodyPr>
          <a:lstStyle/>
          <a:p>
            <a:pPr marL="0" lvl="0" indent="0" algn="ctr" rtl="0">
              <a:spcBef>
                <a:spcPts val="1000"/>
              </a:spcBef>
              <a:spcAft>
                <a:spcPts val="0"/>
              </a:spcAft>
              <a:buNone/>
            </a:pPr>
            <a:endParaRPr>
              <a:solidFill>
                <a:schemeClr val="lt2"/>
              </a:solidFill>
              <a:latin typeface="Source Sans Pro"/>
              <a:ea typeface="Source Sans Pro"/>
              <a:cs typeface="Source Sans Pro"/>
              <a:sym typeface="Source Sans Pro"/>
            </a:endParaRPr>
          </a:p>
        </p:txBody>
      </p:sp>
      <p:sp>
        <p:nvSpPr>
          <p:cNvPr id="456" name="Google Shape;456;p49"/>
          <p:cNvSpPr txBox="1"/>
          <p:nvPr/>
        </p:nvSpPr>
        <p:spPr>
          <a:xfrm>
            <a:off x="5421600" y="3855641"/>
            <a:ext cx="2127300" cy="63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2"/>
                </a:solidFill>
                <a:latin typeface="Source Sans Pro"/>
                <a:ea typeface="Source Sans Pro"/>
                <a:cs typeface="Source Sans Pro"/>
                <a:sym typeface="Source Sans Pro"/>
              </a:rPr>
              <a:t>Transfer learning from the existing model onto the 224x224 image dataset</a:t>
            </a:r>
            <a:endParaRPr dirty="0">
              <a:solidFill>
                <a:schemeClr val="lt2"/>
              </a:solidFill>
              <a:latin typeface="Source Sans Pro"/>
              <a:ea typeface="Source Sans Pro"/>
              <a:cs typeface="Source Sans Pro"/>
              <a:sym typeface="Source Sans Pro"/>
            </a:endParaRPr>
          </a:p>
        </p:txBody>
      </p:sp>
      <p:sp>
        <p:nvSpPr>
          <p:cNvPr id="457" name="Google Shape;457;p49"/>
          <p:cNvSpPr/>
          <p:nvPr/>
        </p:nvSpPr>
        <p:spPr>
          <a:xfrm>
            <a:off x="657600" y="1191449"/>
            <a:ext cx="488100" cy="488100"/>
          </a:xfrm>
          <a:prstGeom prst="ellipse">
            <a:avLst/>
          </a:prstGeom>
          <a:noFill/>
          <a:ln w="19050" cap="flat" cmpd="sng">
            <a:solidFill>
              <a:schemeClr val="lt1"/>
            </a:solidFill>
            <a:prstDash val="solid"/>
            <a:round/>
            <a:headEnd type="none" w="sm" len="sm"/>
            <a:tailEnd type="none" w="sm" len="sm"/>
          </a:ln>
          <a:effectLst>
            <a:outerShdw blurRad="200025" dist="19050" dir="5400000" algn="bl" rotWithShape="0">
              <a:schemeClr val="accent3">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lt1"/>
                </a:solidFill>
                <a:latin typeface="Play"/>
                <a:ea typeface="Play"/>
                <a:cs typeface="Play"/>
                <a:sym typeface="Play"/>
              </a:rPr>
              <a:t>1</a:t>
            </a:r>
            <a:endParaRPr sz="1700" dirty="0">
              <a:latin typeface="Play"/>
              <a:ea typeface="Play"/>
              <a:cs typeface="Play"/>
              <a:sym typeface="Play"/>
            </a:endParaRPr>
          </a:p>
        </p:txBody>
      </p:sp>
      <p:sp>
        <p:nvSpPr>
          <p:cNvPr id="458" name="Google Shape;458;p49"/>
          <p:cNvSpPr/>
          <p:nvPr/>
        </p:nvSpPr>
        <p:spPr>
          <a:xfrm>
            <a:off x="2516176" y="3091650"/>
            <a:ext cx="488100" cy="488100"/>
          </a:xfrm>
          <a:prstGeom prst="ellipse">
            <a:avLst/>
          </a:prstGeom>
          <a:noFill/>
          <a:ln w="19050" cap="flat" cmpd="sng">
            <a:solidFill>
              <a:schemeClr val="lt1"/>
            </a:solidFill>
            <a:prstDash val="solid"/>
            <a:round/>
            <a:headEnd type="none" w="sm" len="sm"/>
            <a:tailEnd type="none" w="sm" len="sm"/>
          </a:ln>
          <a:effectLst>
            <a:outerShdw blurRad="200025" dist="19050" dir="5400000" algn="bl" rotWithShape="0">
              <a:schemeClr val="accent3">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Play"/>
                <a:ea typeface="Play"/>
                <a:cs typeface="Play"/>
                <a:sym typeface="Play"/>
              </a:rPr>
              <a:t>2</a:t>
            </a:r>
            <a:endParaRPr sz="1700">
              <a:latin typeface="Play"/>
              <a:ea typeface="Play"/>
              <a:cs typeface="Play"/>
              <a:sym typeface="Play"/>
            </a:endParaRPr>
          </a:p>
        </p:txBody>
      </p:sp>
      <p:sp>
        <p:nvSpPr>
          <p:cNvPr id="459" name="Google Shape;459;p49"/>
          <p:cNvSpPr/>
          <p:nvPr/>
        </p:nvSpPr>
        <p:spPr>
          <a:xfrm>
            <a:off x="4374778" y="1191449"/>
            <a:ext cx="488100" cy="488100"/>
          </a:xfrm>
          <a:prstGeom prst="ellipse">
            <a:avLst/>
          </a:prstGeom>
          <a:noFill/>
          <a:ln w="19050" cap="flat" cmpd="sng">
            <a:solidFill>
              <a:schemeClr val="lt1"/>
            </a:solidFill>
            <a:prstDash val="solid"/>
            <a:round/>
            <a:headEnd type="none" w="sm" len="sm"/>
            <a:tailEnd type="none" w="sm" len="sm"/>
          </a:ln>
          <a:effectLst>
            <a:outerShdw blurRad="200025" dist="19050" dir="5400000" algn="bl" rotWithShape="0">
              <a:schemeClr val="accent3">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Play"/>
                <a:ea typeface="Play"/>
                <a:cs typeface="Play"/>
                <a:sym typeface="Play"/>
              </a:rPr>
              <a:t>3</a:t>
            </a:r>
            <a:endParaRPr sz="1700">
              <a:latin typeface="Play"/>
              <a:ea typeface="Play"/>
              <a:cs typeface="Play"/>
              <a:sym typeface="Play"/>
            </a:endParaRPr>
          </a:p>
        </p:txBody>
      </p:sp>
      <p:sp>
        <p:nvSpPr>
          <p:cNvPr id="460" name="Google Shape;460;p49"/>
          <p:cNvSpPr/>
          <p:nvPr/>
        </p:nvSpPr>
        <p:spPr>
          <a:xfrm>
            <a:off x="6241222" y="3091662"/>
            <a:ext cx="488100" cy="488100"/>
          </a:xfrm>
          <a:prstGeom prst="ellipse">
            <a:avLst/>
          </a:prstGeom>
          <a:noFill/>
          <a:ln w="19050" cap="flat" cmpd="sng">
            <a:solidFill>
              <a:schemeClr val="lt1"/>
            </a:solidFill>
            <a:prstDash val="solid"/>
            <a:round/>
            <a:headEnd type="none" w="sm" len="sm"/>
            <a:tailEnd type="none" w="sm" len="sm"/>
          </a:ln>
          <a:effectLst>
            <a:outerShdw blurRad="200025" dist="19050" dir="5400000" algn="bl" rotWithShape="0">
              <a:schemeClr val="accent3">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Play"/>
                <a:ea typeface="Play"/>
                <a:cs typeface="Play"/>
                <a:sym typeface="Play"/>
              </a:rPr>
              <a:t>4</a:t>
            </a:r>
            <a:endParaRPr sz="1700">
              <a:latin typeface="Play"/>
              <a:ea typeface="Play"/>
              <a:cs typeface="Play"/>
              <a:sym typeface="Play"/>
            </a:endParaRPr>
          </a:p>
        </p:txBody>
      </p:sp>
      <p:sp>
        <p:nvSpPr>
          <p:cNvPr id="2" name="Google Shape;451;p49">
            <a:extLst>
              <a:ext uri="{FF2B5EF4-FFF2-40B4-BE49-F238E27FC236}">
                <a16:creationId xmlns:a16="http://schemas.microsoft.com/office/drawing/2014/main" id="{35422529-27A3-7FA5-7E8B-A42E40824FDA}"/>
              </a:ext>
            </a:extLst>
          </p:cNvPr>
          <p:cNvSpPr/>
          <p:nvPr/>
        </p:nvSpPr>
        <p:spPr>
          <a:xfrm>
            <a:off x="8262000" y="2777900"/>
            <a:ext cx="162000" cy="162000"/>
          </a:xfrm>
          <a:prstGeom prst="ellipse">
            <a:avLst/>
          </a:prstGeom>
          <a:solidFill>
            <a:schemeClr val="lt2"/>
          </a:solidFill>
          <a:ln w="19050" cap="flat" cmpd="sng">
            <a:solidFill>
              <a:schemeClr val="lt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 name="Google Shape;453;p49">
            <a:extLst>
              <a:ext uri="{FF2B5EF4-FFF2-40B4-BE49-F238E27FC236}">
                <a16:creationId xmlns:a16="http://schemas.microsoft.com/office/drawing/2014/main" id="{683665C2-AB1A-DC17-450D-805ADF5B9E9C}"/>
              </a:ext>
            </a:extLst>
          </p:cNvPr>
          <p:cNvCxnSpPr>
            <a:cxnSpLocks/>
            <a:stCxn id="451" idx="6"/>
            <a:endCxn id="2" idx="2"/>
          </p:cNvCxnSpPr>
          <p:nvPr/>
        </p:nvCxnSpPr>
        <p:spPr>
          <a:xfrm>
            <a:off x="6566269" y="2858900"/>
            <a:ext cx="1695731" cy="0"/>
          </a:xfrm>
          <a:prstGeom prst="straightConnector1">
            <a:avLst/>
          </a:prstGeom>
          <a:noFill/>
          <a:ln w="19050" cap="flat" cmpd="sng">
            <a:solidFill>
              <a:schemeClr val="lt2"/>
            </a:solidFill>
            <a:prstDash val="solid"/>
            <a:round/>
            <a:headEnd type="none" w="med" len="med"/>
            <a:tailEnd type="none" w="med" len="med"/>
          </a:ln>
          <a:effectLst>
            <a:outerShdw blurRad="85725" dist="19050" dir="5400000" algn="bl" rotWithShape="0">
              <a:schemeClr val="dk2">
                <a:alpha val="50000"/>
              </a:schemeClr>
            </a:outerShdw>
          </a:effectLst>
        </p:spPr>
      </p:cxnSp>
      <p:sp>
        <p:nvSpPr>
          <p:cNvPr id="6" name="Google Shape;448;p49">
            <a:extLst>
              <a:ext uri="{FF2B5EF4-FFF2-40B4-BE49-F238E27FC236}">
                <a16:creationId xmlns:a16="http://schemas.microsoft.com/office/drawing/2014/main" id="{C5323843-5CB2-FDD2-3F72-D0C389890EFC}"/>
              </a:ext>
            </a:extLst>
          </p:cNvPr>
          <p:cNvSpPr txBox="1"/>
          <p:nvPr/>
        </p:nvSpPr>
        <p:spPr>
          <a:xfrm>
            <a:off x="7282800" y="1735434"/>
            <a:ext cx="2127300"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lt1"/>
                </a:solidFill>
                <a:latin typeface="Play"/>
                <a:ea typeface="Play"/>
                <a:cs typeface="Play"/>
                <a:sym typeface="Play"/>
              </a:rPr>
              <a:t>ConvNextBase</a:t>
            </a:r>
            <a:endParaRPr sz="1700" dirty="0">
              <a:solidFill>
                <a:schemeClr val="lt1"/>
              </a:solidFill>
              <a:latin typeface="Play"/>
              <a:ea typeface="Play"/>
              <a:cs typeface="Play"/>
              <a:sym typeface="Play"/>
            </a:endParaRPr>
          </a:p>
        </p:txBody>
      </p:sp>
      <p:sp>
        <p:nvSpPr>
          <p:cNvPr id="7" name="Google Shape;449;p49">
            <a:extLst>
              <a:ext uri="{FF2B5EF4-FFF2-40B4-BE49-F238E27FC236}">
                <a16:creationId xmlns:a16="http://schemas.microsoft.com/office/drawing/2014/main" id="{AB21D3CC-1B56-EE62-F5E2-9BA3E5CA0D11}"/>
              </a:ext>
            </a:extLst>
          </p:cNvPr>
          <p:cNvSpPr txBox="1"/>
          <p:nvPr/>
        </p:nvSpPr>
        <p:spPr>
          <a:xfrm>
            <a:off x="7198350" y="1917348"/>
            <a:ext cx="2127300" cy="63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2"/>
                </a:solidFill>
                <a:latin typeface="Source Sans Pro"/>
                <a:ea typeface="Source Sans Pro"/>
                <a:cs typeface="Source Sans Pro"/>
                <a:sym typeface="Source Sans Pro"/>
              </a:rPr>
              <a:t>Existing large vision model trained onto the 224x224 image dataset</a:t>
            </a:r>
            <a:endParaRPr dirty="0">
              <a:solidFill>
                <a:schemeClr val="lt2"/>
              </a:solidFill>
              <a:latin typeface="Source Sans Pro"/>
              <a:ea typeface="Source Sans Pro"/>
              <a:cs typeface="Source Sans Pro"/>
              <a:sym typeface="Source Sans Pro"/>
            </a:endParaRPr>
          </a:p>
        </p:txBody>
      </p:sp>
      <p:sp>
        <p:nvSpPr>
          <p:cNvPr id="8" name="Google Shape;459;p49">
            <a:extLst>
              <a:ext uri="{FF2B5EF4-FFF2-40B4-BE49-F238E27FC236}">
                <a16:creationId xmlns:a16="http://schemas.microsoft.com/office/drawing/2014/main" id="{FA6B5354-917D-0DA8-8D56-6E529C35A633}"/>
              </a:ext>
            </a:extLst>
          </p:cNvPr>
          <p:cNvSpPr/>
          <p:nvPr/>
        </p:nvSpPr>
        <p:spPr>
          <a:xfrm>
            <a:off x="8097171" y="1186802"/>
            <a:ext cx="488100" cy="488100"/>
          </a:xfrm>
          <a:prstGeom prst="ellipse">
            <a:avLst/>
          </a:prstGeom>
          <a:noFill/>
          <a:ln w="19050" cap="flat" cmpd="sng">
            <a:solidFill>
              <a:schemeClr val="lt1"/>
            </a:solidFill>
            <a:prstDash val="solid"/>
            <a:round/>
            <a:headEnd type="none" w="sm" len="sm"/>
            <a:tailEnd type="none" w="sm" len="sm"/>
          </a:ln>
          <a:effectLst>
            <a:outerShdw blurRad="200025" dist="19050" dir="5400000" algn="bl" rotWithShape="0">
              <a:schemeClr val="accent3">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lt1"/>
                </a:solidFill>
                <a:latin typeface="Play"/>
                <a:ea typeface="Play"/>
                <a:cs typeface="Play"/>
                <a:sym typeface="Play"/>
              </a:rPr>
              <a:t>5</a:t>
            </a:r>
            <a:endParaRPr sz="1700" dirty="0">
              <a:latin typeface="Play"/>
              <a:ea typeface="Play"/>
              <a:cs typeface="Play"/>
              <a:sym typeface="Play"/>
            </a:endParaRPr>
          </a:p>
        </p:txBody>
      </p:sp>
    </p:spTree>
  </p:cSld>
  <p:clrMapOvr>
    <a:masterClrMapping/>
  </p:clrMapOvr>
  <mc:AlternateContent xmlns:mc="http://schemas.openxmlformats.org/markup-compatibility/2006" xmlns:p14="http://schemas.microsoft.com/office/powerpoint/2010/main">
    <mc:Choice Requires="p14">
      <p:transition spd="slow" p14:dur="1600">
        <p14:prism dir="d" isContent="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E2EB9-E03F-CCA3-A444-EF0D6C157A0A}"/>
              </a:ext>
            </a:extLst>
          </p:cNvPr>
          <p:cNvSpPr>
            <a:spLocks noGrp="1"/>
          </p:cNvSpPr>
          <p:nvPr>
            <p:ph type="title"/>
          </p:nvPr>
        </p:nvSpPr>
        <p:spPr/>
        <p:txBody>
          <a:bodyPr/>
          <a:lstStyle/>
          <a:p>
            <a:r>
              <a:rPr lang="en-US" dirty="0"/>
              <a:t>MORE MODELING</a:t>
            </a:r>
          </a:p>
        </p:txBody>
      </p:sp>
      <p:sp>
        <p:nvSpPr>
          <p:cNvPr id="3" name="Title 2">
            <a:extLst>
              <a:ext uri="{FF2B5EF4-FFF2-40B4-BE49-F238E27FC236}">
                <a16:creationId xmlns:a16="http://schemas.microsoft.com/office/drawing/2014/main" id="{BB6DDDC0-D088-B6F2-C52C-096D03FE9CBB}"/>
              </a:ext>
            </a:extLst>
          </p:cNvPr>
          <p:cNvSpPr>
            <a:spLocks noGrp="1"/>
          </p:cNvSpPr>
          <p:nvPr>
            <p:ph type="title" idx="2"/>
          </p:nvPr>
        </p:nvSpPr>
        <p:spPr>
          <a:xfrm>
            <a:off x="713225" y="1498850"/>
            <a:ext cx="3426000" cy="572700"/>
          </a:xfrm>
        </p:spPr>
        <p:txBody>
          <a:bodyPr/>
          <a:lstStyle/>
          <a:p>
            <a:r>
              <a:rPr lang="en-US" sz="3600" dirty="0"/>
              <a:t>CNN 128</a:t>
            </a:r>
          </a:p>
        </p:txBody>
      </p:sp>
      <p:sp>
        <p:nvSpPr>
          <p:cNvPr id="4" name="Subtitle 3">
            <a:extLst>
              <a:ext uri="{FF2B5EF4-FFF2-40B4-BE49-F238E27FC236}">
                <a16:creationId xmlns:a16="http://schemas.microsoft.com/office/drawing/2014/main" id="{C39A2BFB-8089-1363-944B-74A0D309C55D}"/>
              </a:ext>
            </a:extLst>
          </p:cNvPr>
          <p:cNvSpPr>
            <a:spLocks noGrp="1"/>
          </p:cNvSpPr>
          <p:nvPr>
            <p:ph type="subTitle" idx="1"/>
          </p:nvPr>
        </p:nvSpPr>
        <p:spPr/>
        <p:txBody>
          <a:bodyPr/>
          <a:lstStyle/>
          <a:p>
            <a:r>
              <a:rPr lang="en-US" sz="1600" dirty="0"/>
              <a:t>8 layers</a:t>
            </a:r>
          </a:p>
          <a:p>
            <a:r>
              <a:rPr lang="en-US" sz="1600" dirty="0"/>
              <a:t>2 sets of convolution and pooling</a:t>
            </a:r>
          </a:p>
        </p:txBody>
      </p:sp>
      <p:sp>
        <p:nvSpPr>
          <p:cNvPr id="7" name="Title 6">
            <a:extLst>
              <a:ext uri="{FF2B5EF4-FFF2-40B4-BE49-F238E27FC236}">
                <a16:creationId xmlns:a16="http://schemas.microsoft.com/office/drawing/2014/main" id="{9C597B42-1589-DF03-7D55-72A49E8284EB}"/>
              </a:ext>
            </a:extLst>
          </p:cNvPr>
          <p:cNvSpPr>
            <a:spLocks noGrp="1"/>
          </p:cNvSpPr>
          <p:nvPr>
            <p:ph type="title" idx="5"/>
          </p:nvPr>
        </p:nvSpPr>
        <p:spPr>
          <a:xfrm>
            <a:off x="713250" y="3263200"/>
            <a:ext cx="3426000" cy="630675"/>
          </a:xfrm>
        </p:spPr>
        <p:txBody>
          <a:bodyPr/>
          <a:lstStyle/>
          <a:p>
            <a:r>
              <a:rPr lang="en-US" sz="3600" dirty="0"/>
              <a:t>CNN 224</a:t>
            </a:r>
          </a:p>
        </p:txBody>
      </p:sp>
      <p:sp>
        <p:nvSpPr>
          <p:cNvPr id="8" name="Subtitle 7">
            <a:extLst>
              <a:ext uri="{FF2B5EF4-FFF2-40B4-BE49-F238E27FC236}">
                <a16:creationId xmlns:a16="http://schemas.microsoft.com/office/drawing/2014/main" id="{5AC312B7-014E-EAE8-901E-CB49AB6F4199}"/>
              </a:ext>
            </a:extLst>
          </p:cNvPr>
          <p:cNvSpPr>
            <a:spLocks noGrp="1"/>
          </p:cNvSpPr>
          <p:nvPr>
            <p:ph type="subTitle" idx="6"/>
          </p:nvPr>
        </p:nvSpPr>
        <p:spPr/>
        <p:txBody>
          <a:bodyPr/>
          <a:lstStyle/>
          <a:p>
            <a:r>
              <a:rPr lang="en-US" sz="1600" dirty="0"/>
              <a:t>8 layers</a:t>
            </a:r>
          </a:p>
          <a:p>
            <a:r>
              <a:rPr lang="en-US" sz="1600" dirty="0"/>
              <a:t>2 sets of convolution and pooling</a:t>
            </a:r>
          </a:p>
        </p:txBody>
      </p:sp>
      <p:pic>
        <p:nvPicPr>
          <p:cNvPr id="12" name="Picture 11">
            <a:extLst>
              <a:ext uri="{FF2B5EF4-FFF2-40B4-BE49-F238E27FC236}">
                <a16:creationId xmlns:a16="http://schemas.microsoft.com/office/drawing/2014/main" id="{18FABB86-1C52-E11A-CA7E-999B5D3B8752}"/>
              </a:ext>
            </a:extLst>
          </p:cNvPr>
          <p:cNvPicPr>
            <a:picLocks noChangeAspect="1"/>
          </p:cNvPicPr>
          <p:nvPr/>
        </p:nvPicPr>
        <p:blipFill>
          <a:blip r:embed="rId2"/>
          <a:stretch>
            <a:fillRect/>
          </a:stretch>
        </p:blipFill>
        <p:spPr>
          <a:xfrm>
            <a:off x="4667250" y="852556"/>
            <a:ext cx="4044950" cy="1865288"/>
          </a:xfrm>
          <a:prstGeom prst="rect">
            <a:avLst/>
          </a:prstGeom>
        </p:spPr>
      </p:pic>
      <p:pic>
        <p:nvPicPr>
          <p:cNvPr id="14" name="Picture 13">
            <a:extLst>
              <a:ext uri="{FF2B5EF4-FFF2-40B4-BE49-F238E27FC236}">
                <a16:creationId xmlns:a16="http://schemas.microsoft.com/office/drawing/2014/main" id="{08722E88-DD58-393D-B28B-05119DF3FB21}"/>
              </a:ext>
            </a:extLst>
          </p:cNvPr>
          <p:cNvPicPr>
            <a:picLocks noChangeAspect="1"/>
          </p:cNvPicPr>
          <p:nvPr/>
        </p:nvPicPr>
        <p:blipFill>
          <a:blip r:embed="rId3"/>
          <a:stretch>
            <a:fillRect/>
          </a:stretch>
        </p:blipFill>
        <p:spPr>
          <a:xfrm>
            <a:off x="4667250" y="2979195"/>
            <a:ext cx="4044950" cy="1829359"/>
          </a:xfrm>
          <a:prstGeom prst="rect">
            <a:avLst/>
          </a:prstGeom>
        </p:spPr>
      </p:pic>
    </p:spTree>
    <p:extLst>
      <p:ext uri="{BB962C8B-B14F-4D97-AF65-F5344CB8AC3E}">
        <p14:creationId xmlns:p14="http://schemas.microsoft.com/office/powerpoint/2010/main" val="775953662"/>
      </p:ext>
    </p:extLst>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Little Background</a:t>
            </a:r>
            <a:endParaRPr dirty="0"/>
          </a:p>
        </p:txBody>
      </p:sp>
      <p:sp>
        <p:nvSpPr>
          <p:cNvPr id="265" name="Google Shape;265;p38"/>
          <p:cNvSpPr txBox="1">
            <a:spLocks noGrp="1"/>
          </p:cNvSpPr>
          <p:nvPr>
            <p:ph type="title" idx="2"/>
          </p:nvPr>
        </p:nvSpPr>
        <p:spPr>
          <a:xfrm>
            <a:off x="720025" y="1348200"/>
            <a:ext cx="7704000" cy="351000"/>
          </a:xfrm>
          <a:prstGeom prst="rect">
            <a:avLst/>
          </a:prstGeom>
        </p:spPr>
        <p:txBody>
          <a:bodyPr spcFirstLastPara="1" wrap="square" lIns="91425" tIns="91425" rIns="91425" bIns="91425" anchor="b" anchorCtr="0">
            <a:noAutofit/>
          </a:bodyPr>
          <a:lstStyle/>
          <a:p>
            <a:r>
              <a:rPr lang="en" dirty="0"/>
              <a:t>Recent years have seen the dramatics rise of AI, becoming the buzzword of the tech industry</a:t>
            </a:r>
            <a:endParaRPr dirty="0"/>
          </a:p>
        </p:txBody>
      </p:sp>
      <p:sp>
        <p:nvSpPr>
          <p:cNvPr id="266" name="Google Shape;266;p38"/>
          <p:cNvSpPr txBox="1">
            <a:spLocks noGrp="1"/>
          </p:cNvSpPr>
          <p:nvPr>
            <p:ph type="subTitle" idx="1"/>
          </p:nvPr>
        </p:nvSpPr>
        <p:spPr>
          <a:xfrm>
            <a:off x="720025" y="1699150"/>
            <a:ext cx="7704000" cy="623400"/>
          </a:xfrm>
          <a:prstGeom prst="rect">
            <a:avLst/>
          </a:prstGeom>
        </p:spPr>
        <p:txBody>
          <a:bodyPr spcFirstLastPara="1" wrap="square" lIns="91425" tIns="91425" rIns="91425" bIns="91425" anchor="t" anchorCtr="0">
            <a:noAutofit/>
          </a:bodyPr>
          <a:lstStyle/>
          <a:p>
            <a:pPr marL="0" indent="0"/>
            <a:r>
              <a:rPr lang="en" dirty="0"/>
              <a:t>The rapid ascent of AI also brings many risks associated with it</a:t>
            </a:r>
          </a:p>
          <a:p>
            <a:pPr marL="0" lvl="0" indent="0" algn="l" rtl="0">
              <a:spcBef>
                <a:spcPts val="0"/>
              </a:spcBef>
              <a:spcAft>
                <a:spcPts val="0"/>
              </a:spcAft>
              <a:buNone/>
            </a:pPr>
            <a:endParaRPr dirty="0"/>
          </a:p>
        </p:txBody>
      </p:sp>
      <p:sp>
        <p:nvSpPr>
          <p:cNvPr id="267" name="Google Shape;267;p38"/>
          <p:cNvSpPr txBox="1">
            <a:spLocks noGrp="1"/>
          </p:cNvSpPr>
          <p:nvPr>
            <p:ph type="title" idx="3"/>
          </p:nvPr>
        </p:nvSpPr>
        <p:spPr>
          <a:xfrm>
            <a:off x="720025" y="2491150"/>
            <a:ext cx="7704000" cy="351000"/>
          </a:xfrm>
          <a:prstGeom prst="rect">
            <a:avLst/>
          </a:prstGeom>
        </p:spPr>
        <p:txBody>
          <a:bodyPr spcFirstLastPara="1" wrap="square" lIns="91425" tIns="91425" rIns="91425" bIns="91425" anchor="b" anchorCtr="0">
            <a:noAutofit/>
          </a:bodyPr>
          <a:lstStyle/>
          <a:p>
            <a:pPr lvl="0"/>
            <a:r>
              <a:rPr lang="en-US" dirty="0"/>
              <a:t>Our company is a software startup focused on computer vision</a:t>
            </a:r>
            <a:endParaRPr dirty="0"/>
          </a:p>
        </p:txBody>
      </p:sp>
      <p:sp>
        <p:nvSpPr>
          <p:cNvPr id="268" name="Google Shape;268;p38"/>
          <p:cNvSpPr txBox="1">
            <a:spLocks noGrp="1"/>
          </p:cNvSpPr>
          <p:nvPr>
            <p:ph type="subTitle" idx="4"/>
          </p:nvPr>
        </p:nvSpPr>
        <p:spPr>
          <a:xfrm>
            <a:off x="720025" y="2842150"/>
            <a:ext cx="7704000" cy="623400"/>
          </a:xfrm>
          <a:prstGeom prst="rect">
            <a:avLst/>
          </a:prstGeom>
        </p:spPr>
        <p:txBody>
          <a:bodyPr spcFirstLastPara="1" wrap="square" lIns="91425" tIns="91425" rIns="91425" bIns="91425" anchor="t" anchorCtr="0">
            <a:noAutofit/>
          </a:bodyPr>
          <a:lstStyle/>
          <a:p>
            <a:pPr marL="0" indent="0"/>
            <a:r>
              <a:rPr lang="en-US" dirty="0"/>
              <a:t>Multiple clients approached us each asking for some kind of image recognition model</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46EC0-E526-A230-F7BF-F70B9405D789}"/>
              </a:ext>
            </a:extLst>
          </p:cNvPr>
          <p:cNvSpPr>
            <a:spLocks noGrp="1"/>
          </p:cNvSpPr>
          <p:nvPr>
            <p:ph type="title"/>
          </p:nvPr>
        </p:nvSpPr>
        <p:spPr/>
        <p:txBody>
          <a:bodyPr/>
          <a:lstStyle/>
          <a:p>
            <a:r>
              <a:rPr lang="en-US" sz="3600" dirty="0"/>
              <a:t>ResNet-50</a:t>
            </a:r>
          </a:p>
        </p:txBody>
      </p:sp>
      <p:sp>
        <p:nvSpPr>
          <p:cNvPr id="3" name="Subtitle 2">
            <a:extLst>
              <a:ext uri="{FF2B5EF4-FFF2-40B4-BE49-F238E27FC236}">
                <a16:creationId xmlns:a16="http://schemas.microsoft.com/office/drawing/2014/main" id="{E2EC5D2F-3FC1-4492-A20B-650B409C04D0}"/>
              </a:ext>
            </a:extLst>
          </p:cNvPr>
          <p:cNvSpPr>
            <a:spLocks noGrp="1"/>
          </p:cNvSpPr>
          <p:nvPr>
            <p:ph type="subTitle" idx="1"/>
          </p:nvPr>
        </p:nvSpPr>
        <p:spPr/>
        <p:txBody>
          <a:bodyPr/>
          <a:lstStyle/>
          <a:p>
            <a:r>
              <a:rPr lang="en-US" dirty="0"/>
              <a:t>179 layers</a:t>
            </a:r>
          </a:p>
          <a:p>
            <a:r>
              <a:rPr lang="en-US" dirty="0"/>
              <a:t>Key feature is skip connections</a:t>
            </a:r>
          </a:p>
        </p:txBody>
      </p:sp>
      <p:sp>
        <p:nvSpPr>
          <p:cNvPr id="4" name="Title 3">
            <a:extLst>
              <a:ext uri="{FF2B5EF4-FFF2-40B4-BE49-F238E27FC236}">
                <a16:creationId xmlns:a16="http://schemas.microsoft.com/office/drawing/2014/main" id="{A734B568-1489-33A7-BE83-E64B5BCCAFD3}"/>
              </a:ext>
            </a:extLst>
          </p:cNvPr>
          <p:cNvSpPr>
            <a:spLocks noGrp="1"/>
          </p:cNvSpPr>
          <p:nvPr>
            <p:ph type="title" idx="2"/>
          </p:nvPr>
        </p:nvSpPr>
        <p:spPr/>
        <p:txBody>
          <a:bodyPr/>
          <a:lstStyle/>
          <a:p>
            <a:r>
              <a:rPr lang="en-US" sz="3600" dirty="0"/>
              <a:t>EfficientNetV2-B0</a:t>
            </a:r>
          </a:p>
        </p:txBody>
      </p:sp>
      <p:sp>
        <p:nvSpPr>
          <p:cNvPr id="5" name="Subtitle 4">
            <a:extLst>
              <a:ext uri="{FF2B5EF4-FFF2-40B4-BE49-F238E27FC236}">
                <a16:creationId xmlns:a16="http://schemas.microsoft.com/office/drawing/2014/main" id="{15233C61-D51C-C496-269C-642445ECABA3}"/>
              </a:ext>
            </a:extLst>
          </p:cNvPr>
          <p:cNvSpPr>
            <a:spLocks noGrp="1"/>
          </p:cNvSpPr>
          <p:nvPr>
            <p:ph type="subTitle" idx="3"/>
          </p:nvPr>
        </p:nvSpPr>
        <p:spPr/>
        <p:txBody>
          <a:bodyPr/>
          <a:lstStyle/>
          <a:p>
            <a:r>
              <a:rPr lang="en-US" dirty="0"/>
              <a:t>274 layers</a:t>
            </a:r>
          </a:p>
          <a:p>
            <a:r>
              <a:rPr lang="en-US" dirty="0"/>
              <a:t>Uniformly scales all dimensions</a:t>
            </a:r>
          </a:p>
        </p:txBody>
      </p:sp>
      <p:sp>
        <p:nvSpPr>
          <p:cNvPr id="6" name="Title 5">
            <a:extLst>
              <a:ext uri="{FF2B5EF4-FFF2-40B4-BE49-F238E27FC236}">
                <a16:creationId xmlns:a16="http://schemas.microsoft.com/office/drawing/2014/main" id="{AD33EBAA-01E1-D682-AC5F-66EA9C611D6F}"/>
              </a:ext>
            </a:extLst>
          </p:cNvPr>
          <p:cNvSpPr>
            <a:spLocks noGrp="1"/>
          </p:cNvSpPr>
          <p:nvPr>
            <p:ph type="title" idx="4"/>
          </p:nvPr>
        </p:nvSpPr>
        <p:spPr/>
        <p:txBody>
          <a:bodyPr/>
          <a:lstStyle/>
          <a:p>
            <a:r>
              <a:rPr lang="en-US" sz="3600" dirty="0" err="1"/>
              <a:t>ConvNeXtBase</a:t>
            </a:r>
            <a:endParaRPr lang="en-US" sz="3600" dirty="0"/>
          </a:p>
        </p:txBody>
      </p:sp>
      <p:sp>
        <p:nvSpPr>
          <p:cNvPr id="7" name="Subtitle 6">
            <a:extLst>
              <a:ext uri="{FF2B5EF4-FFF2-40B4-BE49-F238E27FC236}">
                <a16:creationId xmlns:a16="http://schemas.microsoft.com/office/drawing/2014/main" id="{DB9ACA32-FDF6-8ADF-7028-F408E4708A59}"/>
              </a:ext>
            </a:extLst>
          </p:cNvPr>
          <p:cNvSpPr>
            <a:spLocks noGrp="1"/>
          </p:cNvSpPr>
          <p:nvPr>
            <p:ph type="subTitle" idx="5"/>
          </p:nvPr>
        </p:nvSpPr>
        <p:spPr>
          <a:xfrm>
            <a:off x="4247300" y="4211924"/>
            <a:ext cx="4183500" cy="715675"/>
          </a:xfrm>
        </p:spPr>
        <p:txBody>
          <a:bodyPr/>
          <a:lstStyle/>
          <a:p>
            <a:r>
              <a:rPr lang="en-US" dirty="0"/>
              <a:t>300 layers</a:t>
            </a:r>
          </a:p>
          <a:p>
            <a:r>
              <a:rPr lang="en-US" dirty="0"/>
              <a:t>Combines CNNs with Vision Transformers</a:t>
            </a:r>
          </a:p>
        </p:txBody>
      </p:sp>
      <p:pic>
        <p:nvPicPr>
          <p:cNvPr id="9" name="Picture 8">
            <a:extLst>
              <a:ext uri="{FF2B5EF4-FFF2-40B4-BE49-F238E27FC236}">
                <a16:creationId xmlns:a16="http://schemas.microsoft.com/office/drawing/2014/main" id="{D82CE66F-EFD2-E145-B39D-184BA09F9240}"/>
              </a:ext>
            </a:extLst>
          </p:cNvPr>
          <p:cNvPicPr>
            <a:picLocks noChangeAspect="1"/>
          </p:cNvPicPr>
          <p:nvPr/>
        </p:nvPicPr>
        <p:blipFill>
          <a:blip r:embed="rId2"/>
          <a:stretch>
            <a:fillRect/>
          </a:stretch>
        </p:blipFill>
        <p:spPr>
          <a:xfrm>
            <a:off x="413757" y="747277"/>
            <a:ext cx="3275593" cy="877994"/>
          </a:xfrm>
          <a:prstGeom prst="rect">
            <a:avLst/>
          </a:prstGeom>
        </p:spPr>
      </p:pic>
      <p:pic>
        <p:nvPicPr>
          <p:cNvPr id="11" name="Picture 10">
            <a:extLst>
              <a:ext uri="{FF2B5EF4-FFF2-40B4-BE49-F238E27FC236}">
                <a16:creationId xmlns:a16="http://schemas.microsoft.com/office/drawing/2014/main" id="{A70482F7-A482-D867-4D5A-EEE6CB30EC15}"/>
              </a:ext>
            </a:extLst>
          </p:cNvPr>
          <p:cNvPicPr>
            <a:picLocks noChangeAspect="1"/>
          </p:cNvPicPr>
          <p:nvPr/>
        </p:nvPicPr>
        <p:blipFill>
          <a:blip r:embed="rId3"/>
          <a:stretch>
            <a:fillRect/>
          </a:stretch>
        </p:blipFill>
        <p:spPr>
          <a:xfrm>
            <a:off x="413756" y="2183778"/>
            <a:ext cx="3275593" cy="1030650"/>
          </a:xfrm>
          <a:prstGeom prst="rect">
            <a:avLst/>
          </a:prstGeom>
        </p:spPr>
      </p:pic>
      <p:pic>
        <p:nvPicPr>
          <p:cNvPr id="13" name="Picture 12">
            <a:extLst>
              <a:ext uri="{FF2B5EF4-FFF2-40B4-BE49-F238E27FC236}">
                <a16:creationId xmlns:a16="http://schemas.microsoft.com/office/drawing/2014/main" id="{FFDD2C38-9383-9AE6-B0EC-6A9EA4E80B67}"/>
              </a:ext>
            </a:extLst>
          </p:cNvPr>
          <p:cNvPicPr>
            <a:picLocks noChangeAspect="1"/>
          </p:cNvPicPr>
          <p:nvPr/>
        </p:nvPicPr>
        <p:blipFill>
          <a:blip r:embed="rId4"/>
          <a:stretch>
            <a:fillRect/>
          </a:stretch>
        </p:blipFill>
        <p:spPr>
          <a:xfrm>
            <a:off x="413756" y="3626170"/>
            <a:ext cx="3275593" cy="1171507"/>
          </a:xfrm>
          <a:prstGeom prst="rect">
            <a:avLst/>
          </a:prstGeom>
        </p:spPr>
      </p:pic>
    </p:spTree>
    <p:extLst>
      <p:ext uri="{BB962C8B-B14F-4D97-AF65-F5344CB8AC3E}">
        <p14:creationId xmlns:p14="http://schemas.microsoft.com/office/powerpoint/2010/main" val="218330378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8">
          <a:extLst>
            <a:ext uri="{FF2B5EF4-FFF2-40B4-BE49-F238E27FC236}">
              <a16:creationId xmlns:a16="http://schemas.microsoft.com/office/drawing/2014/main" id="{3E85AF09-050D-9126-B324-094A76A95D66}"/>
            </a:ext>
          </a:extLst>
        </p:cNvPr>
        <p:cNvGrpSpPr/>
        <p:nvPr/>
      </p:nvGrpSpPr>
      <p:grpSpPr>
        <a:xfrm>
          <a:off x="0" y="0"/>
          <a:ext cx="0" cy="0"/>
          <a:chOff x="0" y="0"/>
          <a:chExt cx="0" cy="0"/>
        </a:xfrm>
      </p:grpSpPr>
      <p:sp>
        <p:nvSpPr>
          <p:cNvPr id="409" name="Google Shape;409;p48">
            <a:extLst>
              <a:ext uri="{FF2B5EF4-FFF2-40B4-BE49-F238E27FC236}">
                <a16:creationId xmlns:a16="http://schemas.microsoft.com/office/drawing/2014/main" id="{4D0FEA2B-43F5-8552-B9C8-A0238A66769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Data Science Method</a:t>
            </a:r>
            <a:endParaRPr dirty="0"/>
          </a:p>
        </p:txBody>
      </p:sp>
      <p:sp>
        <p:nvSpPr>
          <p:cNvPr id="410" name="Google Shape;410;p48">
            <a:extLst>
              <a:ext uri="{FF2B5EF4-FFF2-40B4-BE49-F238E27FC236}">
                <a16:creationId xmlns:a16="http://schemas.microsoft.com/office/drawing/2014/main" id="{028063D7-2B6E-8248-A9C3-E216F01323EE}"/>
              </a:ext>
            </a:extLst>
          </p:cNvPr>
          <p:cNvSpPr txBox="1"/>
          <p:nvPr/>
        </p:nvSpPr>
        <p:spPr>
          <a:xfrm>
            <a:off x="713225" y="2715025"/>
            <a:ext cx="1458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B050"/>
                </a:solidFill>
                <a:latin typeface="Play"/>
                <a:ea typeface="Play"/>
                <a:cs typeface="Play"/>
                <a:sym typeface="Play"/>
              </a:rPr>
              <a:t>PROBLEM IDENTIFIED</a:t>
            </a:r>
            <a:endParaRPr sz="1700" dirty="0">
              <a:solidFill>
                <a:srgbClr val="00B050"/>
              </a:solidFill>
              <a:latin typeface="Play"/>
              <a:ea typeface="Play"/>
              <a:cs typeface="Play"/>
              <a:sym typeface="Play"/>
            </a:endParaRPr>
          </a:p>
        </p:txBody>
      </p:sp>
      <p:sp>
        <p:nvSpPr>
          <p:cNvPr id="411" name="Google Shape;411;p48">
            <a:extLst>
              <a:ext uri="{FF2B5EF4-FFF2-40B4-BE49-F238E27FC236}">
                <a16:creationId xmlns:a16="http://schemas.microsoft.com/office/drawing/2014/main" id="{2BE13CCF-6C12-A406-EF0B-4555E15F4B56}"/>
              </a:ext>
            </a:extLst>
          </p:cNvPr>
          <p:cNvSpPr/>
          <p:nvPr/>
        </p:nvSpPr>
        <p:spPr>
          <a:xfrm>
            <a:off x="3022670" y="1273413"/>
            <a:ext cx="732000" cy="732000"/>
          </a:xfrm>
          <a:prstGeom prst="ellipse">
            <a:avLst/>
          </a:prstGeom>
          <a:noFill/>
          <a:ln w="19050" cap="flat" cmpd="sng">
            <a:solidFill>
              <a:srgbClr val="00B050"/>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a:extLst>
              <a:ext uri="{FF2B5EF4-FFF2-40B4-BE49-F238E27FC236}">
                <a16:creationId xmlns:a16="http://schemas.microsoft.com/office/drawing/2014/main" id="{27E1C49D-F672-6299-C3AC-BB8AAE292A2E}"/>
              </a:ext>
            </a:extLst>
          </p:cNvPr>
          <p:cNvSpPr txBox="1"/>
          <p:nvPr/>
        </p:nvSpPr>
        <p:spPr>
          <a:xfrm>
            <a:off x="3845125" y="1474875"/>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B050"/>
                </a:solidFill>
                <a:latin typeface="Play"/>
                <a:ea typeface="Play"/>
                <a:cs typeface="Play"/>
                <a:sym typeface="Play"/>
              </a:rPr>
              <a:t>DATA WRANGLING</a:t>
            </a:r>
            <a:endParaRPr sz="1700" dirty="0">
              <a:solidFill>
                <a:srgbClr val="00B050"/>
              </a:solidFill>
              <a:latin typeface="Play"/>
              <a:ea typeface="Play"/>
              <a:cs typeface="Play"/>
              <a:sym typeface="Play"/>
            </a:endParaRPr>
          </a:p>
        </p:txBody>
      </p:sp>
      <p:sp>
        <p:nvSpPr>
          <p:cNvPr id="414" name="Google Shape;414;p48">
            <a:extLst>
              <a:ext uri="{FF2B5EF4-FFF2-40B4-BE49-F238E27FC236}">
                <a16:creationId xmlns:a16="http://schemas.microsoft.com/office/drawing/2014/main" id="{F38507D0-60F1-4815-BBC7-4BB888B3A979}"/>
              </a:ext>
            </a:extLst>
          </p:cNvPr>
          <p:cNvSpPr txBox="1"/>
          <p:nvPr/>
        </p:nvSpPr>
        <p:spPr>
          <a:xfrm>
            <a:off x="6686650" y="1340625"/>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Collect and clean the dataset</a:t>
            </a:r>
            <a:endParaRPr dirty="0">
              <a:solidFill>
                <a:schemeClr val="lt2"/>
              </a:solidFill>
              <a:latin typeface="Source Sans Pro"/>
              <a:ea typeface="Source Sans Pro"/>
              <a:cs typeface="Source Sans Pro"/>
              <a:sym typeface="Source Sans Pro"/>
            </a:endParaRPr>
          </a:p>
        </p:txBody>
      </p:sp>
      <p:sp>
        <p:nvSpPr>
          <p:cNvPr id="415" name="Google Shape;415;p48">
            <a:extLst>
              <a:ext uri="{FF2B5EF4-FFF2-40B4-BE49-F238E27FC236}">
                <a16:creationId xmlns:a16="http://schemas.microsoft.com/office/drawing/2014/main" id="{7C29B47E-7F95-E6B8-82C9-97EE615B776E}"/>
              </a:ext>
            </a:extLst>
          </p:cNvPr>
          <p:cNvSpPr/>
          <p:nvPr/>
        </p:nvSpPr>
        <p:spPr>
          <a:xfrm>
            <a:off x="3022670" y="2100188"/>
            <a:ext cx="732000" cy="732000"/>
          </a:xfrm>
          <a:prstGeom prst="ellipse">
            <a:avLst/>
          </a:prstGeom>
          <a:noFill/>
          <a:ln w="19050" cap="flat" cmpd="sng">
            <a:solidFill>
              <a:srgbClr val="00B050"/>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8">
            <a:extLst>
              <a:ext uri="{FF2B5EF4-FFF2-40B4-BE49-F238E27FC236}">
                <a16:creationId xmlns:a16="http://schemas.microsoft.com/office/drawing/2014/main" id="{C227E50D-1AFC-9AD2-EEBB-164577B88C6B}"/>
              </a:ext>
            </a:extLst>
          </p:cNvPr>
          <p:cNvSpPr txBox="1"/>
          <p:nvPr/>
        </p:nvSpPr>
        <p:spPr>
          <a:xfrm>
            <a:off x="3845125" y="2301650"/>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B050"/>
                </a:solidFill>
                <a:latin typeface="Play"/>
                <a:ea typeface="Play"/>
                <a:cs typeface="Play"/>
                <a:sym typeface="Play"/>
              </a:rPr>
              <a:t>EDA</a:t>
            </a:r>
            <a:endParaRPr sz="1700" dirty="0">
              <a:solidFill>
                <a:srgbClr val="00B050"/>
              </a:solidFill>
              <a:latin typeface="Play"/>
              <a:ea typeface="Play"/>
              <a:cs typeface="Play"/>
              <a:sym typeface="Play"/>
            </a:endParaRPr>
          </a:p>
        </p:txBody>
      </p:sp>
      <p:sp>
        <p:nvSpPr>
          <p:cNvPr id="417" name="Google Shape;417;p48">
            <a:extLst>
              <a:ext uri="{FF2B5EF4-FFF2-40B4-BE49-F238E27FC236}">
                <a16:creationId xmlns:a16="http://schemas.microsoft.com/office/drawing/2014/main" id="{EECBDC98-904E-3AAD-E582-68B6BE9864D6}"/>
              </a:ext>
            </a:extLst>
          </p:cNvPr>
          <p:cNvSpPr txBox="1"/>
          <p:nvPr/>
        </p:nvSpPr>
        <p:spPr>
          <a:xfrm>
            <a:off x="6686650" y="2167400"/>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Understand relationships within the data</a:t>
            </a:r>
            <a:endParaRPr dirty="0">
              <a:solidFill>
                <a:schemeClr val="lt2"/>
              </a:solidFill>
              <a:latin typeface="Source Sans Pro"/>
              <a:ea typeface="Source Sans Pro"/>
              <a:cs typeface="Source Sans Pro"/>
              <a:sym typeface="Source Sans Pro"/>
            </a:endParaRPr>
          </a:p>
        </p:txBody>
      </p:sp>
      <p:sp>
        <p:nvSpPr>
          <p:cNvPr id="418" name="Google Shape;418;p48">
            <a:extLst>
              <a:ext uri="{FF2B5EF4-FFF2-40B4-BE49-F238E27FC236}">
                <a16:creationId xmlns:a16="http://schemas.microsoft.com/office/drawing/2014/main" id="{0CE40699-5E5A-9B50-5FB6-125A9009C32D}"/>
              </a:ext>
            </a:extLst>
          </p:cNvPr>
          <p:cNvSpPr/>
          <p:nvPr/>
        </p:nvSpPr>
        <p:spPr>
          <a:xfrm>
            <a:off x="3022670" y="2926963"/>
            <a:ext cx="732000" cy="732000"/>
          </a:xfrm>
          <a:prstGeom prst="ellipse">
            <a:avLst/>
          </a:prstGeom>
          <a:noFill/>
          <a:ln w="19050" cap="flat" cmpd="sng">
            <a:solidFill>
              <a:srgbClr val="00B050"/>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8">
            <a:extLst>
              <a:ext uri="{FF2B5EF4-FFF2-40B4-BE49-F238E27FC236}">
                <a16:creationId xmlns:a16="http://schemas.microsoft.com/office/drawing/2014/main" id="{AA31255B-5FB8-EEEF-7B2C-D7D905CBD9C5}"/>
              </a:ext>
            </a:extLst>
          </p:cNvPr>
          <p:cNvSpPr txBox="1"/>
          <p:nvPr/>
        </p:nvSpPr>
        <p:spPr>
          <a:xfrm>
            <a:off x="3845125" y="3128425"/>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B050"/>
                </a:solidFill>
                <a:latin typeface="Play"/>
                <a:ea typeface="Play"/>
                <a:cs typeface="Play"/>
                <a:sym typeface="Play"/>
              </a:rPr>
              <a:t>DATA PREPROCESSING</a:t>
            </a:r>
            <a:endParaRPr sz="1700" dirty="0">
              <a:solidFill>
                <a:srgbClr val="00B050"/>
              </a:solidFill>
              <a:latin typeface="Play"/>
              <a:ea typeface="Play"/>
              <a:cs typeface="Play"/>
              <a:sym typeface="Play"/>
            </a:endParaRPr>
          </a:p>
        </p:txBody>
      </p:sp>
      <p:sp>
        <p:nvSpPr>
          <p:cNvPr id="420" name="Google Shape;420;p48">
            <a:extLst>
              <a:ext uri="{FF2B5EF4-FFF2-40B4-BE49-F238E27FC236}">
                <a16:creationId xmlns:a16="http://schemas.microsoft.com/office/drawing/2014/main" id="{110A78AC-4E9E-D98D-E1A9-43179ABA4134}"/>
              </a:ext>
            </a:extLst>
          </p:cNvPr>
          <p:cNvSpPr txBox="1"/>
          <p:nvPr/>
        </p:nvSpPr>
        <p:spPr>
          <a:xfrm>
            <a:off x="6686650" y="2994175"/>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Standardize and train the dataset</a:t>
            </a:r>
            <a:endParaRPr dirty="0">
              <a:solidFill>
                <a:schemeClr val="lt2"/>
              </a:solidFill>
              <a:latin typeface="Source Sans Pro"/>
              <a:ea typeface="Source Sans Pro"/>
              <a:cs typeface="Source Sans Pro"/>
              <a:sym typeface="Source Sans Pro"/>
            </a:endParaRPr>
          </a:p>
        </p:txBody>
      </p:sp>
      <p:sp>
        <p:nvSpPr>
          <p:cNvPr id="421" name="Google Shape;421;p48">
            <a:extLst>
              <a:ext uri="{FF2B5EF4-FFF2-40B4-BE49-F238E27FC236}">
                <a16:creationId xmlns:a16="http://schemas.microsoft.com/office/drawing/2014/main" id="{D86602C3-4849-B31B-7C88-BA56F8CF7708}"/>
              </a:ext>
            </a:extLst>
          </p:cNvPr>
          <p:cNvSpPr/>
          <p:nvPr/>
        </p:nvSpPr>
        <p:spPr>
          <a:xfrm>
            <a:off x="3022670" y="3753738"/>
            <a:ext cx="732000" cy="732000"/>
          </a:xfrm>
          <a:prstGeom prst="ellipse">
            <a:avLst/>
          </a:prstGeom>
          <a:noFill/>
          <a:ln w="19050" cap="flat" cmpd="sng">
            <a:solidFill>
              <a:srgbClr val="00B050"/>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8">
            <a:extLst>
              <a:ext uri="{FF2B5EF4-FFF2-40B4-BE49-F238E27FC236}">
                <a16:creationId xmlns:a16="http://schemas.microsoft.com/office/drawing/2014/main" id="{9A01A663-058D-89A6-2463-68F1F3706EAC}"/>
              </a:ext>
            </a:extLst>
          </p:cNvPr>
          <p:cNvSpPr txBox="1"/>
          <p:nvPr/>
        </p:nvSpPr>
        <p:spPr>
          <a:xfrm>
            <a:off x="3845125" y="3955200"/>
            <a:ext cx="27216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B050"/>
                </a:solidFill>
                <a:latin typeface="Play"/>
                <a:ea typeface="Play"/>
                <a:cs typeface="Play"/>
                <a:sym typeface="Play"/>
              </a:rPr>
              <a:t>MODELING</a:t>
            </a:r>
            <a:endParaRPr sz="1700" dirty="0">
              <a:solidFill>
                <a:srgbClr val="00B050"/>
              </a:solidFill>
              <a:latin typeface="Play"/>
              <a:ea typeface="Play"/>
              <a:cs typeface="Play"/>
              <a:sym typeface="Play"/>
            </a:endParaRPr>
          </a:p>
        </p:txBody>
      </p:sp>
      <p:sp>
        <p:nvSpPr>
          <p:cNvPr id="423" name="Google Shape;423;p48">
            <a:extLst>
              <a:ext uri="{FF2B5EF4-FFF2-40B4-BE49-F238E27FC236}">
                <a16:creationId xmlns:a16="http://schemas.microsoft.com/office/drawing/2014/main" id="{DC5B160B-31AD-FA81-604A-F7E44ABD19B5}"/>
              </a:ext>
            </a:extLst>
          </p:cNvPr>
          <p:cNvSpPr txBox="1"/>
          <p:nvPr/>
        </p:nvSpPr>
        <p:spPr>
          <a:xfrm>
            <a:off x="6686650" y="3820950"/>
            <a:ext cx="1744200" cy="59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Select, train, and deploy the model</a:t>
            </a:r>
            <a:endParaRPr dirty="0">
              <a:solidFill>
                <a:schemeClr val="lt2"/>
              </a:solidFill>
              <a:latin typeface="Source Sans Pro"/>
              <a:ea typeface="Source Sans Pro"/>
              <a:cs typeface="Source Sans Pro"/>
              <a:sym typeface="Source Sans Pro"/>
            </a:endParaRPr>
          </a:p>
        </p:txBody>
      </p:sp>
      <p:cxnSp>
        <p:nvCxnSpPr>
          <p:cNvPr id="424" name="Google Shape;424;p48">
            <a:extLst>
              <a:ext uri="{FF2B5EF4-FFF2-40B4-BE49-F238E27FC236}">
                <a16:creationId xmlns:a16="http://schemas.microsoft.com/office/drawing/2014/main" id="{5FF972BF-45AC-10FF-3299-BA38AAB145EF}"/>
              </a:ext>
            </a:extLst>
          </p:cNvPr>
          <p:cNvCxnSpPr>
            <a:stCxn id="410" idx="3"/>
            <a:endCxn id="411" idx="2"/>
          </p:cNvCxnSpPr>
          <p:nvPr/>
        </p:nvCxnSpPr>
        <p:spPr>
          <a:xfrm rot="10800000" flipH="1">
            <a:off x="2171825" y="1639375"/>
            <a:ext cx="850800" cy="1240200"/>
          </a:xfrm>
          <a:prstGeom prst="bentConnector3">
            <a:avLst>
              <a:gd name="adj1" fmla="val 50003"/>
            </a:avLst>
          </a:prstGeom>
          <a:noFill/>
          <a:ln w="19050" cap="flat" cmpd="sng">
            <a:solidFill>
              <a:schemeClr val="lt2"/>
            </a:solidFill>
            <a:prstDash val="solid"/>
            <a:round/>
            <a:headEnd type="oval" w="med" len="med"/>
            <a:tailEnd type="oval" w="med" len="med"/>
          </a:ln>
        </p:spPr>
      </p:cxnSp>
      <p:cxnSp>
        <p:nvCxnSpPr>
          <p:cNvPr id="425" name="Google Shape;425;p48">
            <a:extLst>
              <a:ext uri="{FF2B5EF4-FFF2-40B4-BE49-F238E27FC236}">
                <a16:creationId xmlns:a16="http://schemas.microsoft.com/office/drawing/2014/main" id="{57600FA0-4D83-FA3A-2382-E320E72054FF}"/>
              </a:ext>
            </a:extLst>
          </p:cNvPr>
          <p:cNvCxnSpPr>
            <a:stCxn id="410" idx="3"/>
            <a:endCxn id="415" idx="2"/>
          </p:cNvCxnSpPr>
          <p:nvPr/>
        </p:nvCxnSpPr>
        <p:spPr>
          <a:xfrm rot="10800000" flipH="1">
            <a:off x="2171825" y="2466175"/>
            <a:ext cx="850800" cy="413400"/>
          </a:xfrm>
          <a:prstGeom prst="bentConnector3">
            <a:avLst>
              <a:gd name="adj1" fmla="val 50003"/>
            </a:avLst>
          </a:prstGeom>
          <a:noFill/>
          <a:ln w="19050" cap="flat" cmpd="sng">
            <a:solidFill>
              <a:schemeClr val="lt2"/>
            </a:solidFill>
            <a:prstDash val="solid"/>
            <a:round/>
            <a:headEnd type="oval" w="med" len="med"/>
            <a:tailEnd type="oval" w="med" len="med"/>
          </a:ln>
        </p:spPr>
      </p:cxnSp>
      <p:cxnSp>
        <p:nvCxnSpPr>
          <p:cNvPr id="426" name="Google Shape;426;p48">
            <a:extLst>
              <a:ext uri="{FF2B5EF4-FFF2-40B4-BE49-F238E27FC236}">
                <a16:creationId xmlns:a16="http://schemas.microsoft.com/office/drawing/2014/main" id="{DEC99A41-EE83-E2C2-120E-88CF0E7A2374}"/>
              </a:ext>
            </a:extLst>
          </p:cNvPr>
          <p:cNvCxnSpPr>
            <a:stCxn id="410" idx="3"/>
            <a:endCxn id="418" idx="2"/>
          </p:cNvCxnSpPr>
          <p:nvPr/>
        </p:nvCxnSpPr>
        <p:spPr>
          <a:xfrm>
            <a:off x="2171825" y="2879575"/>
            <a:ext cx="850800" cy="413400"/>
          </a:xfrm>
          <a:prstGeom prst="bentConnector3">
            <a:avLst>
              <a:gd name="adj1" fmla="val 50003"/>
            </a:avLst>
          </a:prstGeom>
          <a:noFill/>
          <a:ln w="19050" cap="flat" cmpd="sng">
            <a:solidFill>
              <a:schemeClr val="lt2"/>
            </a:solidFill>
            <a:prstDash val="solid"/>
            <a:round/>
            <a:headEnd type="oval" w="med" len="med"/>
            <a:tailEnd type="oval" w="med" len="med"/>
          </a:ln>
        </p:spPr>
      </p:cxnSp>
      <p:cxnSp>
        <p:nvCxnSpPr>
          <p:cNvPr id="427" name="Google Shape;427;p48">
            <a:extLst>
              <a:ext uri="{FF2B5EF4-FFF2-40B4-BE49-F238E27FC236}">
                <a16:creationId xmlns:a16="http://schemas.microsoft.com/office/drawing/2014/main" id="{B5C6B550-B95B-561B-3A4C-C935185DB67C}"/>
              </a:ext>
            </a:extLst>
          </p:cNvPr>
          <p:cNvCxnSpPr>
            <a:stCxn id="410" idx="3"/>
            <a:endCxn id="421" idx="2"/>
          </p:cNvCxnSpPr>
          <p:nvPr/>
        </p:nvCxnSpPr>
        <p:spPr>
          <a:xfrm>
            <a:off x="2171825" y="2879575"/>
            <a:ext cx="850800" cy="1240200"/>
          </a:xfrm>
          <a:prstGeom prst="bentConnector3">
            <a:avLst>
              <a:gd name="adj1" fmla="val 50003"/>
            </a:avLst>
          </a:prstGeom>
          <a:noFill/>
          <a:ln w="19050" cap="flat" cmpd="sng">
            <a:solidFill>
              <a:schemeClr val="lt2"/>
            </a:solidFill>
            <a:prstDash val="solid"/>
            <a:round/>
            <a:headEnd type="oval" w="med" len="med"/>
            <a:tailEnd type="oval" w="med" len="med"/>
          </a:ln>
        </p:spPr>
      </p:cxnSp>
      <p:pic>
        <p:nvPicPr>
          <p:cNvPr id="3" name="Graphic 2" descr="Bullseye">
            <a:extLst>
              <a:ext uri="{FF2B5EF4-FFF2-40B4-BE49-F238E27FC236}">
                <a16:creationId xmlns:a16="http://schemas.microsoft.com/office/drawing/2014/main" id="{386D1A23-7D62-86F3-D1A5-3A13EE03C0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59459" y="1406947"/>
            <a:ext cx="457200" cy="457200"/>
          </a:xfrm>
          <a:prstGeom prst="rect">
            <a:avLst/>
          </a:prstGeom>
        </p:spPr>
      </p:pic>
      <p:pic>
        <p:nvPicPr>
          <p:cNvPr id="5" name="Graphic 4" descr="Bar chart RTL">
            <a:extLst>
              <a:ext uri="{FF2B5EF4-FFF2-40B4-BE49-F238E27FC236}">
                <a16:creationId xmlns:a16="http://schemas.microsoft.com/office/drawing/2014/main" id="{BB50DA56-443A-AF74-B6E6-ECB8CDE6CD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2550" y="2237575"/>
            <a:ext cx="457200" cy="457200"/>
          </a:xfrm>
          <a:prstGeom prst="rect">
            <a:avLst/>
          </a:prstGeom>
        </p:spPr>
      </p:pic>
      <p:pic>
        <p:nvPicPr>
          <p:cNvPr id="7" name="Graphic 6" descr="Gears">
            <a:extLst>
              <a:ext uri="{FF2B5EF4-FFF2-40B4-BE49-F238E27FC236}">
                <a16:creationId xmlns:a16="http://schemas.microsoft.com/office/drawing/2014/main" id="{66EB6584-B2DC-C6E7-093B-5B3275DBCF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9459" y="3064363"/>
            <a:ext cx="457200" cy="457200"/>
          </a:xfrm>
          <a:prstGeom prst="rect">
            <a:avLst/>
          </a:prstGeom>
        </p:spPr>
      </p:pic>
      <p:pic>
        <p:nvPicPr>
          <p:cNvPr id="9" name="Graphic 8" descr="Network diagram">
            <a:extLst>
              <a:ext uri="{FF2B5EF4-FFF2-40B4-BE49-F238E27FC236}">
                <a16:creationId xmlns:a16="http://schemas.microsoft.com/office/drawing/2014/main" id="{53482C5E-84E1-BC78-628A-FFB63DE797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42550" y="3870087"/>
            <a:ext cx="516200" cy="516200"/>
          </a:xfrm>
          <a:prstGeom prst="rect">
            <a:avLst/>
          </a:prstGeom>
        </p:spPr>
      </p:pic>
    </p:spTree>
    <p:extLst>
      <p:ext uri="{BB962C8B-B14F-4D97-AF65-F5344CB8AC3E}">
        <p14:creationId xmlns:p14="http://schemas.microsoft.com/office/powerpoint/2010/main" val="4050625947"/>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57"/>
          <p:cNvSpPr txBox="1">
            <a:spLocks noGrp="1"/>
          </p:cNvSpPr>
          <p:nvPr>
            <p:ph type="title"/>
          </p:nvPr>
        </p:nvSpPr>
        <p:spPr>
          <a:xfrm>
            <a:off x="4456850" y="1232712"/>
            <a:ext cx="4183500" cy="64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Training Accuracies</a:t>
            </a:r>
            <a:endParaRPr sz="3600" dirty="0"/>
          </a:p>
        </p:txBody>
      </p:sp>
      <p:sp>
        <p:nvSpPr>
          <p:cNvPr id="597" name="Google Shape;597;p57"/>
          <p:cNvSpPr txBox="1">
            <a:spLocks noGrp="1"/>
          </p:cNvSpPr>
          <p:nvPr>
            <p:ph type="subTitle" idx="1"/>
          </p:nvPr>
        </p:nvSpPr>
        <p:spPr>
          <a:xfrm>
            <a:off x="4456850" y="1879486"/>
            <a:ext cx="4183500" cy="64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Comparison across the candidate models</a:t>
            </a:r>
            <a:endParaRPr dirty="0"/>
          </a:p>
        </p:txBody>
      </p:sp>
      <p:sp>
        <p:nvSpPr>
          <p:cNvPr id="598" name="Google Shape;598;p57"/>
          <p:cNvSpPr txBox="1">
            <a:spLocks noGrp="1"/>
          </p:cNvSpPr>
          <p:nvPr>
            <p:ph type="title" idx="2"/>
          </p:nvPr>
        </p:nvSpPr>
        <p:spPr>
          <a:xfrm>
            <a:off x="4456850" y="1624789"/>
            <a:ext cx="4183500" cy="64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Training vs. Testing</a:t>
            </a:r>
            <a:endParaRPr sz="3600" dirty="0"/>
          </a:p>
        </p:txBody>
      </p:sp>
      <p:sp>
        <p:nvSpPr>
          <p:cNvPr id="599" name="Google Shape;599;p57"/>
          <p:cNvSpPr txBox="1">
            <a:spLocks noGrp="1"/>
          </p:cNvSpPr>
          <p:nvPr>
            <p:ph type="subTitle" idx="3"/>
          </p:nvPr>
        </p:nvSpPr>
        <p:spPr>
          <a:xfrm>
            <a:off x="4456850" y="2271574"/>
            <a:ext cx="4183500" cy="64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Accuracy comparison between training and testing datasets across the models</a:t>
            </a:r>
            <a:endParaRPr dirty="0"/>
          </a:p>
        </p:txBody>
      </p:sp>
      <p:pic>
        <p:nvPicPr>
          <p:cNvPr id="3" name="Picture 2">
            <a:extLst>
              <a:ext uri="{FF2B5EF4-FFF2-40B4-BE49-F238E27FC236}">
                <a16:creationId xmlns:a16="http://schemas.microsoft.com/office/drawing/2014/main" id="{EEAD121F-9887-D68D-73BE-F6C726A3D262}"/>
              </a:ext>
            </a:extLst>
          </p:cNvPr>
          <p:cNvPicPr>
            <a:picLocks noChangeAspect="1"/>
          </p:cNvPicPr>
          <p:nvPr/>
        </p:nvPicPr>
        <p:blipFill>
          <a:blip r:embed="rId3"/>
          <a:stretch>
            <a:fillRect/>
          </a:stretch>
        </p:blipFill>
        <p:spPr>
          <a:xfrm>
            <a:off x="142730" y="1075452"/>
            <a:ext cx="3895020" cy="2992596"/>
          </a:xfrm>
          <a:prstGeom prst="rect">
            <a:avLst/>
          </a:prstGeom>
        </p:spPr>
      </p:pic>
      <p:pic>
        <p:nvPicPr>
          <p:cNvPr id="5" name="Picture 4">
            <a:extLst>
              <a:ext uri="{FF2B5EF4-FFF2-40B4-BE49-F238E27FC236}">
                <a16:creationId xmlns:a16="http://schemas.microsoft.com/office/drawing/2014/main" id="{A2D5C644-6582-7488-B9A4-4883BD8CF618}"/>
              </a:ext>
            </a:extLst>
          </p:cNvPr>
          <p:cNvPicPr>
            <a:picLocks noChangeAspect="1"/>
          </p:cNvPicPr>
          <p:nvPr/>
        </p:nvPicPr>
        <p:blipFill>
          <a:blip r:embed="rId4"/>
          <a:stretch>
            <a:fillRect/>
          </a:stretch>
        </p:blipFill>
        <p:spPr>
          <a:xfrm>
            <a:off x="142730" y="1075452"/>
            <a:ext cx="3895020" cy="3109212"/>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nodeType="clickEffect">
                                  <p:stCondLst>
                                    <p:cond delay="0"/>
                                  </p:stCondLst>
                                  <p:childTnLst>
                                    <p:animEffect transition="out" filter="wheel(1)">
                                      <p:cBhvr>
                                        <p:cTn id="6" dur="1500"/>
                                        <p:tgtEl>
                                          <p:spTgt spid="3"/>
                                        </p:tgtEl>
                                      </p:cBhvr>
                                    </p:animEffect>
                                    <p:set>
                                      <p:cBhvr>
                                        <p:cTn id="7" dur="1" fill="hold">
                                          <p:stCondLst>
                                            <p:cond delay="1499"/>
                                          </p:stCondLst>
                                        </p:cTn>
                                        <p:tgtEl>
                                          <p:spTgt spid="3"/>
                                        </p:tgtEl>
                                        <p:attrNameLst>
                                          <p:attrName>style.visibility</p:attrName>
                                        </p:attrNameLst>
                                      </p:cBhvr>
                                      <p:to>
                                        <p:strVal val="hidden"/>
                                      </p:to>
                                    </p:set>
                                  </p:childTnLst>
                                </p:cTn>
                              </p:par>
                              <p:par>
                                <p:cTn id="8" presetID="2" presetClass="exit" presetSubtype="2" fill="hold" grpId="0" nodeType="withEffect">
                                  <p:stCondLst>
                                    <p:cond delay="0"/>
                                  </p:stCondLst>
                                  <p:childTnLst>
                                    <p:anim calcmode="lin" valueType="num">
                                      <p:cBhvr additive="base">
                                        <p:cTn id="9" dur="500"/>
                                        <p:tgtEl>
                                          <p:spTgt spid="596"/>
                                        </p:tgtEl>
                                        <p:attrNameLst>
                                          <p:attrName>ppt_x</p:attrName>
                                        </p:attrNameLst>
                                      </p:cBhvr>
                                      <p:tavLst>
                                        <p:tav tm="0">
                                          <p:val>
                                            <p:strVal val="ppt_x"/>
                                          </p:val>
                                        </p:tav>
                                        <p:tav tm="100000">
                                          <p:val>
                                            <p:strVal val="1+ppt_w/2"/>
                                          </p:val>
                                        </p:tav>
                                      </p:tavLst>
                                    </p:anim>
                                    <p:anim calcmode="lin" valueType="num">
                                      <p:cBhvr additive="base">
                                        <p:cTn id="10" dur="500"/>
                                        <p:tgtEl>
                                          <p:spTgt spid="596"/>
                                        </p:tgtEl>
                                        <p:attrNameLst>
                                          <p:attrName>ppt_y</p:attrName>
                                        </p:attrNameLst>
                                      </p:cBhvr>
                                      <p:tavLst>
                                        <p:tav tm="0">
                                          <p:val>
                                            <p:strVal val="ppt_y"/>
                                          </p:val>
                                        </p:tav>
                                        <p:tav tm="100000">
                                          <p:val>
                                            <p:strVal val="ppt_y"/>
                                          </p:val>
                                        </p:tav>
                                      </p:tavLst>
                                    </p:anim>
                                    <p:set>
                                      <p:cBhvr>
                                        <p:cTn id="11" dur="1" fill="hold">
                                          <p:stCondLst>
                                            <p:cond delay="499"/>
                                          </p:stCondLst>
                                        </p:cTn>
                                        <p:tgtEl>
                                          <p:spTgt spid="596"/>
                                        </p:tgtEl>
                                        <p:attrNameLst>
                                          <p:attrName>style.visibility</p:attrName>
                                        </p:attrNameLst>
                                      </p:cBhvr>
                                      <p:to>
                                        <p:strVal val="hidden"/>
                                      </p:to>
                                    </p:set>
                                  </p:childTnLst>
                                </p:cTn>
                              </p:par>
                              <p:par>
                                <p:cTn id="12" presetID="2" presetClass="exit" presetSubtype="2" fill="hold" grpId="0" nodeType="withEffect">
                                  <p:stCondLst>
                                    <p:cond delay="0"/>
                                  </p:stCondLst>
                                  <p:childTnLst>
                                    <p:anim calcmode="lin" valueType="num">
                                      <p:cBhvr additive="base">
                                        <p:cTn id="13" dur="500"/>
                                        <p:tgtEl>
                                          <p:spTgt spid="597">
                                            <p:txEl>
                                              <p:pRg st="0" end="0"/>
                                            </p:txEl>
                                          </p:spTgt>
                                        </p:tgtEl>
                                        <p:attrNameLst>
                                          <p:attrName>ppt_x</p:attrName>
                                        </p:attrNameLst>
                                      </p:cBhvr>
                                      <p:tavLst>
                                        <p:tav tm="0">
                                          <p:val>
                                            <p:strVal val="ppt_x"/>
                                          </p:val>
                                        </p:tav>
                                        <p:tav tm="100000">
                                          <p:val>
                                            <p:strVal val="1+ppt_w/2"/>
                                          </p:val>
                                        </p:tav>
                                      </p:tavLst>
                                    </p:anim>
                                    <p:anim calcmode="lin" valueType="num">
                                      <p:cBhvr additive="base">
                                        <p:cTn id="14" dur="500"/>
                                        <p:tgtEl>
                                          <p:spTgt spid="597">
                                            <p:txEl>
                                              <p:pRg st="0" end="0"/>
                                            </p:txEl>
                                          </p:spTgt>
                                        </p:tgtEl>
                                        <p:attrNameLst>
                                          <p:attrName>ppt_y</p:attrName>
                                        </p:attrNameLst>
                                      </p:cBhvr>
                                      <p:tavLst>
                                        <p:tav tm="0">
                                          <p:val>
                                            <p:strVal val="ppt_y"/>
                                          </p:val>
                                        </p:tav>
                                        <p:tav tm="100000">
                                          <p:val>
                                            <p:strVal val="ppt_y"/>
                                          </p:val>
                                        </p:tav>
                                      </p:tavLst>
                                    </p:anim>
                                    <p:set>
                                      <p:cBhvr>
                                        <p:cTn id="15" dur="1" fill="hold">
                                          <p:stCondLst>
                                            <p:cond delay="499"/>
                                          </p:stCondLst>
                                        </p:cTn>
                                        <p:tgtEl>
                                          <p:spTgt spid="597">
                                            <p:txEl>
                                              <p:pRg st="0" end="0"/>
                                            </p:txEl>
                                          </p:spTgt>
                                        </p:tgtEl>
                                        <p:attrNameLst>
                                          <p:attrName>style.visibility</p:attrName>
                                        </p:attrNameLst>
                                      </p:cBhvr>
                                      <p:to>
                                        <p:strVal val="hidden"/>
                                      </p:to>
                                    </p:set>
                                  </p:childTnLst>
                                </p:cTn>
                              </p:par>
                            </p:childTnLst>
                          </p:cTn>
                        </p:par>
                        <p:par>
                          <p:cTn id="16" fill="hold">
                            <p:stCondLst>
                              <p:cond delay="1500"/>
                            </p:stCondLst>
                            <p:childTnLst>
                              <p:par>
                                <p:cTn id="17" presetID="2" presetClass="entr" presetSubtype="2" fill="hold" grpId="0" nodeType="afterEffect">
                                  <p:stCondLst>
                                    <p:cond delay="0"/>
                                  </p:stCondLst>
                                  <p:childTnLst>
                                    <p:set>
                                      <p:cBhvr>
                                        <p:cTn id="18" dur="1" fill="hold">
                                          <p:stCondLst>
                                            <p:cond delay="0"/>
                                          </p:stCondLst>
                                        </p:cTn>
                                        <p:tgtEl>
                                          <p:spTgt spid="598"/>
                                        </p:tgtEl>
                                        <p:attrNameLst>
                                          <p:attrName>style.visibility</p:attrName>
                                        </p:attrNameLst>
                                      </p:cBhvr>
                                      <p:to>
                                        <p:strVal val="visible"/>
                                      </p:to>
                                    </p:set>
                                    <p:anim calcmode="lin" valueType="num">
                                      <p:cBhvr additive="base">
                                        <p:cTn id="19" dur="500" fill="hold"/>
                                        <p:tgtEl>
                                          <p:spTgt spid="598"/>
                                        </p:tgtEl>
                                        <p:attrNameLst>
                                          <p:attrName>ppt_x</p:attrName>
                                        </p:attrNameLst>
                                      </p:cBhvr>
                                      <p:tavLst>
                                        <p:tav tm="0">
                                          <p:val>
                                            <p:strVal val="1+#ppt_w/2"/>
                                          </p:val>
                                        </p:tav>
                                        <p:tav tm="100000">
                                          <p:val>
                                            <p:strVal val="#ppt_x"/>
                                          </p:val>
                                        </p:tav>
                                      </p:tavLst>
                                    </p:anim>
                                    <p:anim calcmode="lin" valueType="num">
                                      <p:cBhvr additive="base">
                                        <p:cTn id="20" dur="500" fill="hold"/>
                                        <p:tgtEl>
                                          <p:spTgt spid="598"/>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 presetClass="entr" presetSubtype="2" fill="hold" grpId="0" nodeType="afterEffect">
                                  <p:stCondLst>
                                    <p:cond delay="0"/>
                                  </p:stCondLst>
                                  <p:childTnLst>
                                    <p:set>
                                      <p:cBhvr>
                                        <p:cTn id="23" dur="1" fill="hold">
                                          <p:stCondLst>
                                            <p:cond delay="0"/>
                                          </p:stCondLst>
                                        </p:cTn>
                                        <p:tgtEl>
                                          <p:spTgt spid="599">
                                            <p:txEl>
                                              <p:pRg st="0" end="0"/>
                                            </p:txEl>
                                          </p:spTgt>
                                        </p:tgtEl>
                                        <p:attrNameLst>
                                          <p:attrName>style.visibility</p:attrName>
                                        </p:attrNameLst>
                                      </p:cBhvr>
                                      <p:to>
                                        <p:strVal val="visible"/>
                                      </p:to>
                                    </p:set>
                                    <p:anim calcmode="lin" valueType="num">
                                      <p:cBhvr additive="base">
                                        <p:cTn id="24" dur="500" fill="hold"/>
                                        <p:tgtEl>
                                          <p:spTgt spid="599">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599">
                                            <p:txEl>
                                              <p:pRg st="0" end="0"/>
                                            </p:txEl>
                                          </p:spTgt>
                                        </p:tgtEl>
                                        <p:attrNameLst>
                                          <p:attrName>ppt_y</p:attrName>
                                        </p:attrNameLst>
                                      </p:cBhvr>
                                      <p:tavLst>
                                        <p:tav tm="0">
                                          <p:val>
                                            <p:strVal val="#ppt_y"/>
                                          </p:val>
                                        </p:tav>
                                        <p:tav tm="100000">
                                          <p:val>
                                            <p:strVal val="#ppt_y"/>
                                          </p:val>
                                        </p:tav>
                                      </p:tavLst>
                                    </p:anim>
                                  </p:childTnLst>
                                </p:cTn>
                              </p:par>
                              <p:par>
                                <p:cTn id="26" presetID="21" presetClass="entr" presetSubtype="1"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heel(1)">
                                      <p:cBhvr>
                                        <p:cTn id="28"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6" grpId="0"/>
      <p:bldP spid="597" grpId="0" build="p"/>
      <p:bldP spid="598" grpId="0"/>
      <p:bldP spid="59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6"/>
          <p:cNvSpPr txBox="1">
            <a:spLocks noGrp="1"/>
          </p:cNvSpPr>
          <p:nvPr>
            <p:ph type="title"/>
          </p:nvPr>
        </p:nvSpPr>
        <p:spPr>
          <a:xfrm>
            <a:off x="713225" y="539500"/>
            <a:ext cx="6265425" cy="6606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Model Training Time</a:t>
            </a:r>
            <a:endParaRPr sz="4000" dirty="0"/>
          </a:p>
        </p:txBody>
      </p:sp>
      <p:sp>
        <p:nvSpPr>
          <p:cNvPr id="591" name="Google Shape;591;p56"/>
          <p:cNvSpPr txBox="1">
            <a:spLocks noGrp="1"/>
          </p:cNvSpPr>
          <p:nvPr>
            <p:ph type="subTitle" idx="1"/>
          </p:nvPr>
        </p:nvSpPr>
        <p:spPr>
          <a:xfrm>
            <a:off x="1439287" y="1300050"/>
            <a:ext cx="6265425" cy="39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Time taken to train each model (normal vs. logarithmic graph)</a:t>
            </a:r>
            <a:endParaRPr dirty="0"/>
          </a:p>
        </p:txBody>
      </p:sp>
      <p:pic>
        <p:nvPicPr>
          <p:cNvPr id="3" name="Picture 2">
            <a:extLst>
              <a:ext uri="{FF2B5EF4-FFF2-40B4-BE49-F238E27FC236}">
                <a16:creationId xmlns:a16="http://schemas.microsoft.com/office/drawing/2014/main" id="{2D1E88E0-C4DE-B64D-82AC-2E86A13EF3EE}"/>
              </a:ext>
            </a:extLst>
          </p:cNvPr>
          <p:cNvPicPr>
            <a:picLocks noChangeAspect="1"/>
          </p:cNvPicPr>
          <p:nvPr/>
        </p:nvPicPr>
        <p:blipFill>
          <a:blip r:embed="rId3"/>
          <a:stretch>
            <a:fillRect/>
          </a:stretch>
        </p:blipFill>
        <p:spPr>
          <a:xfrm>
            <a:off x="761999" y="2003886"/>
            <a:ext cx="3542197" cy="2743913"/>
          </a:xfrm>
          <a:prstGeom prst="rect">
            <a:avLst/>
          </a:prstGeom>
        </p:spPr>
      </p:pic>
      <p:pic>
        <p:nvPicPr>
          <p:cNvPr id="5" name="Picture 4">
            <a:extLst>
              <a:ext uri="{FF2B5EF4-FFF2-40B4-BE49-F238E27FC236}">
                <a16:creationId xmlns:a16="http://schemas.microsoft.com/office/drawing/2014/main" id="{F8DE8359-66F1-FA8F-486A-48E5A2D3FAE1}"/>
              </a:ext>
            </a:extLst>
          </p:cNvPr>
          <p:cNvPicPr>
            <a:picLocks noChangeAspect="1"/>
          </p:cNvPicPr>
          <p:nvPr/>
        </p:nvPicPr>
        <p:blipFill>
          <a:blip r:embed="rId4"/>
          <a:stretch>
            <a:fillRect/>
          </a:stretch>
        </p:blipFill>
        <p:spPr>
          <a:xfrm>
            <a:off x="4839806" y="2003886"/>
            <a:ext cx="3557266" cy="2743914"/>
          </a:xfrm>
          <a:prstGeom prst="rect">
            <a:avLst/>
          </a:prstGeom>
        </p:spPr>
      </p:pic>
      <p:sp>
        <p:nvSpPr>
          <p:cNvPr id="6" name="Google Shape;590;p56">
            <a:extLst>
              <a:ext uri="{FF2B5EF4-FFF2-40B4-BE49-F238E27FC236}">
                <a16:creationId xmlns:a16="http://schemas.microsoft.com/office/drawing/2014/main" id="{C4FEBDEE-67E3-AEA9-9F4F-4CACC5BAB8FC}"/>
              </a:ext>
            </a:extLst>
          </p:cNvPr>
          <p:cNvSpPr txBox="1">
            <a:spLocks/>
          </p:cNvSpPr>
          <p:nvPr/>
        </p:nvSpPr>
        <p:spPr>
          <a:xfrm>
            <a:off x="761999" y="539500"/>
            <a:ext cx="7588251" cy="6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9600"/>
              <a:buFont typeface="Play"/>
              <a:buNone/>
              <a:defRPr sz="10000" b="0" i="0" u="none" strike="noStrike" cap="none">
                <a:solidFill>
                  <a:schemeClr val="lt1"/>
                </a:solidFill>
                <a:latin typeface="Play"/>
                <a:ea typeface="Play"/>
                <a:cs typeface="Play"/>
                <a:sym typeface="Play"/>
              </a:defRPr>
            </a:lvl1pPr>
            <a:lvl2pPr marR="0" lvl="1"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9pPr>
          </a:lstStyle>
          <a:p>
            <a:r>
              <a:rPr lang="en-US" sz="4000" dirty="0"/>
              <a:t>Cumulative Model Training Time</a:t>
            </a:r>
          </a:p>
        </p:txBody>
      </p:sp>
      <p:sp>
        <p:nvSpPr>
          <p:cNvPr id="7" name="Google Shape;591;p56">
            <a:extLst>
              <a:ext uri="{FF2B5EF4-FFF2-40B4-BE49-F238E27FC236}">
                <a16:creationId xmlns:a16="http://schemas.microsoft.com/office/drawing/2014/main" id="{210EA2B8-9551-ED32-17FA-7564141ADC12}"/>
              </a:ext>
            </a:extLst>
          </p:cNvPr>
          <p:cNvSpPr txBox="1">
            <a:spLocks/>
          </p:cNvSpPr>
          <p:nvPr/>
        </p:nvSpPr>
        <p:spPr>
          <a:xfrm>
            <a:off x="1331404" y="1310436"/>
            <a:ext cx="6449439" cy="39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Source Sans Pro"/>
              <a:buNone/>
              <a:defRPr sz="1600" b="0" i="0" u="none" strike="noStrike" cap="none">
                <a:solidFill>
                  <a:schemeClr val="lt2"/>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lt2"/>
              </a:buClr>
              <a:buSzPts val="1600"/>
              <a:buFont typeface="Source Sans Pro"/>
              <a:buNone/>
              <a:defRPr sz="1600" b="0" i="0" u="none" strike="noStrike" cap="none">
                <a:solidFill>
                  <a:schemeClr val="lt2"/>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lt2"/>
              </a:buClr>
              <a:buSzPts val="1600"/>
              <a:buFont typeface="Source Sans Pro"/>
              <a:buNone/>
              <a:defRPr sz="1600" b="0" i="0" u="none" strike="noStrike" cap="none">
                <a:solidFill>
                  <a:schemeClr val="lt2"/>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lt2"/>
              </a:buClr>
              <a:buSzPts val="1600"/>
              <a:buFont typeface="Source Sans Pro"/>
              <a:buNone/>
              <a:defRPr sz="1600" b="0" i="0" u="none" strike="noStrike" cap="none">
                <a:solidFill>
                  <a:schemeClr val="lt2"/>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lt2"/>
              </a:buClr>
              <a:buSzPts val="1600"/>
              <a:buFont typeface="Source Sans Pro"/>
              <a:buNone/>
              <a:defRPr sz="1600" b="0" i="0" u="none" strike="noStrike" cap="none">
                <a:solidFill>
                  <a:schemeClr val="lt2"/>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lt2"/>
              </a:buClr>
              <a:buSzPts val="1600"/>
              <a:buFont typeface="Source Sans Pro"/>
              <a:buNone/>
              <a:defRPr sz="1600" b="0" i="0" u="none" strike="noStrike" cap="none">
                <a:solidFill>
                  <a:schemeClr val="lt2"/>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lt2"/>
              </a:buClr>
              <a:buSzPts val="1600"/>
              <a:buFont typeface="Source Sans Pro"/>
              <a:buNone/>
              <a:defRPr sz="1600" b="0" i="0" u="none" strike="noStrike" cap="none">
                <a:solidFill>
                  <a:schemeClr val="lt2"/>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lt2"/>
              </a:buClr>
              <a:buSzPts val="1600"/>
              <a:buFont typeface="Source Sans Pro"/>
              <a:buNone/>
              <a:defRPr sz="1600" b="0" i="0" u="none" strike="noStrike" cap="none">
                <a:solidFill>
                  <a:schemeClr val="lt2"/>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lt2"/>
              </a:buClr>
              <a:buSzPts val="1600"/>
              <a:buFont typeface="Source Sans Pro"/>
              <a:buNone/>
              <a:defRPr sz="1600" b="0" i="0" u="none" strike="noStrike" cap="none">
                <a:solidFill>
                  <a:schemeClr val="lt2"/>
                </a:solidFill>
                <a:latin typeface="Source Sans Pro"/>
                <a:ea typeface="Source Sans Pro"/>
                <a:cs typeface="Source Sans Pro"/>
                <a:sym typeface="Source Sans Pro"/>
              </a:defRPr>
            </a:lvl9pPr>
          </a:lstStyle>
          <a:p>
            <a:pPr marL="0" indent="0" algn="ctr"/>
            <a:r>
              <a:rPr lang="en-US" dirty="0"/>
              <a:t>Cumulative time taken to train each model (normal vs. logarithmic graph)</a:t>
            </a:r>
          </a:p>
        </p:txBody>
      </p:sp>
      <p:pic>
        <p:nvPicPr>
          <p:cNvPr id="9" name="Picture 8">
            <a:extLst>
              <a:ext uri="{FF2B5EF4-FFF2-40B4-BE49-F238E27FC236}">
                <a16:creationId xmlns:a16="http://schemas.microsoft.com/office/drawing/2014/main" id="{85F953BE-5D6A-4E55-1C52-C05457076122}"/>
              </a:ext>
            </a:extLst>
          </p:cNvPr>
          <p:cNvPicPr>
            <a:picLocks noChangeAspect="1"/>
          </p:cNvPicPr>
          <p:nvPr/>
        </p:nvPicPr>
        <p:blipFill>
          <a:blip r:embed="rId5"/>
          <a:stretch>
            <a:fillRect/>
          </a:stretch>
        </p:blipFill>
        <p:spPr>
          <a:xfrm>
            <a:off x="695057" y="2003886"/>
            <a:ext cx="3609138" cy="2743913"/>
          </a:xfrm>
          <a:prstGeom prst="rect">
            <a:avLst/>
          </a:prstGeom>
        </p:spPr>
      </p:pic>
      <p:pic>
        <p:nvPicPr>
          <p:cNvPr id="11" name="Picture 10">
            <a:extLst>
              <a:ext uri="{FF2B5EF4-FFF2-40B4-BE49-F238E27FC236}">
                <a16:creationId xmlns:a16="http://schemas.microsoft.com/office/drawing/2014/main" id="{07FD1E5C-1BFD-046B-29CB-FE4ACE4672F5}"/>
              </a:ext>
            </a:extLst>
          </p:cNvPr>
          <p:cNvPicPr>
            <a:picLocks noChangeAspect="1"/>
          </p:cNvPicPr>
          <p:nvPr/>
        </p:nvPicPr>
        <p:blipFill>
          <a:blip r:embed="rId6"/>
          <a:stretch>
            <a:fillRect/>
          </a:stretch>
        </p:blipFill>
        <p:spPr>
          <a:xfrm>
            <a:off x="4839805" y="2003885"/>
            <a:ext cx="3530074" cy="2743914"/>
          </a:xfrm>
          <a:prstGeom prst="rect">
            <a:avLst/>
          </a:prstGeom>
        </p:spPr>
      </p:pic>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500"/>
                                        <p:tgtEl>
                                          <p:spTgt spid="590"/>
                                        </p:tgtEl>
                                        <p:attrNameLst>
                                          <p:attrName>ppt_x</p:attrName>
                                        </p:attrNameLst>
                                      </p:cBhvr>
                                      <p:tavLst>
                                        <p:tav tm="0">
                                          <p:val>
                                            <p:strVal val="ppt_x"/>
                                          </p:val>
                                        </p:tav>
                                        <p:tav tm="100000">
                                          <p:val>
                                            <p:strVal val="1+ppt_w/2"/>
                                          </p:val>
                                        </p:tav>
                                      </p:tavLst>
                                    </p:anim>
                                    <p:anim calcmode="lin" valueType="num">
                                      <p:cBhvr additive="base">
                                        <p:cTn id="7" dur="500"/>
                                        <p:tgtEl>
                                          <p:spTgt spid="590"/>
                                        </p:tgtEl>
                                        <p:attrNameLst>
                                          <p:attrName>ppt_y</p:attrName>
                                        </p:attrNameLst>
                                      </p:cBhvr>
                                      <p:tavLst>
                                        <p:tav tm="0">
                                          <p:val>
                                            <p:strVal val="ppt_y"/>
                                          </p:val>
                                        </p:tav>
                                        <p:tav tm="100000">
                                          <p:val>
                                            <p:strVal val="ppt_y"/>
                                          </p:val>
                                        </p:tav>
                                      </p:tavLst>
                                    </p:anim>
                                    <p:set>
                                      <p:cBhvr>
                                        <p:cTn id="8" dur="1" fill="hold">
                                          <p:stCondLst>
                                            <p:cond delay="499"/>
                                          </p:stCondLst>
                                        </p:cTn>
                                        <p:tgtEl>
                                          <p:spTgt spid="590"/>
                                        </p:tgtEl>
                                        <p:attrNameLst>
                                          <p:attrName>style.visibility</p:attrName>
                                        </p:attrNameLst>
                                      </p:cBhvr>
                                      <p:to>
                                        <p:strVal val="hidden"/>
                                      </p:to>
                                    </p:set>
                                  </p:childTnLst>
                                </p:cTn>
                              </p:par>
                              <p:par>
                                <p:cTn id="9" presetID="2" presetClass="exit" presetSubtype="2" fill="hold" grpId="0" nodeType="withEffect">
                                  <p:stCondLst>
                                    <p:cond delay="0"/>
                                  </p:stCondLst>
                                  <p:childTnLst>
                                    <p:anim calcmode="lin" valueType="num">
                                      <p:cBhvr additive="base">
                                        <p:cTn id="10" dur="500"/>
                                        <p:tgtEl>
                                          <p:spTgt spid="591">
                                            <p:txEl>
                                              <p:pRg st="0" end="0"/>
                                            </p:txEl>
                                          </p:spTgt>
                                        </p:tgtEl>
                                        <p:attrNameLst>
                                          <p:attrName>ppt_x</p:attrName>
                                        </p:attrNameLst>
                                      </p:cBhvr>
                                      <p:tavLst>
                                        <p:tav tm="0">
                                          <p:val>
                                            <p:strVal val="ppt_x"/>
                                          </p:val>
                                        </p:tav>
                                        <p:tav tm="100000">
                                          <p:val>
                                            <p:strVal val="1+ppt_w/2"/>
                                          </p:val>
                                        </p:tav>
                                      </p:tavLst>
                                    </p:anim>
                                    <p:anim calcmode="lin" valueType="num">
                                      <p:cBhvr additive="base">
                                        <p:cTn id="11" dur="500"/>
                                        <p:tgtEl>
                                          <p:spTgt spid="591">
                                            <p:txEl>
                                              <p:pRg st="0" end="0"/>
                                            </p:txEl>
                                          </p:spTgt>
                                        </p:tgtEl>
                                        <p:attrNameLst>
                                          <p:attrName>ppt_y</p:attrName>
                                        </p:attrNameLst>
                                      </p:cBhvr>
                                      <p:tavLst>
                                        <p:tav tm="0">
                                          <p:val>
                                            <p:strVal val="ppt_y"/>
                                          </p:val>
                                        </p:tav>
                                        <p:tav tm="100000">
                                          <p:val>
                                            <p:strVal val="ppt_y"/>
                                          </p:val>
                                        </p:tav>
                                      </p:tavLst>
                                    </p:anim>
                                    <p:set>
                                      <p:cBhvr>
                                        <p:cTn id="12" dur="1" fill="hold">
                                          <p:stCondLst>
                                            <p:cond delay="499"/>
                                          </p:stCondLst>
                                        </p:cTn>
                                        <p:tgtEl>
                                          <p:spTgt spid="591">
                                            <p:txEl>
                                              <p:pRg st="0" end="0"/>
                                            </p:txEl>
                                          </p:spTgt>
                                        </p:tgtEl>
                                        <p:attrNameLst>
                                          <p:attrName>style.visibility</p:attrName>
                                        </p:attrNameLst>
                                      </p:cBhvr>
                                      <p:to>
                                        <p:strVal val="hidden"/>
                                      </p:to>
                                    </p:set>
                                  </p:childTnLst>
                                </p:cTn>
                              </p:par>
                              <p:par>
                                <p:cTn id="13" presetID="2" presetClass="exit" presetSubtype="2" fill="hold" grpId="0" nodeType="withEffect">
                                  <p:stCondLst>
                                    <p:cond delay="0"/>
                                  </p:stCondLst>
                                  <p:childTnLst>
                                    <p:anim calcmode="lin" valueType="num">
                                      <p:cBhvr additive="base">
                                        <p:cTn id="14" dur="500"/>
                                        <p:tgtEl>
                                          <p:spTgt spid="591">
                                            <p:bg/>
                                          </p:spTgt>
                                        </p:tgtEl>
                                        <p:attrNameLst>
                                          <p:attrName>ppt_x</p:attrName>
                                        </p:attrNameLst>
                                      </p:cBhvr>
                                      <p:tavLst>
                                        <p:tav tm="0">
                                          <p:val>
                                            <p:strVal val="ppt_x"/>
                                          </p:val>
                                        </p:tav>
                                        <p:tav tm="100000">
                                          <p:val>
                                            <p:strVal val="1+ppt_w/2"/>
                                          </p:val>
                                        </p:tav>
                                      </p:tavLst>
                                    </p:anim>
                                    <p:anim calcmode="lin" valueType="num">
                                      <p:cBhvr additive="base">
                                        <p:cTn id="15" dur="500"/>
                                        <p:tgtEl>
                                          <p:spTgt spid="591">
                                            <p:bg/>
                                          </p:spTgt>
                                        </p:tgtEl>
                                        <p:attrNameLst>
                                          <p:attrName>ppt_y</p:attrName>
                                        </p:attrNameLst>
                                      </p:cBhvr>
                                      <p:tavLst>
                                        <p:tav tm="0">
                                          <p:val>
                                            <p:strVal val="ppt_y"/>
                                          </p:val>
                                        </p:tav>
                                        <p:tav tm="100000">
                                          <p:val>
                                            <p:strVal val="ppt_y"/>
                                          </p:val>
                                        </p:tav>
                                      </p:tavLst>
                                    </p:anim>
                                    <p:set>
                                      <p:cBhvr>
                                        <p:cTn id="16" dur="1" fill="hold">
                                          <p:stCondLst>
                                            <p:cond delay="499"/>
                                          </p:stCondLst>
                                        </p:cTn>
                                        <p:tgtEl>
                                          <p:spTgt spid="591">
                                            <p:bg/>
                                          </p:spTgt>
                                        </p:tgtEl>
                                        <p:attrNameLst>
                                          <p:attrName>style.visibility</p:attrName>
                                        </p:attrNameLst>
                                      </p:cBhvr>
                                      <p:to>
                                        <p:strVal val="hidden"/>
                                      </p:to>
                                    </p:set>
                                  </p:childTnLst>
                                </p:cTn>
                              </p:par>
                              <p:par>
                                <p:cTn id="17" presetID="16" presetClass="exit" presetSubtype="21" fill="hold" nodeType="withEffect">
                                  <p:stCondLst>
                                    <p:cond delay="0"/>
                                  </p:stCondLst>
                                  <p:childTnLst>
                                    <p:animEffect transition="out" filter="barn(inVertical)">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par>
                                <p:cTn id="20" presetID="16" presetClass="exit" presetSubtype="21" fill="hold" nodeType="withEffect">
                                  <p:stCondLst>
                                    <p:cond delay="0"/>
                                  </p:stCondLst>
                                  <p:childTnLst>
                                    <p:animEffect transition="out" filter="barn(inVertical)">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par>
                          <p:cTn id="23" fill="hold">
                            <p:stCondLst>
                              <p:cond delay="500"/>
                            </p:stCondLst>
                            <p:childTnLst>
                              <p:par>
                                <p:cTn id="24" presetID="2" presetClass="entr" presetSubtype="2"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1+#ppt_w/2"/>
                                          </p:val>
                                        </p:tav>
                                        <p:tav tm="100000">
                                          <p:val>
                                            <p:strVal val="#ppt_x"/>
                                          </p:val>
                                        </p:tav>
                                      </p:tavLst>
                                    </p:anim>
                                    <p:anim calcmode="lin" valueType="num">
                                      <p:cBhvr additive="base">
                                        <p:cTn id="27" dur="500" fill="hold"/>
                                        <p:tgtEl>
                                          <p:spTgt spid="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7">
                                            <p:bg/>
                                          </p:spTgt>
                                        </p:tgtEl>
                                        <p:attrNameLst>
                                          <p:attrName>style.visibility</p:attrName>
                                        </p:attrNameLst>
                                      </p:cBhvr>
                                      <p:to>
                                        <p:strVal val="visible"/>
                                      </p:to>
                                    </p:set>
                                    <p:anim calcmode="lin" valueType="num">
                                      <p:cBhvr additive="base">
                                        <p:cTn id="30" dur="500" fill="hold"/>
                                        <p:tgtEl>
                                          <p:spTgt spid="7">
                                            <p:bg/>
                                          </p:spTgt>
                                        </p:tgtEl>
                                        <p:attrNameLst>
                                          <p:attrName>ppt_x</p:attrName>
                                        </p:attrNameLst>
                                      </p:cBhvr>
                                      <p:tavLst>
                                        <p:tav tm="0">
                                          <p:val>
                                            <p:strVal val="1+#ppt_w/2"/>
                                          </p:val>
                                        </p:tav>
                                        <p:tav tm="100000">
                                          <p:val>
                                            <p:strVal val="#ppt_x"/>
                                          </p:val>
                                        </p:tav>
                                      </p:tavLst>
                                    </p:anim>
                                    <p:anim calcmode="lin" valueType="num">
                                      <p:cBhvr additive="base">
                                        <p:cTn id="31" dur="500" fill="hold"/>
                                        <p:tgtEl>
                                          <p:spTgt spid="7">
                                            <p:bg/>
                                          </p:spTgt>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7">
                                            <p:txEl>
                                              <p:pRg st="0" end="0"/>
                                            </p:txEl>
                                          </p:spTgt>
                                        </p:tgtEl>
                                        <p:attrNameLst>
                                          <p:attrName>style.visibility</p:attrName>
                                        </p:attrNameLst>
                                      </p:cBhvr>
                                      <p:to>
                                        <p:strVal val="visible"/>
                                      </p:to>
                                    </p:set>
                                    <p:anim calcmode="lin" valueType="num">
                                      <p:cBhvr additive="base">
                                        <p:cTn id="34"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7">
                                            <p:txEl>
                                              <p:pRg st="0" end="0"/>
                                            </p:txEl>
                                          </p:spTgt>
                                        </p:tgtEl>
                                        <p:attrNameLst>
                                          <p:attrName>ppt_y</p:attrName>
                                        </p:attrNameLst>
                                      </p:cBhvr>
                                      <p:tavLst>
                                        <p:tav tm="0">
                                          <p:val>
                                            <p:strVal val="#ppt_y"/>
                                          </p:val>
                                        </p:tav>
                                        <p:tav tm="100000">
                                          <p:val>
                                            <p:strVal val="#ppt_y"/>
                                          </p:val>
                                        </p:tav>
                                      </p:tavLst>
                                    </p:anim>
                                  </p:childTnLst>
                                </p:cTn>
                              </p:par>
                              <p:par>
                                <p:cTn id="36" presetID="16" presetClass="entr" presetSubtype="37"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barn(outVertical)">
                                      <p:cBhvr>
                                        <p:cTn id="38" dur="500"/>
                                        <p:tgtEl>
                                          <p:spTgt spid="9"/>
                                        </p:tgtEl>
                                      </p:cBhvr>
                                    </p:animEffect>
                                  </p:childTnLst>
                                </p:cTn>
                              </p:par>
                              <p:par>
                                <p:cTn id="39" presetID="16" presetClass="entr" presetSubtype="37"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arn(outVertical)">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 grpId="0"/>
      <p:bldP spid="591" grpId="0" uiExpand="1" build="p" animBg="1"/>
      <p:bldP spid="6" grpId="0"/>
      <p:bldP spid="7" grpId="0" uiExpand="1" build="allAtOnce"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2"/>
          <p:cNvSpPr txBox="1">
            <a:spLocks noGrp="1"/>
          </p:cNvSpPr>
          <p:nvPr>
            <p:ph type="title"/>
          </p:nvPr>
        </p:nvSpPr>
        <p:spPr>
          <a:xfrm>
            <a:off x="720000" y="445025"/>
            <a:ext cx="7704000" cy="113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SELECTED NEURAL NETWORKS</a:t>
            </a:r>
            <a:endParaRPr dirty="0"/>
          </a:p>
        </p:txBody>
      </p:sp>
      <p:sp>
        <p:nvSpPr>
          <p:cNvPr id="539" name="Google Shape;539;p52"/>
          <p:cNvSpPr txBox="1"/>
          <p:nvPr/>
        </p:nvSpPr>
        <p:spPr>
          <a:xfrm>
            <a:off x="730363" y="1575725"/>
            <a:ext cx="1267489"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lt1"/>
                </a:solidFill>
                <a:latin typeface="Play"/>
                <a:ea typeface="Play"/>
                <a:cs typeface="Play"/>
                <a:sym typeface="Play"/>
              </a:rPr>
              <a:t>ResNet-50</a:t>
            </a:r>
            <a:endParaRPr sz="1700" dirty="0">
              <a:solidFill>
                <a:schemeClr val="lt1"/>
              </a:solidFill>
              <a:latin typeface="Play"/>
              <a:ea typeface="Play"/>
              <a:cs typeface="Play"/>
              <a:sym typeface="Play"/>
            </a:endParaRPr>
          </a:p>
        </p:txBody>
      </p:sp>
      <p:sp>
        <p:nvSpPr>
          <p:cNvPr id="540" name="Google Shape;540;p52"/>
          <p:cNvSpPr txBox="1"/>
          <p:nvPr/>
        </p:nvSpPr>
        <p:spPr>
          <a:xfrm>
            <a:off x="219763" y="1904825"/>
            <a:ext cx="2294100" cy="7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Popular and effective Convolutional neural network (CNN)</a:t>
            </a:r>
            <a:endParaRPr dirty="0">
              <a:solidFill>
                <a:schemeClr val="lt2"/>
              </a:solidFill>
              <a:latin typeface="Source Sans Pro"/>
              <a:ea typeface="Source Sans Pro"/>
              <a:cs typeface="Source Sans Pro"/>
              <a:sym typeface="Source Sans Pro"/>
            </a:endParaRPr>
          </a:p>
        </p:txBody>
      </p:sp>
      <p:sp>
        <p:nvSpPr>
          <p:cNvPr id="541" name="Google Shape;541;p52"/>
          <p:cNvSpPr/>
          <p:nvPr/>
        </p:nvSpPr>
        <p:spPr>
          <a:xfrm>
            <a:off x="2207577" y="3049450"/>
            <a:ext cx="138300" cy="138300"/>
          </a:xfrm>
          <a:prstGeom prst="ellipse">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2"/>
          <p:cNvSpPr txBox="1"/>
          <p:nvPr/>
        </p:nvSpPr>
        <p:spPr>
          <a:xfrm>
            <a:off x="589788" y="2954050"/>
            <a:ext cx="1620012"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dirty="0" err="1">
                <a:solidFill>
                  <a:schemeClr val="lt1"/>
                </a:solidFill>
                <a:latin typeface="Play"/>
                <a:ea typeface="Play"/>
                <a:cs typeface="Play"/>
                <a:sym typeface="Play"/>
              </a:rPr>
              <a:t>ConvNeXtBase</a:t>
            </a:r>
            <a:endParaRPr sz="1700" dirty="0">
              <a:solidFill>
                <a:schemeClr val="lt1"/>
              </a:solidFill>
              <a:latin typeface="Play"/>
              <a:ea typeface="Play"/>
              <a:cs typeface="Play"/>
              <a:sym typeface="Play"/>
            </a:endParaRPr>
          </a:p>
        </p:txBody>
      </p:sp>
      <p:sp>
        <p:nvSpPr>
          <p:cNvPr id="543" name="Google Shape;543;p52"/>
          <p:cNvSpPr txBox="1"/>
          <p:nvPr/>
        </p:nvSpPr>
        <p:spPr>
          <a:xfrm>
            <a:off x="219762" y="3283150"/>
            <a:ext cx="2294100" cy="11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latin typeface="Source Sans Pro"/>
                <a:ea typeface="Source Sans Pro"/>
                <a:cs typeface="Source Sans Pro"/>
                <a:sym typeface="Source Sans Pro"/>
              </a:rPr>
              <a:t>A CNN integrated with elements from Vision Transformers (large vision model)</a:t>
            </a:r>
            <a:endParaRPr dirty="0">
              <a:solidFill>
                <a:schemeClr val="lt2"/>
              </a:solidFill>
              <a:latin typeface="Source Sans Pro"/>
              <a:ea typeface="Source Sans Pro"/>
              <a:cs typeface="Source Sans Pro"/>
              <a:sym typeface="Source Sans Pro"/>
            </a:endParaRPr>
          </a:p>
        </p:txBody>
      </p:sp>
      <p:sp>
        <p:nvSpPr>
          <p:cNvPr id="544" name="Google Shape;544;p52"/>
          <p:cNvSpPr/>
          <p:nvPr/>
        </p:nvSpPr>
        <p:spPr>
          <a:xfrm>
            <a:off x="427788" y="1659275"/>
            <a:ext cx="162000" cy="1620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2"/>
          <p:cNvSpPr/>
          <p:nvPr/>
        </p:nvSpPr>
        <p:spPr>
          <a:xfrm>
            <a:off x="427788" y="3037600"/>
            <a:ext cx="162000" cy="162000"/>
          </a:xfrm>
          <a:prstGeom prst="ellipse">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2"/>
          <p:cNvSpPr/>
          <p:nvPr/>
        </p:nvSpPr>
        <p:spPr>
          <a:xfrm>
            <a:off x="2138427" y="1671125"/>
            <a:ext cx="138300" cy="138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The Annotated ResNet-50 | Towards Data Science">
            <a:extLst>
              <a:ext uri="{FF2B5EF4-FFF2-40B4-BE49-F238E27FC236}">
                <a16:creationId xmlns:a16="http://schemas.microsoft.com/office/drawing/2014/main" id="{DA5A45C7-4DAC-AFF0-4C4D-973605C78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4060" y="1489958"/>
            <a:ext cx="6360540" cy="21635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arge Vision Models(LVMs): Examples, Use Cases &amp; Challenges">
            <a:extLst>
              <a:ext uri="{FF2B5EF4-FFF2-40B4-BE49-F238E27FC236}">
                <a16:creationId xmlns:a16="http://schemas.microsoft.com/office/drawing/2014/main" id="{E5F971E1-A9B5-AFF3-B72F-3A42A177AD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5641" y="1535883"/>
            <a:ext cx="4019550" cy="22330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1026"/>
                                        </p:tgtEl>
                                        <p:attrNameLst>
                                          <p:attrName>ppt_x</p:attrName>
                                        </p:attrNameLst>
                                      </p:cBhvr>
                                      <p:tavLst>
                                        <p:tav tm="0">
                                          <p:val>
                                            <p:strVal val="ppt_x"/>
                                          </p:val>
                                        </p:tav>
                                        <p:tav tm="100000">
                                          <p:val>
                                            <p:strVal val="1+ppt_w/2"/>
                                          </p:val>
                                        </p:tav>
                                      </p:tavLst>
                                    </p:anim>
                                    <p:anim calcmode="lin" valueType="num">
                                      <p:cBhvr additive="base">
                                        <p:cTn id="13" dur="500"/>
                                        <p:tgtEl>
                                          <p:spTgt spid="1026"/>
                                        </p:tgtEl>
                                        <p:attrNameLst>
                                          <p:attrName>ppt_y</p:attrName>
                                        </p:attrNameLst>
                                      </p:cBhvr>
                                      <p:tavLst>
                                        <p:tav tm="0">
                                          <p:val>
                                            <p:strVal val="ppt_y"/>
                                          </p:val>
                                        </p:tav>
                                        <p:tav tm="100000">
                                          <p:val>
                                            <p:strVal val="ppt_y"/>
                                          </p:val>
                                        </p:tav>
                                      </p:tavLst>
                                    </p:anim>
                                    <p:set>
                                      <p:cBhvr>
                                        <p:cTn id="14" dur="1" fill="hold">
                                          <p:stCondLst>
                                            <p:cond delay="499"/>
                                          </p:stCondLst>
                                        </p:cTn>
                                        <p:tgtEl>
                                          <p:spTgt spid="1026"/>
                                        </p:tgtEl>
                                        <p:attrNameLst>
                                          <p:attrName>style.visibility</p:attrName>
                                        </p:attrNameLst>
                                      </p:cBhvr>
                                      <p:to>
                                        <p:strVal val="hidden"/>
                                      </p:to>
                                    </p:set>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1028"/>
                                        </p:tgtEl>
                                        <p:attrNameLst>
                                          <p:attrName>style.visibility</p:attrName>
                                        </p:attrNameLst>
                                      </p:cBhvr>
                                      <p:to>
                                        <p:strVal val="visible"/>
                                      </p:to>
                                    </p:set>
                                    <p:anim calcmode="lin" valueType="num">
                                      <p:cBhvr additive="base">
                                        <p:cTn id="18" dur="500" fill="hold"/>
                                        <p:tgtEl>
                                          <p:spTgt spid="1028"/>
                                        </p:tgtEl>
                                        <p:attrNameLst>
                                          <p:attrName>ppt_x</p:attrName>
                                        </p:attrNameLst>
                                      </p:cBhvr>
                                      <p:tavLst>
                                        <p:tav tm="0">
                                          <p:val>
                                            <p:strVal val="#ppt_x"/>
                                          </p:val>
                                        </p:tav>
                                        <p:tav tm="100000">
                                          <p:val>
                                            <p:strVal val="#ppt_x"/>
                                          </p:val>
                                        </p:tav>
                                      </p:tavLst>
                                    </p:anim>
                                    <p:anim calcmode="lin" valueType="num">
                                      <p:cBhvr additive="base">
                                        <p:cTn id="19"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SELECTED MODELS DETAILED</a:t>
            </a:r>
            <a:endParaRPr dirty="0"/>
          </a:p>
        </p:txBody>
      </p:sp>
      <p:sp>
        <p:nvSpPr>
          <p:cNvPr id="552" name="Google Shape;552;p53"/>
          <p:cNvSpPr txBox="1">
            <a:spLocks noGrp="1"/>
          </p:cNvSpPr>
          <p:nvPr>
            <p:ph type="title" idx="2"/>
          </p:nvPr>
        </p:nvSpPr>
        <p:spPr>
          <a:xfrm>
            <a:off x="726675" y="1445225"/>
            <a:ext cx="3698100" cy="48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 A – RESNET</a:t>
            </a:r>
            <a:endParaRPr dirty="0"/>
          </a:p>
        </p:txBody>
      </p:sp>
      <p:sp>
        <p:nvSpPr>
          <p:cNvPr id="553" name="Google Shape;553;p53"/>
          <p:cNvSpPr txBox="1">
            <a:spLocks noGrp="1"/>
          </p:cNvSpPr>
          <p:nvPr>
            <p:ph type="title" idx="3"/>
          </p:nvPr>
        </p:nvSpPr>
        <p:spPr>
          <a:xfrm>
            <a:off x="4747375" y="1445225"/>
            <a:ext cx="3698100" cy="48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 B – CONVNEXT</a:t>
            </a:r>
            <a:endParaRPr dirty="0"/>
          </a:p>
        </p:txBody>
      </p:sp>
      <p:sp>
        <p:nvSpPr>
          <p:cNvPr id="554" name="Google Shape;554;p53"/>
          <p:cNvSpPr txBox="1">
            <a:spLocks noGrp="1"/>
          </p:cNvSpPr>
          <p:nvPr>
            <p:ph type="subTitle" idx="1"/>
          </p:nvPr>
        </p:nvSpPr>
        <p:spPr>
          <a:xfrm>
            <a:off x="4747375" y="1927325"/>
            <a:ext cx="3698100" cy="2369100"/>
          </a:xfrm>
          <a:prstGeom prst="rect">
            <a:avLst/>
          </a:prstGeom>
        </p:spPr>
        <p:txBody>
          <a:bodyPr spcFirstLastPara="1" wrap="square" lIns="91425" tIns="91425" rIns="91425" bIns="91425" anchor="t" anchorCtr="0">
            <a:noAutofit/>
          </a:bodyPr>
          <a:lstStyle/>
          <a:p>
            <a:pPr marL="314325" lvl="0" indent="-317500" algn="l" rtl="0">
              <a:lnSpc>
                <a:spcPct val="150000"/>
              </a:lnSpc>
              <a:spcBef>
                <a:spcPts val="0"/>
              </a:spcBef>
              <a:spcAft>
                <a:spcPts val="0"/>
              </a:spcAft>
              <a:buSzPts val="1400"/>
              <a:buChar char="●"/>
            </a:pPr>
            <a:r>
              <a:rPr lang="en-US" dirty="0"/>
              <a:t>Combines CNNs with Vision Transformers (</a:t>
            </a:r>
            <a:r>
              <a:rPr lang="en-US" dirty="0" err="1"/>
              <a:t>ViT</a:t>
            </a:r>
            <a:r>
              <a:rPr lang="en-US" dirty="0"/>
              <a:t>), a type of large vision model</a:t>
            </a:r>
          </a:p>
          <a:p>
            <a:pPr marL="314325" lvl="0" indent="-317500" algn="l" rtl="0">
              <a:lnSpc>
                <a:spcPct val="150000"/>
              </a:lnSpc>
              <a:spcBef>
                <a:spcPts val="0"/>
              </a:spcBef>
              <a:spcAft>
                <a:spcPts val="0"/>
              </a:spcAft>
              <a:buSzPts val="1400"/>
              <a:buChar char="●"/>
            </a:pPr>
            <a:r>
              <a:rPr lang="en-US" dirty="0"/>
              <a:t>CNN part based off of Resnet</a:t>
            </a:r>
          </a:p>
          <a:p>
            <a:pPr marL="314325" lvl="0" indent="-317500" algn="l" rtl="0">
              <a:lnSpc>
                <a:spcPct val="150000"/>
              </a:lnSpc>
              <a:spcBef>
                <a:spcPts val="0"/>
              </a:spcBef>
              <a:spcAft>
                <a:spcPts val="0"/>
              </a:spcAft>
              <a:buSzPts val="1400"/>
              <a:buChar char="●"/>
            </a:pPr>
            <a:r>
              <a:rPr lang="en-US" dirty="0"/>
              <a:t>Can also be implemented from </a:t>
            </a:r>
            <a:r>
              <a:rPr lang="en-US" dirty="0" err="1"/>
              <a:t>tensorflow.keras</a:t>
            </a:r>
            <a:endParaRPr lang="en-US" dirty="0"/>
          </a:p>
          <a:p>
            <a:pPr marL="314325" lvl="0" indent="-317500" algn="l" rtl="0">
              <a:lnSpc>
                <a:spcPct val="150000"/>
              </a:lnSpc>
              <a:spcBef>
                <a:spcPts val="0"/>
              </a:spcBef>
              <a:spcAft>
                <a:spcPts val="0"/>
              </a:spcAft>
              <a:buSzPts val="1400"/>
              <a:buChar char="●"/>
            </a:pPr>
            <a:r>
              <a:rPr lang="en-US" b="1" dirty="0"/>
              <a:t>More accurate than Resnet</a:t>
            </a:r>
          </a:p>
          <a:p>
            <a:pPr marL="314325" lvl="0" indent="-317500" algn="l" rtl="0">
              <a:lnSpc>
                <a:spcPct val="150000"/>
              </a:lnSpc>
              <a:spcBef>
                <a:spcPts val="0"/>
              </a:spcBef>
              <a:spcAft>
                <a:spcPts val="0"/>
              </a:spcAft>
              <a:buSzPts val="1400"/>
              <a:buChar char="●"/>
            </a:pPr>
            <a:r>
              <a:rPr lang="en-US" b="1" dirty="0"/>
              <a:t>Requires a strong GPU for good training time</a:t>
            </a:r>
          </a:p>
        </p:txBody>
      </p:sp>
      <p:sp>
        <p:nvSpPr>
          <p:cNvPr id="555" name="Google Shape;555;p53"/>
          <p:cNvSpPr txBox="1">
            <a:spLocks noGrp="1"/>
          </p:cNvSpPr>
          <p:nvPr>
            <p:ph type="subTitle" idx="4"/>
          </p:nvPr>
        </p:nvSpPr>
        <p:spPr>
          <a:xfrm>
            <a:off x="726675" y="1927250"/>
            <a:ext cx="3698100" cy="2369100"/>
          </a:xfrm>
          <a:prstGeom prst="rect">
            <a:avLst/>
          </a:prstGeom>
        </p:spPr>
        <p:txBody>
          <a:bodyPr spcFirstLastPara="1" wrap="square" lIns="91425" tIns="91425" rIns="91425" bIns="91425" anchor="t" anchorCtr="0">
            <a:noAutofit/>
          </a:bodyPr>
          <a:lstStyle/>
          <a:p>
            <a:pPr marL="257175" lvl="0" indent="-317500" algn="l" rtl="0">
              <a:lnSpc>
                <a:spcPct val="150000"/>
              </a:lnSpc>
              <a:spcBef>
                <a:spcPts val="0"/>
              </a:spcBef>
              <a:spcAft>
                <a:spcPts val="0"/>
              </a:spcAft>
              <a:buSzPts val="1400"/>
              <a:buChar char="●"/>
            </a:pPr>
            <a:r>
              <a:rPr lang="en-US" dirty="0"/>
              <a:t>Well known and reliable CNN</a:t>
            </a:r>
          </a:p>
          <a:p>
            <a:pPr marL="257175" lvl="0" indent="-317500" algn="l" rtl="0">
              <a:lnSpc>
                <a:spcPct val="150000"/>
              </a:lnSpc>
              <a:spcBef>
                <a:spcPts val="0"/>
              </a:spcBef>
              <a:spcAft>
                <a:spcPts val="0"/>
              </a:spcAft>
              <a:buSzPts val="1400"/>
              <a:buChar char="●"/>
            </a:pPr>
            <a:r>
              <a:rPr lang="en-US" dirty="0"/>
              <a:t>50 layers, with skip connections</a:t>
            </a:r>
          </a:p>
          <a:p>
            <a:pPr marL="257175" lvl="0" indent="-317500" algn="l" rtl="0">
              <a:lnSpc>
                <a:spcPct val="150000"/>
              </a:lnSpc>
              <a:spcBef>
                <a:spcPts val="0"/>
              </a:spcBef>
              <a:spcAft>
                <a:spcPts val="0"/>
              </a:spcAft>
              <a:buSzPts val="1400"/>
              <a:buChar char="●"/>
            </a:pPr>
            <a:r>
              <a:rPr lang="en-US" dirty="0"/>
              <a:t>Easy to implement for transfer learning</a:t>
            </a:r>
          </a:p>
          <a:p>
            <a:pPr marL="714375" lvl="1" algn="l">
              <a:lnSpc>
                <a:spcPct val="150000"/>
              </a:lnSpc>
              <a:spcBef>
                <a:spcPts val="0"/>
              </a:spcBef>
              <a:buChar char="●"/>
            </a:pPr>
            <a:r>
              <a:rPr lang="en-US" sz="1400" dirty="0" err="1"/>
              <a:t>tensorflow.keras</a:t>
            </a:r>
            <a:endParaRPr lang="en-US" sz="1400" dirty="0"/>
          </a:p>
          <a:p>
            <a:pPr marL="257175" lvl="0" indent="-317500" algn="l" rtl="0">
              <a:lnSpc>
                <a:spcPct val="150000"/>
              </a:lnSpc>
              <a:spcBef>
                <a:spcPts val="0"/>
              </a:spcBef>
              <a:spcAft>
                <a:spcPts val="0"/>
              </a:spcAft>
              <a:buSzPts val="1400"/>
              <a:buChar char="●"/>
            </a:pPr>
            <a:r>
              <a:rPr lang="en-US" b="1" dirty="0"/>
              <a:t>Strong accuracy and decent training time</a:t>
            </a:r>
            <a:endParaRPr b="1" dirty="0"/>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61"/>
          <p:cNvSpPr txBox="1">
            <a:spLocks noGrp="1"/>
          </p:cNvSpPr>
          <p:nvPr>
            <p:ph type="title"/>
          </p:nvPr>
        </p:nvSpPr>
        <p:spPr>
          <a:xfrm>
            <a:off x="720000" y="445025"/>
            <a:ext cx="3966300" cy="12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TOPICS FOR THE FUTURE</a:t>
            </a:r>
            <a:endParaRPr dirty="0"/>
          </a:p>
        </p:txBody>
      </p:sp>
      <p:sp>
        <p:nvSpPr>
          <p:cNvPr id="640" name="Google Shape;640;p61"/>
          <p:cNvSpPr txBox="1">
            <a:spLocks noGrp="1"/>
          </p:cNvSpPr>
          <p:nvPr>
            <p:ph type="body" idx="1"/>
          </p:nvPr>
        </p:nvSpPr>
        <p:spPr>
          <a:xfrm>
            <a:off x="720000" y="1658225"/>
            <a:ext cx="3966300" cy="2705700"/>
          </a:xfrm>
          <a:prstGeom prst="rect">
            <a:avLst/>
          </a:prstGeom>
        </p:spPr>
        <p:txBody>
          <a:bodyPr spcFirstLastPara="1" wrap="square" lIns="91425" tIns="91425" rIns="91425" bIns="91425" anchor="t" anchorCtr="0">
            <a:noAutofit/>
          </a:bodyPr>
          <a:lstStyle/>
          <a:p>
            <a:pPr marL="285750" indent="-285750"/>
            <a:r>
              <a:rPr lang="en-US" dirty="0"/>
              <a:t>Experiment with GPU usage in terms of improving training time</a:t>
            </a:r>
          </a:p>
          <a:p>
            <a:pPr marL="285750" indent="-285750"/>
            <a:r>
              <a:rPr lang="en-US" dirty="0"/>
              <a:t>Using large vision models can be greatly beneficial as the dataset grows larger and larger.</a:t>
            </a:r>
          </a:p>
          <a:p>
            <a:pPr marL="285750" indent="-285750"/>
            <a:r>
              <a:rPr lang="en-US" dirty="0"/>
              <a:t>Classification beyond real vs AI (such as dog or cat on top of real vs AI)</a:t>
            </a:r>
          </a:p>
        </p:txBody>
      </p:sp>
      <p:pic>
        <p:nvPicPr>
          <p:cNvPr id="641" name="Google Shape;641;p61"/>
          <p:cNvPicPr preferRelativeResize="0"/>
          <p:nvPr/>
        </p:nvPicPr>
        <p:blipFill rotWithShape="1">
          <a:blip r:embed="rId3">
            <a:alphaModFix/>
          </a:blip>
          <a:srcRect l="36806" r="7653"/>
          <a:stretch/>
        </p:blipFill>
        <p:spPr>
          <a:xfrm>
            <a:off x="4857900" y="0"/>
            <a:ext cx="4286100" cy="51435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14:shred pattern="rectangle" dir="ou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3"/>
          <p:cNvSpPr txBox="1">
            <a:spLocks noGrp="1"/>
          </p:cNvSpPr>
          <p:nvPr>
            <p:ph type="title"/>
          </p:nvPr>
        </p:nvSpPr>
        <p:spPr>
          <a:xfrm>
            <a:off x="2347938" y="540000"/>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660" name="Google Shape;660;p63"/>
          <p:cNvSpPr txBox="1">
            <a:spLocks noGrp="1"/>
          </p:cNvSpPr>
          <p:nvPr>
            <p:ph type="subTitle" idx="1"/>
          </p:nvPr>
        </p:nvSpPr>
        <p:spPr>
          <a:xfrm>
            <a:off x="2347900" y="1876853"/>
            <a:ext cx="4448100" cy="9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Play"/>
                <a:ea typeface="Play"/>
                <a:cs typeface="Play"/>
                <a:sym typeface="Play"/>
              </a:rPr>
              <a:t>DO YOU HAVE ANY QUESTIONS?</a:t>
            </a:r>
            <a:endParaRPr sz="2000" dirty="0">
              <a:latin typeface="Play"/>
              <a:ea typeface="Play"/>
              <a:cs typeface="Play"/>
              <a:sym typeface="Play"/>
            </a:endParaRPr>
          </a:p>
          <a:p>
            <a:pPr marL="0" lvl="0" indent="0" algn="ctr" rtl="0">
              <a:spcBef>
                <a:spcPts val="0"/>
              </a:spcBef>
              <a:spcAft>
                <a:spcPts val="0"/>
              </a:spcAft>
              <a:buNone/>
            </a:pPr>
            <a:r>
              <a:rPr lang="en" dirty="0"/>
              <a:t>tankstar03@hotmail.com</a:t>
            </a:r>
            <a:endParaRPr dirty="0"/>
          </a:p>
          <a:p>
            <a:pPr marL="0" lvl="0" indent="0" algn="ctr" rtl="0">
              <a:spcBef>
                <a:spcPts val="0"/>
              </a:spcBef>
              <a:spcAft>
                <a:spcPts val="0"/>
              </a:spcAft>
              <a:buNone/>
            </a:pPr>
            <a:r>
              <a:rPr lang="en" dirty="0"/>
              <a:t>+1 973 738 7520</a:t>
            </a:r>
            <a:endParaRPr dirty="0"/>
          </a:p>
          <a:p>
            <a:pPr marL="0" lvl="0" indent="0"/>
            <a:r>
              <a:rPr lang="en-US" dirty="0"/>
              <a:t>github.com/Tankstar03/</a:t>
            </a:r>
            <a:endParaRPr dirty="0"/>
          </a:p>
        </p:txBody>
      </p:sp>
      <p:sp>
        <p:nvSpPr>
          <p:cNvPr id="661" name="Google Shape;661;p63"/>
          <p:cNvSpPr txBox="1"/>
          <p:nvPr/>
        </p:nvSpPr>
        <p:spPr>
          <a:xfrm>
            <a:off x="3086100" y="4348175"/>
            <a:ext cx="2971800" cy="2604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latin typeface="Source Sans Pro"/>
                <a:ea typeface="Source Sans Pro"/>
                <a:cs typeface="Source Sans Pro"/>
                <a:sym typeface="Source Sans Pro"/>
              </a:rPr>
              <a:t>Please keep this slide for attribution</a:t>
            </a:r>
            <a:endParaRPr sz="1200">
              <a:solidFill>
                <a:schemeClr val="lt2"/>
              </a:solidFill>
              <a:latin typeface="Source Sans Pro"/>
              <a:ea typeface="Source Sans Pro"/>
              <a:cs typeface="Source Sans Pro"/>
              <a:sym typeface="Source Sans Pro"/>
            </a:endParaRPr>
          </a:p>
        </p:txBody>
      </p:sp>
      <p:grpSp>
        <p:nvGrpSpPr>
          <p:cNvPr id="663" name="Google Shape;663;p63"/>
          <p:cNvGrpSpPr/>
          <p:nvPr/>
        </p:nvGrpSpPr>
        <p:grpSpPr>
          <a:xfrm>
            <a:off x="4174589" y="3036102"/>
            <a:ext cx="346056" cy="345674"/>
            <a:chOff x="3303268" y="3817349"/>
            <a:chExt cx="346056" cy="345674"/>
          </a:xfrm>
        </p:grpSpPr>
        <p:sp>
          <p:nvSpPr>
            <p:cNvPr id="664" name="Google Shape;664;p63"/>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3"/>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3"/>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3"/>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63"/>
          <p:cNvGrpSpPr/>
          <p:nvPr/>
        </p:nvGrpSpPr>
        <p:grpSpPr>
          <a:xfrm>
            <a:off x="4623679" y="3036102"/>
            <a:ext cx="346056" cy="345674"/>
            <a:chOff x="3752358" y="3817349"/>
            <a:chExt cx="346056" cy="345674"/>
          </a:xfrm>
        </p:grpSpPr>
        <p:sp>
          <p:nvSpPr>
            <p:cNvPr id="669" name="Google Shape;669;p63"/>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3"/>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3"/>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3"/>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1380CA6-EEB6-EBDF-B593-C88B6BD91D65}"/>
              </a:ext>
            </a:extLst>
          </p:cNvPr>
          <p:cNvPicPr>
            <a:picLocks noChangeAspect="1"/>
          </p:cNvPicPr>
          <p:nvPr/>
        </p:nvPicPr>
        <p:blipFill>
          <a:blip r:embed="rId3"/>
          <a:stretch>
            <a:fillRect/>
          </a:stretch>
        </p:blipFill>
        <p:spPr>
          <a:xfrm>
            <a:off x="6776266" y="2775766"/>
            <a:ext cx="2367734" cy="23677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20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0" fill="hold"/>
                                        <p:tgtEl>
                                          <p:spTgt spid="3"/>
                                        </p:tgtEl>
                                        <p:attrNameLst>
                                          <p:attrName>ppt_x</p:attrName>
                                        </p:attrNameLst>
                                      </p:cBhvr>
                                      <p:tavLst>
                                        <p:tav tm="0">
                                          <p:val>
                                            <p:strVal val="#ppt_x"/>
                                          </p:val>
                                        </p:tav>
                                        <p:tav tm="100000">
                                          <p:val>
                                            <p:strVal val="#ppt_x"/>
                                          </p:val>
                                        </p:tav>
                                      </p:tavLst>
                                    </p:anim>
                                    <p:anim calcmode="lin" valueType="num">
                                      <p:cBhvr additive="base">
                                        <p:cTn id="8" dur="5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64"/>
          <p:cNvSpPr txBox="1">
            <a:spLocks noGrp="1"/>
          </p:cNvSpPr>
          <p:nvPr>
            <p:ph type="body" idx="4294967295"/>
          </p:nvPr>
        </p:nvSpPr>
        <p:spPr>
          <a:xfrm>
            <a:off x="720000" y="1315575"/>
            <a:ext cx="6600300" cy="1072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Here’s an assortment of alternative resources whose style fits the one of this template:</a:t>
            </a:r>
            <a:endParaRPr/>
          </a:p>
          <a:p>
            <a:pPr marL="0" lvl="0" indent="0" algn="l" rtl="0">
              <a:lnSpc>
                <a:spcPct val="100000"/>
              </a:lnSpc>
              <a:spcBef>
                <a:spcPts val="1000"/>
              </a:spcBef>
              <a:spcAft>
                <a:spcPts val="0"/>
              </a:spcAft>
              <a:buNone/>
            </a:pPr>
            <a:r>
              <a:rPr lang="en" sz="1700">
                <a:solidFill>
                  <a:schemeClr val="lt1"/>
                </a:solidFill>
                <a:latin typeface="Play"/>
                <a:ea typeface="Play"/>
                <a:cs typeface="Play"/>
                <a:sym typeface="Play"/>
              </a:rPr>
              <a:t>VECTORS:</a:t>
            </a:r>
            <a:endParaRPr sz="1700">
              <a:solidFill>
                <a:schemeClr val="lt1"/>
              </a:solidFill>
              <a:latin typeface="Play"/>
              <a:ea typeface="Play"/>
              <a:cs typeface="Play"/>
              <a:sym typeface="Play"/>
            </a:endParaRPr>
          </a:p>
          <a:p>
            <a:pPr marL="457200" lvl="0" indent="-317500" algn="l" rtl="0">
              <a:lnSpc>
                <a:spcPct val="166000"/>
              </a:lnSpc>
              <a:spcBef>
                <a:spcPts val="800"/>
              </a:spcBef>
              <a:spcAft>
                <a:spcPts val="0"/>
              </a:spcAft>
              <a:buSzPts val="1400"/>
              <a:buChar char="●"/>
            </a:pPr>
            <a:r>
              <a:rPr lang="en">
                <a:uFill>
                  <a:noFill/>
                </a:uFill>
                <a:hlinkClick r:id="rId3"/>
              </a:rPr>
              <a:t>Instagram stories collection for artificial intelligence science</a:t>
            </a:r>
            <a:endParaRPr/>
          </a:p>
        </p:txBody>
      </p:sp>
      <p:sp>
        <p:nvSpPr>
          <p:cNvPr id="681" name="Google Shape;681;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pic>
        <p:nvPicPr>
          <p:cNvPr id="682" name="Google Shape;682;p64"/>
          <p:cNvPicPr preferRelativeResize="0"/>
          <p:nvPr/>
        </p:nvPicPr>
        <p:blipFill>
          <a:blip r:embed="rId4">
            <a:alphaModFix/>
          </a:blip>
          <a:stretch>
            <a:fillRect/>
          </a:stretch>
        </p:blipFill>
        <p:spPr>
          <a:xfrm>
            <a:off x="852750" y="2495225"/>
            <a:ext cx="1048826" cy="2032126"/>
          </a:xfrm>
          <a:prstGeom prst="rect">
            <a:avLst/>
          </a:prstGeom>
          <a:noFill/>
          <a:ln>
            <a:noFill/>
          </a:ln>
        </p:spPr>
      </p:pic>
      <p:pic>
        <p:nvPicPr>
          <p:cNvPr id="683" name="Google Shape;683;p64"/>
          <p:cNvPicPr preferRelativeResize="0"/>
          <p:nvPr/>
        </p:nvPicPr>
        <p:blipFill>
          <a:blip r:embed="rId5">
            <a:alphaModFix/>
          </a:blip>
          <a:stretch>
            <a:fillRect/>
          </a:stretch>
        </p:blipFill>
        <p:spPr>
          <a:xfrm>
            <a:off x="5995863" y="3493757"/>
            <a:ext cx="1105221" cy="1067044"/>
          </a:xfrm>
          <a:prstGeom prst="rect">
            <a:avLst/>
          </a:prstGeom>
          <a:noFill/>
          <a:ln>
            <a:noFill/>
          </a:ln>
        </p:spPr>
      </p:pic>
      <p:pic>
        <p:nvPicPr>
          <p:cNvPr id="684" name="Google Shape;684;p64"/>
          <p:cNvPicPr preferRelativeResize="0"/>
          <p:nvPr/>
        </p:nvPicPr>
        <p:blipFill>
          <a:blip r:embed="rId6">
            <a:alphaModFix/>
          </a:blip>
          <a:stretch>
            <a:fillRect/>
          </a:stretch>
        </p:blipFill>
        <p:spPr>
          <a:xfrm>
            <a:off x="7322720" y="3519309"/>
            <a:ext cx="1037815" cy="1015940"/>
          </a:xfrm>
          <a:prstGeom prst="rect">
            <a:avLst/>
          </a:prstGeom>
          <a:noFill/>
          <a:ln>
            <a:noFill/>
          </a:ln>
        </p:spPr>
      </p:pic>
      <p:pic>
        <p:nvPicPr>
          <p:cNvPr id="685" name="Google Shape;685;p64"/>
          <p:cNvPicPr preferRelativeResize="0"/>
          <p:nvPr/>
        </p:nvPicPr>
        <p:blipFill>
          <a:blip r:embed="rId7">
            <a:alphaModFix/>
          </a:blip>
          <a:stretch>
            <a:fillRect/>
          </a:stretch>
        </p:blipFill>
        <p:spPr>
          <a:xfrm rot="5400000">
            <a:off x="1742259" y="3037931"/>
            <a:ext cx="1882807" cy="946729"/>
          </a:xfrm>
          <a:prstGeom prst="rect">
            <a:avLst/>
          </a:prstGeom>
          <a:noFill/>
          <a:ln>
            <a:noFill/>
          </a:ln>
        </p:spPr>
      </p:pic>
      <p:pic>
        <p:nvPicPr>
          <p:cNvPr id="686" name="Google Shape;686;p64"/>
          <p:cNvPicPr preferRelativeResize="0"/>
          <p:nvPr/>
        </p:nvPicPr>
        <p:blipFill rotWithShape="1">
          <a:blip r:embed="rId8">
            <a:alphaModFix/>
          </a:blip>
          <a:srcRect l="16145" t="11935" r="10765" b="9951"/>
          <a:stretch/>
        </p:blipFill>
        <p:spPr>
          <a:xfrm>
            <a:off x="5935625" y="2223573"/>
            <a:ext cx="1105226" cy="1181201"/>
          </a:xfrm>
          <a:prstGeom prst="rect">
            <a:avLst/>
          </a:prstGeom>
          <a:noFill/>
          <a:ln>
            <a:noFill/>
          </a:ln>
        </p:spPr>
      </p:pic>
      <p:pic>
        <p:nvPicPr>
          <p:cNvPr id="687" name="Google Shape;687;p64"/>
          <p:cNvPicPr preferRelativeResize="0"/>
          <p:nvPr/>
        </p:nvPicPr>
        <p:blipFill>
          <a:blip r:embed="rId9">
            <a:alphaModFix/>
          </a:blip>
          <a:stretch>
            <a:fillRect/>
          </a:stretch>
        </p:blipFill>
        <p:spPr>
          <a:xfrm>
            <a:off x="4560088" y="3237750"/>
            <a:ext cx="1435776" cy="1434362"/>
          </a:xfrm>
          <a:prstGeom prst="rect">
            <a:avLst/>
          </a:prstGeom>
          <a:noFill/>
          <a:ln>
            <a:noFill/>
          </a:ln>
        </p:spPr>
      </p:pic>
      <p:pic>
        <p:nvPicPr>
          <p:cNvPr id="688" name="Google Shape;688;p64"/>
          <p:cNvPicPr preferRelativeResize="0"/>
          <p:nvPr/>
        </p:nvPicPr>
        <p:blipFill rotWithShape="1">
          <a:blip r:embed="rId10">
            <a:alphaModFix/>
          </a:blip>
          <a:srcRect l="8544" t="10838" r="15306" b="10846"/>
          <a:stretch/>
        </p:blipFill>
        <p:spPr>
          <a:xfrm>
            <a:off x="7208900" y="2269228"/>
            <a:ext cx="1105226" cy="1135552"/>
          </a:xfrm>
          <a:prstGeom prst="rect">
            <a:avLst/>
          </a:prstGeom>
          <a:noFill/>
          <a:ln>
            <a:noFill/>
          </a:ln>
        </p:spPr>
      </p:pic>
      <p:pic>
        <p:nvPicPr>
          <p:cNvPr id="689" name="Google Shape;689;p64"/>
          <p:cNvPicPr preferRelativeResize="0"/>
          <p:nvPr/>
        </p:nvPicPr>
        <p:blipFill rotWithShape="1">
          <a:blip r:embed="rId11">
            <a:alphaModFix/>
          </a:blip>
          <a:srcRect l="26940" r="13719"/>
          <a:stretch/>
        </p:blipFill>
        <p:spPr>
          <a:xfrm>
            <a:off x="3281550" y="2495225"/>
            <a:ext cx="1204624" cy="2032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65"/>
          <p:cNvSpPr txBox="1">
            <a:spLocks noGrp="1"/>
          </p:cNvSpPr>
          <p:nvPr>
            <p:ph type="body" idx="1"/>
          </p:nvPr>
        </p:nvSpPr>
        <p:spPr>
          <a:xfrm>
            <a:off x="720000" y="1324400"/>
            <a:ext cx="7710900" cy="3284400"/>
          </a:xfrm>
          <a:prstGeom prst="rect">
            <a:avLst/>
          </a:prstGeom>
        </p:spPr>
        <p:txBody>
          <a:bodyPr spcFirstLastPara="1" wrap="square" lIns="91425" tIns="91425" rIns="91425" bIns="91425" anchor="ctr" anchorCtr="0">
            <a:noAutofit/>
          </a:bodyPr>
          <a:lstStyle/>
          <a:p>
            <a:pPr marL="0" lvl="0" indent="0" algn="l" rtl="0">
              <a:lnSpc>
                <a:spcPct val="100000"/>
              </a:lnSpc>
              <a:spcBef>
                <a:spcPts val="300"/>
              </a:spcBef>
              <a:spcAft>
                <a:spcPts val="0"/>
              </a:spcAft>
              <a:buClr>
                <a:schemeClr val="dk1"/>
              </a:buClr>
              <a:buSzPts val="1100"/>
              <a:buFont typeface="Arial"/>
              <a:buNone/>
            </a:pPr>
            <a:r>
              <a:rPr lang="en" sz="1400"/>
              <a:t>Did you like the resources on this template? Get them for free at our other websites.</a:t>
            </a:r>
            <a:endParaRPr sz="1400"/>
          </a:p>
          <a:p>
            <a:pPr marL="0" lvl="0" indent="0" algn="l" rtl="0">
              <a:lnSpc>
                <a:spcPct val="100000"/>
              </a:lnSpc>
              <a:spcBef>
                <a:spcPts val="300"/>
              </a:spcBef>
              <a:spcAft>
                <a:spcPts val="0"/>
              </a:spcAft>
              <a:buClr>
                <a:schemeClr val="dk1"/>
              </a:buClr>
              <a:buSzPts val="1100"/>
              <a:buFont typeface="Arial"/>
              <a:buNone/>
            </a:pPr>
            <a:endParaRPr sz="1400">
              <a:solidFill>
                <a:schemeClr val="lt1"/>
              </a:solidFill>
            </a:endParaRPr>
          </a:p>
          <a:p>
            <a:pPr marL="0" lvl="0" indent="0" algn="l" rtl="0">
              <a:spcBef>
                <a:spcPts val="0"/>
              </a:spcBef>
              <a:spcAft>
                <a:spcPts val="0"/>
              </a:spcAft>
              <a:buNone/>
            </a:pPr>
            <a:r>
              <a:rPr lang="en" sz="1700">
                <a:solidFill>
                  <a:schemeClr val="lt1"/>
                </a:solidFill>
                <a:latin typeface="Play"/>
                <a:ea typeface="Play"/>
                <a:cs typeface="Play"/>
                <a:sym typeface="Play"/>
              </a:rPr>
              <a:t>VECTORS</a:t>
            </a:r>
            <a:endParaRPr sz="1700">
              <a:solidFill>
                <a:schemeClr val="lt1"/>
              </a:solidFill>
              <a:latin typeface="Play"/>
              <a:ea typeface="Play"/>
              <a:cs typeface="Play"/>
              <a:sym typeface="Play"/>
            </a:endParaRPr>
          </a:p>
          <a:p>
            <a:pPr marL="228600" lvl="0" indent="-203200" algn="l" rtl="0">
              <a:lnSpc>
                <a:spcPct val="100000"/>
              </a:lnSpc>
              <a:spcBef>
                <a:spcPts val="800"/>
              </a:spcBef>
              <a:spcAft>
                <a:spcPts val="0"/>
              </a:spcAft>
              <a:buSzPts val="1400"/>
              <a:buChar char="●"/>
            </a:pPr>
            <a:r>
              <a:rPr lang="en" sz="1400">
                <a:uFill>
                  <a:noFill/>
                </a:uFill>
                <a:hlinkClick r:id="rId3"/>
              </a:rPr>
              <a:t>Artificial intelligence landing page</a:t>
            </a:r>
            <a:endParaRPr sz="1400"/>
          </a:p>
          <a:p>
            <a:pPr marL="228600" lvl="0" indent="-203200" algn="l" rtl="0">
              <a:lnSpc>
                <a:spcPct val="100000"/>
              </a:lnSpc>
              <a:spcBef>
                <a:spcPts val="0"/>
              </a:spcBef>
              <a:spcAft>
                <a:spcPts val="0"/>
              </a:spcAft>
              <a:buSzPts val="1400"/>
              <a:buChar char="●"/>
            </a:pPr>
            <a:r>
              <a:rPr lang="en" sz="1400">
                <a:uFill>
                  <a:noFill/>
                </a:uFill>
                <a:hlinkClick r:id="rId4"/>
              </a:rPr>
              <a:t>Artificial intelligence banner</a:t>
            </a:r>
            <a:endParaRPr sz="1400"/>
          </a:p>
          <a:p>
            <a:pPr marL="228600" lvl="0" indent="-203200" algn="l" rtl="0">
              <a:lnSpc>
                <a:spcPct val="100000"/>
              </a:lnSpc>
              <a:spcBef>
                <a:spcPts val="0"/>
              </a:spcBef>
              <a:spcAft>
                <a:spcPts val="0"/>
              </a:spcAft>
              <a:buSzPts val="1400"/>
              <a:buChar char="●"/>
            </a:pPr>
            <a:r>
              <a:rPr lang="en" sz="1400">
                <a:uFill>
                  <a:noFill/>
                </a:uFill>
                <a:hlinkClick r:id="rId5"/>
              </a:rPr>
              <a:t>Artificial intelligence banner template</a:t>
            </a:r>
            <a:endParaRPr sz="1400"/>
          </a:p>
          <a:p>
            <a:pPr marL="0" lvl="0" indent="0" algn="l" rtl="0">
              <a:spcBef>
                <a:spcPts val="1000"/>
              </a:spcBef>
              <a:spcAft>
                <a:spcPts val="0"/>
              </a:spcAft>
              <a:buNone/>
            </a:pPr>
            <a:r>
              <a:rPr lang="en" sz="1700">
                <a:solidFill>
                  <a:schemeClr val="lt1"/>
                </a:solidFill>
              </a:rPr>
              <a:t>PHOTOS</a:t>
            </a:r>
            <a:endParaRPr sz="1700">
              <a:solidFill>
                <a:srgbClr val="181921"/>
              </a:solidFill>
            </a:endParaRPr>
          </a:p>
          <a:p>
            <a:pPr marL="241300" lvl="0" indent="-215900" algn="l" rtl="0">
              <a:lnSpc>
                <a:spcPct val="100000"/>
              </a:lnSpc>
              <a:spcBef>
                <a:spcPts val="1000"/>
              </a:spcBef>
              <a:spcAft>
                <a:spcPts val="0"/>
              </a:spcAft>
              <a:buSzPts val="1400"/>
              <a:buFont typeface="Source Sans Pro"/>
              <a:buChar char="●"/>
            </a:pPr>
            <a:r>
              <a:rPr lang="en" sz="1400">
                <a:uFill>
                  <a:noFill/>
                </a:uFill>
                <a:hlinkClick r:id="rId6"/>
              </a:rPr>
              <a:t>Descomposition of person wearing vr glasses</a:t>
            </a:r>
            <a:endParaRPr sz="1400"/>
          </a:p>
          <a:p>
            <a:pPr marL="241300" lvl="0" indent="-215900" algn="l" rtl="0">
              <a:lnSpc>
                <a:spcPct val="100000"/>
              </a:lnSpc>
              <a:spcBef>
                <a:spcPts val="0"/>
              </a:spcBef>
              <a:spcAft>
                <a:spcPts val="0"/>
              </a:spcAft>
              <a:buSzPts val="1400"/>
              <a:buFont typeface="Source Sans Pro"/>
              <a:buChar char="●"/>
            </a:pPr>
            <a:r>
              <a:rPr lang="en" sz="1400">
                <a:uFill>
                  <a:noFill/>
                </a:uFill>
                <a:hlinkClick r:id="rId7"/>
              </a:rPr>
              <a:t>Metaverse concept collage design</a:t>
            </a:r>
            <a:r>
              <a:rPr lang="en" sz="1400"/>
              <a:t> I</a:t>
            </a:r>
            <a:endParaRPr sz="1400"/>
          </a:p>
          <a:p>
            <a:pPr marL="241300" lvl="0" indent="-215900" algn="l" rtl="0">
              <a:lnSpc>
                <a:spcPct val="100000"/>
              </a:lnSpc>
              <a:spcBef>
                <a:spcPts val="0"/>
              </a:spcBef>
              <a:spcAft>
                <a:spcPts val="0"/>
              </a:spcAft>
              <a:buSzPts val="1400"/>
              <a:buChar char="●"/>
            </a:pPr>
            <a:r>
              <a:rPr lang="en" sz="1400">
                <a:uFill>
                  <a:noFill/>
                </a:uFill>
                <a:hlinkClick r:id="rId8"/>
              </a:rPr>
              <a:t>Metaverse concept collage design</a:t>
            </a:r>
            <a:r>
              <a:rPr lang="en" sz="1400"/>
              <a:t> II</a:t>
            </a:r>
            <a:endParaRPr sz="1400"/>
          </a:p>
          <a:p>
            <a:pPr marL="241300" lvl="0" indent="-215900" algn="l" rtl="0">
              <a:lnSpc>
                <a:spcPct val="100000"/>
              </a:lnSpc>
              <a:spcBef>
                <a:spcPts val="0"/>
              </a:spcBef>
              <a:spcAft>
                <a:spcPts val="0"/>
              </a:spcAft>
              <a:buSzPts val="1400"/>
              <a:buFont typeface="Source Sans Pro"/>
              <a:buChar char="●"/>
            </a:pPr>
            <a:r>
              <a:rPr lang="en" sz="1400">
                <a:uFill>
                  <a:noFill/>
                </a:uFill>
                <a:hlinkClick r:id="rId9"/>
              </a:rPr>
              <a:t>Front view of woman using virtual reality headset</a:t>
            </a:r>
            <a:endParaRPr sz="1400"/>
          </a:p>
        </p:txBody>
      </p:sp>
      <p:sp>
        <p:nvSpPr>
          <p:cNvPr id="695" name="Google Shape;695;p65"/>
          <p:cNvSpPr txBox="1">
            <a:spLocks noGrp="1"/>
          </p:cNvSpPr>
          <p:nvPr>
            <p:ph type="title"/>
          </p:nvPr>
        </p:nvSpPr>
        <p:spPr>
          <a:xfrm>
            <a:off x="720000" y="445025"/>
            <a:ext cx="3966300" cy="87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LIST OF CLIENTS AND DEMANDS</a:t>
            </a:r>
            <a:endParaRPr dirty="0"/>
          </a:p>
        </p:txBody>
      </p:sp>
      <p:graphicFrame>
        <p:nvGraphicFramePr>
          <p:cNvPr id="216" name="Google Shape;216;p34"/>
          <p:cNvGraphicFramePr/>
          <p:nvPr>
            <p:extLst>
              <p:ext uri="{D42A27DB-BD31-4B8C-83A1-F6EECF244321}">
                <p14:modId xmlns:p14="http://schemas.microsoft.com/office/powerpoint/2010/main" val="785969751"/>
              </p:ext>
            </p:extLst>
          </p:nvPr>
        </p:nvGraphicFramePr>
        <p:xfrm>
          <a:off x="720000" y="1767225"/>
          <a:ext cx="7704000" cy="2285820"/>
        </p:xfrm>
        <a:graphic>
          <a:graphicData uri="http://schemas.openxmlformats.org/drawingml/2006/table">
            <a:tbl>
              <a:tblPr>
                <a:noFill/>
                <a:tableStyleId>{5FE1EC99-4189-49B3-961E-342DFC1C0D34}</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US" sz="1300" b="1" i="0" dirty="0">
                          <a:solidFill>
                            <a:schemeClr val="lt1"/>
                          </a:solidFill>
                          <a:latin typeface="Play"/>
                          <a:ea typeface="Play"/>
                          <a:cs typeface="Play"/>
                          <a:sym typeface="Play"/>
                        </a:rPr>
                        <a:t>Client</a:t>
                      </a:r>
                      <a:endParaRPr sz="1300" b="1" i="0" dirty="0">
                        <a:solidFill>
                          <a:schemeClr val="lt1"/>
                        </a:solidFill>
                        <a:latin typeface="Play"/>
                        <a:ea typeface="Play"/>
                        <a:cs typeface="Play"/>
                        <a:sym typeface="Play"/>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1600"/>
                        </a:spcAft>
                        <a:buNone/>
                      </a:pPr>
                      <a:r>
                        <a:rPr lang="en-US" sz="1300" b="1" dirty="0">
                          <a:solidFill>
                            <a:schemeClr val="lt2"/>
                          </a:solidFill>
                          <a:latin typeface="Source Sans Pro"/>
                          <a:ea typeface="Source Sans Pro"/>
                          <a:cs typeface="Source Sans Pro"/>
                          <a:sym typeface="Source Sans Pro"/>
                        </a:rPr>
                        <a:t>Product of Interest</a:t>
                      </a:r>
                      <a:endParaRPr sz="1300" b="1" dirty="0">
                        <a:solidFill>
                          <a:schemeClr val="lt2"/>
                        </a:solidFill>
                        <a:latin typeface="Source Sans Pro"/>
                        <a:ea typeface="Source Sans Pro"/>
                        <a:cs typeface="Source Sans Pro"/>
                        <a:sym typeface="Source Sans Pro"/>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b="0" dirty="0">
                          <a:solidFill>
                            <a:schemeClr val="lt1"/>
                          </a:solidFill>
                          <a:uFill>
                            <a:noFill/>
                          </a:uFill>
                          <a:latin typeface="Play"/>
                          <a:ea typeface="Play"/>
                          <a:cs typeface="Play"/>
                          <a:sym typeface="Play"/>
                        </a:rPr>
                        <a:t>Generic Media Corp. A</a:t>
                      </a:r>
                      <a:endParaRPr lang="en-US" sz="1300" b="0" dirty="0">
                        <a:solidFill>
                          <a:schemeClr val="lt1"/>
                        </a:solidFill>
                        <a:latin typeface="Play"/>
                        <a:ea typeface="Play"/>
                        <a:cs typeface="Play"/>
                        <a:sym typeface="Play"/>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dirty="0">
                          <a:solidFill>
                            <a:schemeClr val="lt2"/>
                          </a:solidFill>
                          <a:latin typeface="Source Sans Pro"/>
                          <a:ea typeface="Source Sans Pro"/>
                          <a:cs typeface="Source Sans Pro"/>
                          <a:sym typeface="Source Sans Pro"/>
                        </a:rPr>
                        <a:t>A model to determine if an image is real or not when writing and publishing news articles</a:t>
                      </a:r>
                      <a:endParaRPr sz="1000" dirty="0">
                        <a:solidFill>
                          <a:schemeClr val="lt2"/>
                        </a:solidFill>
                        <a:latin typeface="Source Sans Pro"/>
                        <a:ea typeface="Source Sans Pro"/>
                        <a:cs typeface="Source Sans Pro"/>
                        <a:sym typeface="Source Sans Pro"/>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b="0" dirty="0">
                          <a:solidFill>
                            <a:schemeClr val="lt1"/>
                          </a:solidFill>
                          <a:uFill>
                            <a:noFill/>
                          </a:uFill>
                          <a:latin typeface="Play"/>
                          <a:ea typeface="Play"/>
                          <a:cs typeface="Play"/>
                          <a:sym typeface="Play"/>
                        </a:rPr>
                        <a:t>Investigative Firm B</a:t>
                      </a:r>
                      <a:endParaRPr lang="en-US" sz="1300" b="0" dirty="0">
                        <a:solidFill>
                          <a:schemeClr val="lt1"/>
                        </a:solidFill>
                        <a:latin typeface="Play"/>
                        <a:ea typeface="Play"/>
                        <a:cs typeface="Play"/>
                        <a:sym typeface="Play"/>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1600"/>
                        </a:spcAft>
                        <a:buNone/>
                      </a:pPr>
                      <a:r>
                        <a:rPr lang="en" sz="1000" dirty="0">
                          <a:solidFill>
                            <a:schemeClr val="lt2"/>
                          </a:solidFill>
                          <a:latin typeface="Source Sans Pro"/>
                          <a:ea typeface="Source Sans Pro"/>
                          <a:cs typeface="Source Sans Pro"/>
                          <a:sym typeface="Source Sans Pro"/>
                        </a:rPr>
                        <a:t>A model to determine if images used in court cases are real or not</a:t>
                      </a:r>
                      <a:endParaRPr sz="1000" dirty="0">
                        <a:solidFill>
                          <a:schemeClr val="lt2"/>
                        </a:solidFill>
                        <a:latin typeface="Source Sans Pro"/>
                        <a:ea typeface="Source Sans Pro"/>
                        <a:cs typeface="Source Sans Pro"/>
                        <a:sym typeface="Source Sans Pro"/>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b="0" dirty="0">
                          <a:solidFill>
                            <a:schemeClr val="lt1"/>
                          </a:solidFill>
                          <a:uFill>
                            <a:noFill/>
                          </a:uFill>
                          <a:latin typeface="Play"/>
                          <a:ea typeface="Play"/>
                          <a:cs typeface="Play"/>
                          <a:sym typeface="Play"/>
                        </a:rPr>
                        <a:t>Fintech Startup C</a:t>
                      </a:r>
                      <a:endParaRPr lang="en-US" sz="1300" b="0" dirty="0">
                        <a:solidFill>
                          <a:schemeClr val="lt1"/>
                        </a:solidFill>
                        <a:latin typeface="Play"/>
                        <a:ea typeface="Play"/>
                        <a:cs typeface="Play"/>
                        <a:sym typeface="Play"/>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1600"/>
                        </a:spcAft>
                        <a:buNone/>
                      </a:pPr>
                      <a:r>
                        <a:rPr lang="en" sz="1000" dirty="0">
                          <a:solidFill>
                            <a:schemeClr val="lt2"/>
                          </a:solidFill>
                          <a:latin typeface="Source Sans Pro"/>
                          <a:ea typeface="Source Sans Pro"/>
                          <a:cs typeface="Source Sans Pro"/>
                          <a:sym typeface="Source Sans Pro"/>
                        </a:rPr>
                        <a:t>A model to classify if an uploaded user ID photo is real or fake</a:t>
                      </a:r>
                      <a:endParaRPr sz="1000" dirty="0">
                        <a:solidFill>
                          <a:schemeClr val="lt2"/>
                        </a:solidFill>
                        <a:latin typeface="Source Sans Pro"/>
                        <a:ea typeface="Source Sans Pro"/>
                        <a:cs typeface="Source Sans Pro"/>
                        <a:sym typeface="Source Sans Pro"/>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US" sz="1300" b="0" dirty="0">
                          <a:solidFill>
                            <a:schemeClr val="lt1"/>
                          </a:solidFill>
                          <a:latin typeface="Play"/>
                          <a:ea typeface="Play"/>
                          <a:cs typeface="Play"/>
                          <a:sym typeface="Play"/>
                        </a:rPr>
                        <a:t>Online Dating App D</a:t>
                      </a: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solidFill>
                            <a:schemeClr val="lt2"/>
                          </a:solidFill>
                          <a:latin typeface="Source Sans Pro"/>
                          <a:ea typeface="Source Sans Pro"/>
                          <a:cs typeface="Source Sans Pro"/>
                          <a:sym typeface="Source Sans Pro"/>
                        </a:rPr>
                        <a:t>A model to determine if an uploaded profile photo is real or not</a:t>
                      </a:r>
                      <a:endParaRPr sz="1000" dirty="0">
                        <a:solidFill>
                          <a:schemeClr val="lt2"/>
                        </a:solidFill>
                        <a:latin typeface="Source Sans Pro"/>
                        <a:ea typeface="Source Sans Pro"/>
                        <a:cs typeface="Source Sans Pro"/>
                        <a:sym typeface="Source Sans Pro"/>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b="0" dirty="0">
                          <a:solidFill>
                            <a:schemeClr val="lt1"/>
                          </a:solidFill>
                          <a:uFill>
                            <a:noFill/>
                          </a:uFill>
                          <a:latin typeface="Play"/>
                          <a:ea typeface="Play"/>
                          <a:cs typeface="Play"/>
                          <a:sym typeface="Play"/>
                        </a:rPr>
                        <a:t>The Federal Government</a:t>
                      </a:r>
                      <a:endParaRPr lang="en-US" sz="1300" b="0" dirty="0">
                        <a:solidFill>
                          <a:schemeClr val="lt1"/>
                        </a:solidFill>
                        <a:latin typeface="Play"/>
                        <a:ea typeface="Play"/>
                        <a:cs typeface="Play"/>
                        <a:sym typeface="Play"/>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1000" dirty="0">
                          <a:solidFill>
                            <a:schemeClr val="lt2"/>
                          </a:solidFill>
                          <a:latin typeface="Source Sans Pro"/>
                          <a:ea typeface="Source Sans Pro"/>
                          <a:cs typeface="Source Sans Pro"/>
                          <a:sym typeface="Source Sans Pro"/>
                        </a:rPr>
                        <a:t>A model to determine if images of people’s faces are real or fake</a:t>
                      </a: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20" name="Google Shape;220;p34"/>
          <p:cNvSpPr/>
          <p:nvPr/>
        </p:nvSpPr>
        <p:spPr>
          <a:xfrm>
            <a:off x="12612825" y="-485750"/>
            <a:ext cx="65900" cy="62625"/>
          </a:xfrm>
          <a:custGeom>
            <a:avLst/>
            <a:gdLst/>
            <a:ahLst/>
            <a:cxnLst/>
            <a:rect l="l" t="t" r="r" b="b"/>
            <a:pathLst>
              <a:path w="2636" h="2505" extrusionOk="0">
                <a:moveTo>
                  <a:pt x="1265" y="1"/>
                </a:moveTo>
                <a:cubicBezTo>
                  <a:pt x="624" y="1"/>
                  <a:pt x="0" y="501"/>
                  <a:pt x="0" y="1244"/>
                </a:cubicBezTo>
                <a:cubicBezTo>
                  <a:pt x="0" y="2012"/>
                  <a:pt x="627" y="2505"/>
                  <a:pt x="1270" y="2505"/>
                </a:cubicBezTo>
                <a:cubicBezTo>
                  <a:pt x="1577" y="2505"/>
                  <a:pt x="1887" y="2392"/>
                  <a:pt x="2135" y="2145"/>
                </a:cubicBezTo>
                <a:cubicBezTo>
                  <a:pt x="2635" y="1644"/>
                  <a:pt x="2635" y="844"/>
                  <a:pt x="2135" y="377"/>
                </a:cubicBezTo>
                <a:cubicBezTo>
                  <a:pt x="1886" y="117"/>
                  <a:pt x="1573" y="1"/>
                  <a:pt x="1265" y="1"/>
                </a:cubicBezTo>
                <a:close/>
              </a:path>
            </a:pathLst>
          </a:custGeom>
          <a:solidFill>
            <a:srgbClr val="34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4"/>
          <p:cNvSpPr/>
          <p:nvPr/>
        </p:nvSpPr>
        <p:spPr>
          <a:xfrm>
            <a:off x="10059325" y="-485725"/>
            <a:ext cx="83425" cy="62775"/>
          </a:xfrm>
          <a:custGeom>
            <a:avLst/>
            <a:gdLst/>
            <a:ahLst/>
            <a:cxnLst/>
            <a:rect l="l" t="t" r="r" b="b"/>
            <a:pathLst>
              <a:path w="3337" h="2511" extrusionOk="0">
                <a:moveTo>
                  <a:pt x="1673" y="0"/>
                </a:moveTo>
                <a:cubicBezTo>
                  <a:pt x="1351" y="0"/>
                  <a:pt x="1035" y="126"/>
                  <a:pt x="801" y="376"/>
                </a:cubicBezTo>
                <a:cubicBezTo>
                  <a:pt x="1" y="1176"/>
                  <a:pt x="568" y="2511"/>
                  <a:pt x="1668" y="2511"/>
                </a:cubicBezTo>
                <a:cubicBezTo>
                  <a:pt x="2803" y="2511"/>
                  <a:pt x="3336" y="1176"/>
                  <a:pt x="2569" y="376"/>
                </a:cubicBezTo>
                <a:cubicBezTo>
                  <a:pt x="2319" y="126"/>
                  <a:pt x="1994" y="0"/>
                  <a:pt x="1673" y="0"/>
                </a:cubicBezTo>
                <a:close/>
              </a:path>
            </a:pathLst>
          </a:custGeom>
          <a:solidFill>
            <a:srgbClr val="34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9"/>
        <p:cNvGrpSpPr/>
        <p:nvPr/>
      </p:nvGrpSpPr>
      <p:grpSpPr>
        <a:xfrm>
          <a:off x="0" y="0"/>
          <a:ext cx="0" cy="0"/>
          <a:chOff x="0" y="0"/>
          <a:chExt cx="0" cy="0"/>
        </a:xfrm>
      </p:grpSpPr>
      <p:sp>
        <p:nvSpPr>
          <p:cNvPr id="700" name="Google Shape;700;p66"/>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701" name="Google Shape;701;p6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Instructions for use</a:t>
            </a:r>
            <a:endParaRPr/>
          </a:p>
        </p:txBody>
      </p:sp>
      <p:sp>
        <p:nvSpPr>
          <p:cNvPr id="702" name="Google Shape;702;p66"/>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dirty="0">
                <a:solidFill>
                  <a:srgbClr val="FFFFFF"/>
                </a:solidFill>
              </a:rPr>
              <a:t>If you have a free account, in order to use this template, you must credit </a:t>
            </a:r>
            <a:r>
              <a:rPr lang="en" sz="1000" b="1" u="sng" dirty="0">
                <a:solidFill>
                  <a:srgbClr val="869FB2"/>
                </a:solidFill>
                <a:hlinkClick r:id="rId5">
                  <a:extLst>
                    <a:ext uri="{A12FA001-AC4F-418D-AE19-62706E023703}">
                      <ahyp:hlinkClr xmlns:ahyp="http://schemas.microsoft.com/office/drawing/2018/hyperlinkcolor" val="tx"/>
                    </a:ext>
                  </a:extLst>
                </a:hlinkClick>
              </a:rPr>
              <a:t>Slidesgo</a:t>
            </a:r>
            <a:r>
              <a:rPr lang="en" sz="1000" dirty="0">
                <a:solidFill>
                  <a:srgbClr val="435D74"/>
                </a:solidFill>
              </a:rPr>
              <a:t> </a:t>
            </a:r>
            <a:r>
              <a:rPr lang="en" sz="1000" dirty="0">
                <a:solidFill>
                  <a:srgbClr val="FFFFFF"/>
                </a:solidFill>
              </a:rPr>
              <a:t>by keeping the </a:t>
            </a:r>
            <a:r>
              <a:rPr lang="en" sz="1000" b="1" u="sng" dirty="0">
                <a:solidFill>
                  <a:schemeClr val="hlink"/>
                </a:solidFill>
                <a:hlinkClick r:id="rId6" action="ppaction://hlinksldjump"/>
              </a:rPr>
              <a:t>Thanks</a:t>
            </a:r>
            <a:r>
              <a:rPr lang="en" sz="1000" dirty="0">
                <a:solidFill>
                  <a:srgbClr val="869FB2"/>
                </a:solidFill>
              </a:rPr>
              <a:t> </a:t>
            </a:r>
            <a:r>
              <a:rPr lang="en" sz="1000" dirty="0">
                <a:solidFill>
                  <a:srgbClr val="FFFFFF"/>
                </a:solidFill>
              </a:rPr>
              <a:t>slide. Please refer to the next slide to read the instructions for premium users.</a:t>
            </a:r>
            <a:endParaRPr sz="1000" dirty="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dirty="0">
                <a:solidFill>
                  <a:srgbClr val="869FB2"/>
                </a:solidFill>
              </a:rPr>
              <a:t>As a Free user, you are allowed to:</a:t>
            </a:r>
            <a:endParaRPr sz="1000" b="1" dirty="0">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dirty="0">
                <a:solidFill>
                  <a:srgbClr val="FFFFFF"/>
                </a:solidFill>
              </a:rPr>
              <a:t>- Modify this template.</a:t>
            </a:r>
            <a:endParaRPr sz="1000" dirty="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dirty="0">
                <a:solidFill>
                  <a:srgbClr val="FFFFFF"/>
                </a:solidFill>
              </a:rPr>
              <a:t>- Use it for both personal and commercial projects.</a:t>
            </a:r>
            <a:endParaRPr sz="1000" dirty="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dirty="0">
                <a:solidFill>
                  <a:srgbClr val="869FB2"/>
                </a:solidFill>
              </a:rPr>
              <a:t>You are not allowed to:</a:t>
            </a:r>
            <a:endParaRPr sz="1000" b="1" dirty="0">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dirty="0">
                <a:solidFill>
                  <a:srgbClr val="FFFFFF"/>
                </a:solidFill>
              </a:rPr>
              <a:t>- Sublicense, sell or rent any of Slidesgo Content (or a modified version of Slidesgo Content).</a:t>
            </a:r>
            <a:endParaRPr sz="1000" dirty="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dirty="0">
                <a:solidFill>
                  <a:srgbClr val="FFFFFF"/>
                </a:solidFill>
              </a:rPr>
              <a:t>- Distribute Slidesgo Content unless it has been expressly authorized by Slidesgo.</a:t>
            </a:r>
            <a:endParaRPr sz="1000" dirty="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dirty="0">
                <a:solidFill>
                  <a:srgbClr val="FFFFFF"/>
                </a:solidFill>
              </a:rPr>
              <a:t>- Include Slidesgo Content in an online or offline database or file.</a:t>
            </a:r>
            <a:endParaRPr sz="1000" dirty="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dirty="0">
                <a:solidFill>
                  <a:srgbClr val="FFFFFF"/>
                </a:solidFill>
              </a:rPr>
              <a:t>- Offer Slidesgo templates (or modified versions of Slidesgo templates) for download.</a:t>
            </a:r>
            <a:endParaRPr sz="1000" dirty="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dirty="0">
                <a:solidFill>
                  <a:srgbClr val="FFFFFF"/>
                </a:solidFill>
              </a:rPr>
              <a:t>- Acquire the copyright of Slidesgo Content.</a:t>
            </a:r>
            <a:endParaRPr sz="1000" dirty="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6"/>
        <p:cNvGrpSpPr/>
        <p:nvPr/>
      </p:nvGrpSpPr>
      <p:grpSpPr>
        <a:xfrm>
          <a:off x="0" y="0"/>
          <a:ext cx="0" cy="0"/>
          <a:chOff x="0" y="0"/>
          <a:chExt cx="0" cy="0"/>
        </a:xfrm>
      </p:grpSpPr>
      <p:sp>
        <p:nvSpPr>
          <p:cNvPr id="707" name="Google Shape;707;p67"/>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rId4" action="ppaction://hlinksldjump"/>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708" name="Google Shape;708;p67"/>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709" name="Google Shape;709;p6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Instructions for use (premium users)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3"/>
        <p:cNvGrpSpPr/>
        <p:nvPr/>
      </p:nvGrpSpPr>
      <p:grpSpPr>
        <a:xfrm>
          <a:off x="0" y="0"/>
          <a:ext cx="0" cy="0"/>
          <a:chOff x="0" y="0"/>
          <a:chExt cx="0" cy="0"/>
        </a:xfrm>
      </p:grpSpPr>
      <p:sp>
        <p:nvSpPr>
          <p:cNvPr id="714" name="Google Shape;714;p68"/>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715" name="Google Shape;715;p68"/>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FFFFFF"/>
                </a:solidFill>
              </a:rPr>
              <a:t>Play</a:t>
            </a:r>
            <a:endParaRPr sz="1100" b="1">
              <a:solidFill>
                <a:srgbClr val="FFFFFF"/>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https://fonts.google.com/specimen/Play</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rgbClr val="FFFFFF"/>
              </a:solidFill>
            </a:endParaRPr>
          </a:p>
          <a:p>
            <a:pPr marL="0" lvl="0" indent="0" algn="ctr" rtl="0">
              <a:lnSpc>
                <a:spcPct val="115000"/>
              </a:lnSpc>
              <a:spcBef>
                <a:spcPts val="0"/>
              </a:spcBef>
              <a:spcAft>
                <a:spcPts val="0"/>
              </a:spcAft>
              <a:buNone/>
            </a:pPr>
            <a:r>
              <a:rPr lang="en" sz="1100" b="1">
                <a:solidFill>
                  <a:srgbClr val="FFFFFF"/>
                </a:solidFill>
              </a:rPr>
              <a:t>Source Sans Pro</a:t>
            </a:r>
            <a:endParaRPr sz="1100" b="1">
              <a:solidFill>
                <a:srgbClr val="FFFFFF"/>
              </a:solidFill>
            </a:endParaRPr>
          </a:p>
          <a:p>
            <a:pPr marL="0" lvl="0" indent="0" algn="ctr" rtl="0">
              <a:lnSpc>
                <a:spcPct val="115000"/>
              </a:lnSpc>
              <a:spcBef>
                <a:spcPts val="0"/>
              </a:spcBef>
              <a:spcAft>
                <a:spcPts val="0"/>
              </a:spcAft>
              <a:buNone/>
            </a:pPr>
            <a:r>
              <a:rPr lang="en" sz="1100" b="1">
                <a:solidFill>
                  <a:srgbClr val="FFFFFF"/>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https://fonts.google.com/specimen/Source+Sans+Pro</a:t>
            </a:r>
            <a:r>
              <a:rPr lang="en" sz="1100">
                <a:solidFill>
                  <a:schemeClr val="lt1"/>
                </a:solidFill>
              </a:rPr>
              <a:t>)</a:t>
            </a:r>
            <a:endParaRPr sz="1100">
              <a:solidFill>
                <a:schemeClr val="lt1"/>
              </a:solidFill>
            </a:endParaRPr>
          </a:p>
        </p:txBody>
      </p:sp>
      <p:sp>
        <p:nvSpPr>
          <p:cNvPr id="716" name="Google Shape;716;p6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Fonts &amp; colors used</a:t>
            </a:r>
            <a:endParaRPr/>
          </a:p>
        </p:txBody>
      </p:sp>
      <p:sp>
        <p:nvSpPr>
          <p:cNvPr id="717" name="Google Shape;717;p68"/>
          <p:cNvSpPr/>
          <p:nvPr/>
        </p:nvSpPr>
        <p:spPr>
          <a:xfrm>
            <a:off x="3114475" y="2988225"/>
            <a:ext cx="791400" cy="754200"/>
          </a:xfrm>
          <a:prstGeom prst="roundRect">
            <a:avLst>
              <a:gd name="adj" fmla="val 16667"/>
            </a:avLst>
          </a:prstGeom>
          <a:solidFill>
            <a:srgbClr val="1819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8"/>
          <p:cNvSpPr/>
          <p:nvPr/>
        </p:nvSpPr>
        <p:spPr>
          <a:xfrm>
            <a:off x="4176295"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8"/>
          <p:cNvSpPr/>
          <p:nvPr/>
        </p:nvSpPr>
        <p:spPr>
          <a:xfrm>
            <a:off x="5238114" y="2988225"/>
            <a:ext cx="791400" cy="754200"/>
          </a:xfrm>
          <a:prstGeom prst="roundRect">
            <a:avLst>
              <a:gd name="adj" fmla="val 16667"/>
            </a:avLst>
          </a:prstGeom>
          <a:solidFill>
            <a:srgbClr val="1203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8"/>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#181921</a:t>
            </a:r>
            <a:endParaRPr sz="1000">
              <a:solidFill>
                <a:schemeClr val="lt1"/>
              </a:solidFill>
            </a:endParaRPr>
          </a:p>
        </p:txBody>
      </p:sp>
      <p:sp>
        <p:nvSpPr>
          <p:cNvPr id="721" name="Google Shape;721;p68"/>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#ffffffff</a:t>
            </a:r>
            <a:endParaRPr sz="1000"/>
          </a:p>
        </p:txBody>
      </p:sp>
      <p:sp>
        <p:nvSpPr>
          <p:cNvPr id="722" name="Google Shape;722;p68"/>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#120369</a:t>
            </a:r>
            <a:endParaRPr sz="1000">
              <a:solidFill>
                <a:schemeClr val="lt1"/>
              </a:solidFill>
            </a:endParaRPr>
          </a:p>
        </p:txBody>
      </p:sp>
      <p:sp>
        <p:nvSpPr>
          <p:cNvPr id="723" name="Google Shape;723;p68"/>
          <p:cNvSpPr/>
          <p:nvPr/>
        </p:nvSpPr>
        <p:spPr>
          <a:xfrm>
            <a:off x="3645369" y="3865325"/>
            <a:ext cx="791400" cy="754200"/>
          </a:xfrm>
          <a:prstGeom prst="roundRect">
            <a:avLst>
              <a:gd name="adj" fmla="val 16667"/>
            </a:avLst>
          </a:prstGeom>
          <a:solidFill>
            <a:srgbClr val="6FA2C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8"/>
          <p:cNvSpPr txBox="1"/>
          <p:nvPr/>
        </p:nvSpPr>
        <p:spPr>
          <a:xfrm>
            <a:off x="3645369" y="4022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#6fa2ce</a:t>
            </a:r>
            <a:endParaRPr sz="1000"/>
          </a:p>
        </p:txBody>
      </p:sp>
      <p:sp>
        <p:nvSpPr>
          <p:cNvPr id="725" name="Google Shape;725;p68"/>
          <p:cNvSpPr/>
          <p:nvPr/>
        </p:nvSpPr>
        <p:spPr>
          <a:xfrm>
            <a:off x="4707231" y="3865325"/>
            <a:ext cx="791400" cy="754200"/>
          </a:xfrm>
          <a:prstGeom prst="roundRect">
            <a:avLst>
              <a:gd name="adj" fmla="val 16667"/>
            </a:avLst>
          </a:prstGeom>
          <a:solidFill>
            <a:srgbClr val="FF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8"/>
          <p:cNvSpPr txBox="1"/>
          <p:nvPr/>
        </p:nvSpPr>
        <p:spPr>
          <a:xfrm>
            <a:off x="4707231" y="4022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#ff0000</a:t>
            </a:r>
            <a:endParaRPr sz="10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0"/>
        <p:cNvGrpSpPr/>
        <p:nvPr/>
      </p:nvGrpSpPr>
      <p:grpSpPr>
        <a:xfrm>
          <a:off x="0" y="0"/>
          <a:ext cx="0" cy="0"/>
          <a:chOff x="0" y="0"/>
          <a:chExt cx="0" cy="0"/>
        </a:xfrm>
      </p:grpSpPr>
      <p:sp>
        <p:nvSpPr>
          <p:cNvPr id="731" name="Google Shape;731;p69"/>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sp>
        <p:nvSpPr>
          <p:cNvPr id="732" name="Google Shape;732;p6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Storyset</a:t>
            </a:r>
            <a:endParaRPr/>
          </a:p>
        </p:txBody>
      </p:sp>
      <p:pic>
        <p:nvPicPr>
          <p:cNvPr id="733" name="Google Shape;733;p69"/>
          <p:cNvPicPr preferRelativeResize="0"/>
          <p:nvPr/>
        </p:nvPicPr>
        <p:blipFill rotWithShape="1">
          <a:blip r:embed="rId4">
            <a:alphaModFix/>
          </a:blip>
          <a:srcRect t="16547" b="16540"/>
          <a:stretch/>
        </p:blipFill>
        <p:spPr>
          <a:xfrm>
            <a:off x="510820" y="2688639"/>
            <a:ext cx="1606720" cy="1075075"/>
          </a:xfrm>
          <a:prstGeom prst="rect">
            <a:avLst/>
          </a:prstGeom>
          <a:noFill/>
          <a:ln>
            <a:noFill/>
          </a:ln>
        </p:spPr>
      </p:pic>
      <p:sp>
        <p:nvSpPr>
          <p:cNvPr id="734" name="Google Shape;734;p69">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735" name="Google Shape;735;p69">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736" name="Google Shape;736;p69">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737" name="Google Shape;737;p69">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738" name="Google Shape;738;p69"/>
          <p:cNvPicPr preferRelativeResize="0"/>
          <p:nvPr/>
        </p:nvPicPr>
        <p:blipFill rotWithShape="1">
          <a:blip r:embed="rId9">
            <a:alphaModFix/>
          </a:blip>
          <a:srcRect/>
          <a:stretch/>
        </p:blipFill>
        <p:spPr>
          <a:xfrm>
            <a:off x="2255077" y="2410850"/>
            <a:ext cx="1340595" cy="1340605"/>
          </a:xfrm>
          <a:prstGeom prst="rect">
            <a:avLst/>
          </a:prstGeom>
          <a:noFill/>
          <a:ln>
            <a:noFill/>
          </a:ln>
        </p:spPr>
      </p:pic>
      <p:pic>
        <p:nvPicPr>
          <p:cNvPr id="739" name="Google Shape;739;p69"/>
          <p:cNvPicPr preferRelativeResize="0"/>
          <p:nvPr/>
        </p:nvPicPr>
        <p:blipFill rotWithShape="1">
          <a:blip r:embed="rId10">
            <a:alphaModFix/>
          </a:blip>
          <a:srcRect t="6377" b="6377"/>
          <a:stretch/>
        </p:blipFill>
        <p:spPr>
          <a:xfrm>
            <a:off x="3774275" y="2532512"/>
            <a:ext cx="1448305" cy="1263590"/>
          </a:xfrm>
          <a:prstGeom prst="rect">
            <a:avLst/>
          </a:prstGeom>
          <a:noFill/>
          <a:ln>
            <a:noFill/>
          </a:ln>
        </p:spPr>
      </p:pic>
      <p:pic>
        <p:nvPicPr>
          <p:cNvPr id="740" name="Google Shape;740;p69"/>
          <p:cNvPicPr preferRelativeResize="0"/>
          <p:nvPr/>
        </p:nvPicPr>
        <p:blipFill rotWithShape="1">
          <a:blip r:embed="rId11">
            <a:alphaModFix/>
          </a:blip>
          <a:srcRect t="9256" b="9256"/>
          <a:stretch/>
        </p:blipFill>
        <p:spPr>
          <a:xfrm>
            <a:off x="5347337" y="2581527"/>
            <a:ext cx="1448285" cy="1180165"/>
          </a:xfrm>
          <a:prstGeom prst="rect">
            <a:avLst/>
          </a:prstGeom>
          <a:noFill/>
          <a:ln>
            <a:noFill/>
          </a:ln>
        </p:spPr>
      </p:pic>
      <p:pic>
        <p:nvPicPr>
          <p:cNvPr id="741" name="Google Shape;741;p69"/>
          <p:cNvPicPr preferRelativeResize="0"/>
          <p:nvPr/>
        </p:nvPicPr>
        <p:blipFill rotWithShape="1">
          <a:blip r:embed="rId12">
            <a:alphaModFix/>
          </a:blip>
          <a:srcRect t="14837" b="14844"/>
          <a:stretch/>
        </p:blipFill>
        <p:spPr>
          <a:xfrm>
            <a:off x="6836257" y="2523903"/>
            <a:ext cx="1796925" cy="1263600"/>
          </a:xfrm>
          <a:prstGeom prst="rect">
            <a:avLst/>
          </a:prstGeom>
          <a:noFill/>
          <a:ln>
            <a:noFill/>
          </a:ln>
        </p:spPr>
      </p:pic>
      <p:sp>
        <p:nvSpPr>
          <p:cNvPr id="742" name="Google Shape;742;p69">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6"/>
        <p:cNvGrpSpPr/>
        <p:nvPr/>
      </p:nvGrpSpPr>
      <p:grpSpPr>
        <a:xfrm>
          <a:off x="0" y="0"/>
          <a:ext cx="0" cy="0"/>
          <a:chOff x="0" y="0"/>
          <a:chExt cx="0" cy="0"/>
        </a:xfrm>
      </p:grpSpPr>
      <p:sp>
        <p:nvSpPr>
          <p:cNvPr id="747" name="Google Shape;747;p70"/>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748" name="Google Shape;748;p70"/>
          <p:cNvGrpSpPr/>
          <p:nvPr/>
        </p:nvGrpSpPr>
        <p:grpSpPr>
          <a:xfrm>
            <a:off x="5156078" y="3085736"/>
            <a:ext cx="474294" cy="551291"/>
            <a:chOff x="4727025" y="1332775"/>
            <a:chExt cx="59900" cy="69625"/>
          </a:xfrm>
        </p:grpSpPr>
        <p:sp>
          <p:nvSpPr>
            <p:cNvPr id="749" name="Google Shape;749;p70"/>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70"/>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70"/>
          <p:cNvGrpSpPr/>
          <p:nvPr/>
        </p:nvGrpSpPr>
        <p:grpSpPr>
          <a:xfrm>
            <a:off x="5769734" y="2314340"/>
            <a:ext cx="555653" cy="557031"/>
            <a:chOff x="4820425" y="1329900"/>
            <a:chExt cx="70175" cy="70350"/>
          </a:xfrm>
        </p:grpSpPr>
        <p:sp>
          <p:nvSpPr>
            <p:cNvPr id="752" name="Google Shape;752;p70"/>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70"/>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70"/>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0"/>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70"/>
          <p:cNvGrpSpPr/>
          <p:nvPr/>
        </p:nvGrpSpPr>
        <p:grpSpPr>
          <a:xfrm>
            <a:off x="6396103" y="2318845"/>
            <a:ext cx="582574" cy="533871"/>
            <a:chOff x="4903200" y="1331525"/>
            <a:chExt cx="73575" cy="67425"/>
          </a:xfrm>
        </p:grpSpPr>
        <p:sp>
          <p:nvSpPr>
            <p:cNvPr id="757" name="Google Shape;757;p70"/>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70"/>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70"/>
          <p:cNvGrpSpPr/>
          <p:nvPr/>
        </p:nvGrpSpPr>
        <p:grpSpPr>
          <a:xfrm>
            <a:off x="5755581" y="3078709"/>
            <a:ext cx="583960" cy="565345"/>
            <a:chOff x="4815575" y="1416800"/>
            <a:chExt cx="73750" cy="71400"/>
          </a:xfrm>
        </p:grpSpPr>
        <p:sp>
          <p:nvSpPr>
            <p:cNvPr id="760" name="Google Shape;760;p70"/>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70"/>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70"/>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70"/>
          <p:cNvGrpSpPr/>
          <p:nvPr/>
        </p:nvGrpSpPr>
        <p:grpSpPr>
          <a:xfrm>
            <a:off x="6390362" y="3108896"/>
            <a:ext cx="589898" cy="504970"/>
            <a:chOff x="4902475" y="1418875"/>
            <a:chExt cx="74500" cy="63775"/>
          </a:xfrm>
        </p:grpSpPr>
        <p:sp>
          <p:nvSpPr>
            <p:cNvPr id="764" name="Google Shape;764;p70"/>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0"/>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70"/>
          <p:cNvGrpSpPr/>
          <p:nvPr/>
        </p:nvGrpSpPr>
        <p:grpSpPr>
          <a:xfrm>
            <a:off x="5765577" y="3826000"/>
            <a:ext cx="563967" cy="567127"/>
            <a:chOff x="4818100" y="1507675"/>
            <a:chExt cx="71225" cy="71625"/>
          </a:xfrm>
        </p:grpSpPr>
        <p:sp>
          <p:nvSpPr>
            <p:cNvPr id="767" name="Google Shape;767;p70"/>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70"/>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70"/>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0"/>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70"/>
          <p:cNvGrpSpPr/>
          <p:nvPr/>
        </p:nvGrpSpPr>
        <p:grpSpPr>
          <a:xfrm>
            <a:off x="5079075" y="3829461"/>
            <a:ext cx="628301" cy="588505"/>
            <a:chOff x="4721450" y="1509475"/>
            <a:chExt cx="79350" cy="74325"/>
          </a:xfrm>
        </p:grpSpPr>
        <p:sp>
          <p:nvSpPr>
            <p:cNvPr id="772" name="Google Shape;772;p70"/>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0"/>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0"/>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0"/>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70"/>
          <p:cNvGrpSpPr/>
          <p:nvPr/>
        </p:nvGrpSpPr>
        <p:grpSpPr>
          <a:xfrm>
            <a:off x="6424608" y="3814027"/>
            <a:ext cx="557038" cy="562772"/>
            <a:chOff x="4906800" y="1507500"/>
            <a:chExt cx="70350" cy="71075"/>
          </a:xfrm>
        </p:grpSpPr>
        <p:sp>
          <p:nvSpPr>
            <p:cNvPr id="777" name="Google Shape;777;p70"/>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0"/>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0"/>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70"/>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0"/>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70"/>
          <p:cNvGrpSpPr/>
          <p:nvPr/>
        </p:nvGrpSpPr>
        <p:grpSpPr>
          <a:xfrm>
            <a:off x="4462216" y="2340963"/>
            <a:ext cx="517934" cy="517934"/>
            <a:chOff x="3736598" y="2170606"/>
            <a:chExt cx="404889" cy="404889"/>
          </a:xfrm>
        </p:grpSpPr>
        <p:sp>
          <p:nvSpPr>
            <p:cNvPr id="783" name="Google Shape;783;p70"/>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0"/>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0"/>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70"/>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787;p70"/>
          <p:cNvGrpSpPr/>
          <p:nvPr/>
        </p:nvGrpSpPr>
        <p:grpSpPr>
          <a:xfrm>
            <a:off x="3729277" y="2341061"/>
            <a:ext cx="586986" cy="517740"/>
            <a:chOff x="3161917" y="2170682"/>
            <a:chExt cx="458870" cy="404737"/>
          </a:xfrm>
        </p:grpSpPr>
        <p:sp>
          <p:nvSpPr>
            <p:cNvPr id="788" name="Google Shape;788;p70"/>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70"/>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70"/>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70"/>
          <p:cNvGrpSpPr/>
          <p:nvPr/>
        </p:nvGrpSpPr>
        <p:grpSpPr>
          <a:xfrm>
            <a:off x="3752299" y="3102400"/>
            <a:ext cx="540943" cy="517963"/>
            <a:chOff x="3179914" y="2889488"/>
            <a:chExt cx="422876" cy="404911"/>
          </a:xfrm>
        </p:grpSpPr>
        <p:sp>
          <p:nvSpPr>
            <p:cNvPr id="792" name="Google Shape;792;p70"/>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70"/>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0"/>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70"/>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70"/>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70"/>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70"/>
          <p:cNvGrpSpPr/>
          <p:nvPr/>
        </p:nvGrpSpPr>
        <p:grpSpPr>
          <a:xfrm>
            <a:off x="4453093" y="3102358"/>
            <a:ext cx="536180" cy="518047"/>
            <a:chOff x="3729467" y="2889422"/>
            <a:chExt cx="419153" cy="404977"/>
          </a:xfrm>
        </p:grpSpPr>
        <p:sp>
          <p:nvSpPr>
            <p:cNvPr id="799" name="Google Shape;799;p70"/>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0"/>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70"/>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0"/>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0"/>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0"/>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0"/>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70"/>
          <p:cNvGrpSpPr/>
          <p:nvPr/>
        </p:nvGrpSpPr>
        <p:grpSpPr>
          <a:xfrm>
            <a:off x="1990126" y="3445787"/>
            <a:ext cx="965351" cy="134611"/>
            <a:chOff x="4411970" y="2962952"/>
            <a:chExt cx="706544" cy="104212"/>
          </a:xfrm>
        </p:grpSpPr>
        <p:sp>
          <p:nvSpPr>
            <p:cNvPr id="807" name="Google Shape;807;p70"/>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0"/>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70"/>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70"/>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70"/>
          <p:cNvGrpSpPr/>
          <p:nvPr/>
        </p:nvGrpSpPr>
        <p:grpSpPr>
          <a:xfrm>
            <a:off x="1990126" y="3041077"/>
            <a:ext cx="960158" cy="289172"/>
            <a:chOff x="4411970" y="2726085"/>
            <a:chExt cx="643107" cy="193659"/>
          </a:xfrm>
        </p:grpSpPr>
        <p:sp>
          <p:nvSpPr>
            <p:cNvPr id="812" name="Google Shape;812;p70"/>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70"/>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0"/>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70"/>
          <p:cNvGrpSpPr/>
          <p:nvPr/>
        </p:nvGrpSpPr>
        <p:grpSpPr>
          <a:xfrm>
            <a:off x="998624" y="3295400"/>
            <a:ext cx="811503" cy="252584"/>
            <a:chOff x="4411970" y="4340222"/>
            <a:chExt cx="779467" cy="242683"/>
          </a:xfrm>
        </p:grpSpPr>
        <p:sp>
          <p:nvSpPr>
            <p:cNvPr id="816" name="Google Shape;816;p70"/>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70"/>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0"/>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70"/>
          <p:cNvGrpSpPr/>
          <p:nvPr/>
        </p:nvGrpSpPr>
        <p:grpSpPr>
          <a:xfrm>
            <a:off x="1990126" y="2709308"/>
            <a:ext cx="965160" cy="216230"/>
            <a:chOff x="4411970" y="2468674"/>
            <a:chExt cx="747317" cy="167425"/>
          </a:xfrm>
        </p:grpSpPr>
        <p:sp>
          <p:nvSpPr>
            <p:cNvPr id="820" name="Google Shape;820;p70"/>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0"/>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 name="Google Shape;822;p70"/>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 name="Google Shape;823;p70"/>
          <p:cNvGrpSpPr/>
          <p:nvPr/>
        </p:nvGrpSpPr>
        <p:grpSpPr>
          <a:xfrm>
            <a:off x="997692" y="2334687"/>
            <a:ext cx="1959041" cy="208784"/>
            <a:chOff x="6336019" y="3733725"/>
            <a:chExt cx="2566206" cy="351310"/>
          </a:xfrm>
        </p:grpSpPr>
        <p:sp>
          <p:nvSpPr>
            <p:cNvPr id="824" name="Google Shape;824;p70"/>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0"/>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70"/>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70"/>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70"/>
          <p:cNvGrpSpPr/>
          <p:nvPr/>
        </p:nvGrpSpPr>
        <p:grpSpPr>
          <a:xfrm>
            <a:off x="1990126" y="3950602"/>
            <a:ext cx="946551" cy="153200"/>
            <a:chOff x="4404545" y="3301592"/>
            <a:chExt cx="782403" cy="129272"/>
          </a:xfrm>
        </p:grpSpPr>
        <p:sp>
          <p:nvSpPr>
            <p:cNvPr id="829" name="Google Shape;829;p70"/>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70"/>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70"/>
          <p:cNvGrpSpPr/>
          <p:nvPr/>
        </p:nvGrpSpPr>
        <p:grpSpPr>
          <a:xfrm>
            <a:off x="1990126" y="3695937"/>
            <a:ext cx="962257" cy="139127"/>
            <a:chOff x="4411970" y="3131459"/>
            <a:chExt cx="710520" cy="117397"/>
          </a:xfrm>
        </p:grpSpPr>
        <p:sp>
          <p:nvSpPr>
            <p:cNvPr id="832" name="Google Shape;832;p70"/>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0"/>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 name="Google Shape;834;p70"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 name="Google Shape;835;p70"/>
          <p:cNvGrpSpPr/>
          <p:nvPr/>
        </p:nvGrpSpPr>
        <p:grpSpPr>
          <a:xfrm>
            <a:off x="990271" y="3621603"/>
            <a:ext cx="823838" cy="458988"/>
            <a:chOff x="4411970" y="1801825"/>
            <a:chExt cx="734586" cy="409262"/>
          </a:xfrm>
        </p:grpSpPr>
        <p:sp>
          <p:nvSpPr>
            <p:cNvPr id="836" name="Google Shape;836;p70"/>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0"/>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70"/>
          <p:cNvGrpSpPr/>
          <p:nvPr/>
        </p:nvGrpSpPr>
        <p:grpSpPr>
          <a:xfrm>
            <a:off x="3095243" y="2339173"/>
            <a:ext cx="521514" cy="521514"/>
            <a:chOff x="5681300" y="2527788"/>
            <a:chExt cx="805800" cy="805800"/>
          </a:xfrm>
        </p:grpSpPr>
        <p:sp>
          <p:nvSpPr>
            <p:cNvPr id="839" name="Google Shape;839;p70"/>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0"/>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70"/>
          <p:cNvGrpSpPr/>
          <p:nvPr/>
        </p:nvGrpSpPr>
        <p:grpSpPr>
          <a:xfrm>
            <a:off x="3089483" y="3094865"/>
            <a:ext cx="533033" cy="533033"/>
            <a:chOff x="4049800" y="640400"/>
            <a:chExt cx="858900" cy="858900"/>
          </a:xfrm>
        </p:grpSpPr>
        <p:sp>
          <p:nvSpPr>
            <p:cNvPr id="842" name="Google Shape;842;p70"/>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0"/>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70"/>
          <p:cNvGrpSpPr/>
          <p:nvPr/>
        </p:nvGrpSpPr>
        <p:grpSpPr>
          <a:xfrm>
            <a:off x="3014966" y="3772543"/>
            <a:ext cx="682068" cy="682068"/>
            <a:chOff x="5080188" y="927900"/>
            <a:chExt cx="961200" cy="961200"/>
          </a:xfrm>
        </p:grpSpPr>
        <p:sp>
          <p:nvSpPr>
            <p:cNvPr id="845" name="Google Shape;845;p70"/>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0"/>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0"/>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70"/>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70"/>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0"/>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0"/>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70"/>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70"/>
          <p:cNvGrpSpPr/>
          <p:nvPr/>
        </p:nvGrpSpPr>
        <p:grpSpPr>
          <a:xfrm>
            <a:off x="4478465" y="3869234"/>
            <a:ext cx="505650" cy="504006"/>
            <a:chOff x="6039282" y="1042577"/>
            <a:chExt cx="734315" cy="731929"/>
          </a:xfrm>
        </p:grpSpPr>
        <p:sp>
          <p:nvSpPr>
            <p:cNvPr id="854" name="Google Shape;854;p7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70"/>
          <p:cNvGrpSpPr/>
          <p:nvPr/>
        </p:nvGrpSpPr>
        <p:grpSpPr>
          <a:xfrm>
            <a:off x="5091067" y="2298862"/>
            <a:ext cx="567744" cy="602136"/>
            <a:chOff x="1825800" y="1651625"/>
            <a:chExt cx="539989" cy="571775"/>
          </a:xfrm>
        </p:grpSpPr>
        <p:sp>
          <p:nvSpPr>
            <p:cNvPr id="876" name="Google Shape;876;p70"/>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0"/>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0"/>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0"/>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70"/>
          <p:cNvGrpSpPr/>
          <p:nvPr/>
        </p:nvGrpSpPr>
        <p:grpSpPr>
          <a:xfrm>
            <a:off x="3765995" y="3855579"/>
            <a:ext cx="508123" cy="507955"/>
            <a:chOff x="1897577" y="2802432"/>
            <a:chExt cx="492176" cy="492014"/>
          </a:xfrm>
        </p:grpSpPr>
        <p:sp>
          <p:nvSpPr>
            <p:cNvPr id="881" name="Google Shape;881;p70"/>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0"/>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0"/>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0"/>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0"/>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0"/>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0"/>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0"/>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0"/>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0"/>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0"/>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0"/>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70"/>
          <p:cNvGrpSpPr/>
          <p:nvPr/>
        </p:nvGrpSpPr>
        <p:grpSpPr>
          <a:xfrm>
            <a:off x="997525" y="4169123"/>
            <a:ext cx="809227" cy="200842"/>
            <a:chOff x="2013045" y="4813233"/>
            <a:chExt cx="921986" cy="228854"/>
          </a:xfrm>
        </p:grpSpPr>
        <p:sp>
          <p:nvSpPr>
            <p:cNvPr id="894" name="Google Shape;894;p70"/>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0"/>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70"/>
          <p:cNvGrpSpPr/>
          <p:nvPr/>
        </p:nvGrpSpPr>
        <p:grpSpPr>
          <a:xfrm>
            <a:off x="1005985" y="2656004"/>
            <a:ext cx="792421" cy="269941"/>
            <a:chOff x="1046767" y="4756633"/>
            <a:chExt cx="859646" cy="292841"/>
          </a:xfrm>
        </p:grpSpPr>
        <p:sp>
          <p:nvSpPr>
            <p:cNvPr id="897" name="Google Shape;897;p70"/>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0"/>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0"/>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 name="Google Shape;900;p70"/>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0"/>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0"/>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0"/>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 name="Google Shape;904;p70"/>
          <p:cNvGrpSpPr/>
          <p:nvPr/>
        </p:nvGrpSpPr>
        <p:grpSpPr>
          <a:xfrm>
            <a:off x="7141841" y="2550562"/>
            <a:ext cx="166473" cy="141497"/>
            <a:chOff x="4660325" y="1866850"/>
            <a:chExt cx="68350" cy="58100"/>
          </a:xfrm>
        </p:grpSpPr>
        <p:sp>
          <p:nvSpPr>
            <p:cNvPr id="905" name="Google Shape;905;p70"/>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0"/>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70"/>
          <p:cNvGrpSpPr/>
          <p:nvPr/>
        </p:nvGrpSpPr>
        <p:grpSpPr>
          <a:xfrm>
            <a:off x="7451186" y="2576286"/>
            <a:ext cx="162515" cy="90049"/>
            <a:chOff x="4791775" y="1877500"/>
            <a:chExt cx="66725" cy="36975"/>
          </a:xfrm>
        </p:grpSpPr>
        <p:sp>
          <p:nvSpPr>
            <p:cNvPr id="908" name="Google Shape;908;p70"/>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0"/>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70"/>
          <p:cNvGrpSpPr/>
          <p:nvPr/>
        </p:nvGrpSpPr>
        <p:grpSpPr>
          <a:xfrm>
            <a:off x="7772899" y="2576286"/>
            <a:ext cx="144979" cy="90049"/>
            <a:chOff x="4923925" y="1877500"/>
            <a:chExt cx="59525" cy="36975"/>
          </a:xfrm>
        </p:grpSpPr>
        <p:sp>
          <p:nvSpPr>
            <p:cNvPr id="911" name="Google Shape;911;p70"/>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0"/>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 name="Google Shape;913;p70"/>
          <p:cNvGrpSpPr/>
          <p:nvPr/>
        </p:nvGrpSpPr>
        <p:grpSpPr>
          <a:xfrm>
            <a:off x="8067390" y="2558477"/>
            <a:ext cx="141447" cy="125667"/>
            <a:chOff x="5058450" y="1870100"/>
            <a:chExt cx="58075" cy="51600"/>
          </a:xfrm>
        </p:grpSpPr>
        <p:sp>
          <p:nvSpPr>
            <p:cNvPr id="914" name="Google Shape;914;p70"/>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0"/>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70"/>
          <p:cNvGrpSpPr/>
          <p:nvPr/>
        </p:nvGrpSpPr>
        <p:grpSpPr>
          <a:xfrm>
            <a:off x="7481905" y="2980885"/>
            <a:ext cx="101077" cy="107645"/>
            <a:chOff x="4811425" y="2065025"/>
            <a:chExt cx="41500" cy="44200"/>
          </a:xfrm>
        </p:grpSpPr>
        <p:sp>
          <p:nvSpPr>
            <p:cNvPr id="917" name="Google Shape;917;p70"/>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0"/>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70"/>
          <p:cNvGrpSpPr/>
          <p:nvPr/>
        </p:nvGrpSpPr>
        <p:grpSpPr>
          <a:xfrm>
            <a:off x="7774342" y="2981098"/>
            <a:ext cx="120867" cy="107218"/>
            <a:chOff x="4929875" y="2065025"/>
            <a:chExt cx="49625" cy="44025"/>
          </a:xfrm>
        </p:grpSpPr>
        <p:sp>
          <p:nvSpPr>
            <p:cNvPr id="920" name="Google Shape;920;p70"/>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0"/>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70"/>
          <p:cNvGrpSpPr/>
          <p:nvPr/>
        </p:nvGrpSpPr>
        <p:grpSpPr>
          <a:xfrm>
            <a:off x="8103011" y="2984112"/>
            <a:ext cx="70206" cy="101191"/>
            <a:chOff x="5083925" y="2066350"/>
            <a:chExt cx="28825" cy="41550"/>
          </a:xfrm>
        </p:grpSpPr>
        <p:sp>
          <p:nvSpPr>
            <p:cNvPr id="923" name="Google Shape;923;p70"/>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0"/>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70"/>
          <p:cNvGrpSpPr/>
          <p:nvPr/>
        </p:nvGrpSpPr>
        <p:grpSpPr>
          <a:xfrm>
            <a:off x="7134565" y="2999759"/>
            <a:ext cx="181026" cy="69896"/>
            <a:chOff x="4659775" y="2072775"/>
            <a:chExt cx="74325" cy="28700"/>
          </a:xfrm>
        </p:grpSpPr>
        <p:sp>
          <p:nvSpPr>
            <p:cNvPr id="926" name="Google Shape;926;p70"/>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0"/>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0"/>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70"/>
          <p:cNvGrpSpPr/>
          <p:nvPr/>
        </p:nvGrpSpPr>
        <p:grpSpPr>
          <a:xfrm>
            <a:off x="8054421" y="2790324"/>
            <a:ext cx="167387" cy="89197"/>
            <a:chOff x="4662475" y="1976500"/>
            <a:chExt cx="68725" cy="36625"/>
          </a:xfrm>
        </p:grpSpPr>
        <p:sp>
          <p:nvSpPr>
            <p:cNvPr id="930" name="Google Shape;930;p70"/>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0"/>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0"/>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70"/>
          <p:cNvGrpSpPr/>
          <p:nvPr/>
        </p:nvGrpSpPr>
        <p:grpSpPr>
          <a:xfrm>
            <a:off x="7751326" y="2793764"/>
            <a:ext cx="166899" cy="82317"/>
            <a:chOff x="4920150" y="1977875"/>
            <a:chExt cx="68525" cy="33800"/>
          </a:xfrm>
        </p:grpSpPr>
        <p:sp>
          <p:nvSpPr>
            <p:cNvPr id="934" name="Google Shape;934;p70"/>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0"/>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0"/>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70"/>
          <p:cNvGrpSpPr/>
          <p:nvPr/>
        </p:nvGrpSpPr>
        <p:grpSpPr>
          <a:xfrm>
            <a:off x="7162483" y="3197682"/>
            <a:ext cx="125190" cy="127859"/>
            <a:chOff x="4676550" y="2160575"/>
            <a:chExt cx="51400" cy="52500"/>
          </a:xfrm>
        </p:grpSpPr>
        <p:sp>
          <p:nvSpPr>
            <p:cNvPr id="938" name="Google Shape;938;p70"/>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0"/>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0"/>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70"/>
          <p:cNvGrpSpPr/>
          <p:nvPr/>
        </p:nvGrpSpPr>
        <p:grpSpPr>
          <a:xfrm>
            <a:off x="7459741" y="3204714"/>
            <a:ext cx="145405" cy="113794"/>
            <a:chOff x="4768325" y="2163475"/>
            <a:chExt cx="59700" cy="46725"/>
          </a:xfrm>
        </p:grpSpPr>
        <p:sp>
          <p:nvSpPr>
            <p:cNvPr id="942" name="Google Shape;942;p7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70"/>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0"/>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0"/>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0"/>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0"/>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0"/>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 name="Google Shape;950;p70"/>
          <p:cNvGrpSpPr/>
          <p:nvPr/>
        </p:nvGrpSpPr>
        <p:grpSpPr>
          <a:xfrm>
            <a:off x="7476059" y="3459808"/>
            <a:ext cx="112768" cy="106853"/>
            <a:chOff x="4768575" y="2253950"/>
            <a:chExt cx="46300" cy="43875"/>
          </a:xfrm>
        </p:grpSpPr>
        <p:sp>
          <p:nvSpPr>
            <p:cNvPr id="951" name="Google Shape;951;p70"/>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0"/>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70"/>
          <p:cNvGrpSpPr/>
          <p:nvPr/>
        </p:nvGrpSpPr>
        <p:grpSpPr>
          <a:xfrm>
            <a:off x="7775682" y="3948834"/>
            <a:ext cx="118187" cy="146246"/>
            <a:chOff x="4960900" y="2433225"/>
            <a:chExt cx="48525" cy="60050"/>
          </a:xfrm>
        </p:grpSpPr>
        <p:sp>
          <p:nvSpPr>
            <p:cNvPr id="954" name="Google Shape;954;p70"/>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0"/>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70"/>
          <p:cNvGrpSpPr/>
          <p:nvPr/>
        </p:nvGrpSpPr>
        <p:grpSpPr>
          <a:xfrm>
            <a:off x="7464247" y="4212895"/>
            <a:ext cx="136394" cy="143810"/>
            <a:chOff x="4854075" y="2527625"/>
            <a:chExt cx="56000" cy="59050"/>
          </a:xfrm>
        </p:grpSpPr>
        <p:sp>
          <p:nvSpPr>
            <p:cNvPr id="957" name="Google Shape;957;p70"/>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0"/>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 name="Google Shape;959;p70"/>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0"/>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0"/>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 name="Google Shape;962;p70"/>
          <p:cNvGrpSpPr/>
          <p:nvPr/>
        </p:nvGrpSpPr>
        <p:grpSpPr>
          <a:xfrm>
            <a:off x="8088458" y="3676639"/>
            <a:ext cx="99312" cy="160797"/>
            <a:chOff x="5059700" y="2334775"/>
            <a:chExt cx="40775" cy="66025"/>
          </a:xfrm>
        </p:grpSpPr>
        <p:sp>
          <p:nvSpPr>
            <p:cNvPr id="963" name="Google Shape;963;p70"/>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70"/>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0"/>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0"/>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0"/>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0"/>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0"/>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0"/>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0"/>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 name="Google Shape;972;p70"/>
          <p:cNvGrpSpPr/>
          <p:nvPr/>
        </p:nvGrpSpPr>
        <p:grpSpPr>
          <a:xfrm>
            <a:off x="8045622" y="3941771"/>
            <a:ext cx="184984" cy="160371"/>
            <a:chOff x="5037700" y="2430325"/>
            <a:chExt cx="75950" cy="65850"/>
          </a:xfrm>
        </p:grpSpPr>
        <p:sp>
          <p:nvSpPr>
            <p:cNvPr id="973" name="Google Shape;973;p70"/>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0"/>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70"/>
          <p:cNvGrpSpPr/>
          <p:nvPr/>
        </p:nvGrpSpPr>
        <p:grpSpPr>
          <a:xfrm>
            <a:off x="7465128" y="3708223"/>
            <a:ext cx="173014" cy="97629"/>
            <a:chOff x="4756975" y="2341800"/>
            <a:chExt cx="91975" cy="51925"/>
          </a:xfrm>
        </p:grpSpPr>
        <p:sp>
          <p:nvSpPr>
            <p:cNvPr id="976" name="Google Shape;976;p70"/>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0"/>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0"/>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0"/>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0"/>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0"/>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0"/>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0"/>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0"/>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70"/>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0"/>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0"/>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0"/>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0"/>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0"/>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0"/>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70"/>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0"/>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0"/>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0"/>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70"/>
          <p:cNvGrpSpPr/>
          <p:nvPr/>
        </p:nvGrpSpPr>
        <p:grpSpPr>
          <a:xfrm>
            <a:off x="7732065" y="4196920"/>
            <a:ext cx="212497" cy="175761"/>
            <a:chOff x="4943575" y="2516350"/>
            <a:chExt cx="98675" cy="81700"/>
          </a:xfrm>
        </p:grpSpPr>
        <p:sp>
          <p:nvSpPr>
            <p:cNvPr id="997" name="Google Shape;997;p70"/>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0"/>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0"/>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0"/>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0"/>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0"/>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0"/>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0"/>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0"/>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0"/>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0"/>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0"/>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0"/>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0"/>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0"/>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0"/>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0"/>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0"/>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0"/>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0"/>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0"/>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70"/>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0"/>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0"/>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0"/>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0"/>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0"/>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0"/>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0"/>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0"/>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0"/>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0"/>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0"/>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0"/>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0"/>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0"/>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0"/>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0"/>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0"/>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0"/>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0"/>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0"/>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0"/>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0"/>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0"/>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0"/>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0"/>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0"/>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0"/>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0"/>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0"/>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0"/>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0"/>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0"/>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0"/>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0"/>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0"/>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0"/>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0"/>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0"/>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0"/>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0"/>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0"/>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0"/>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0"/>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0"/>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0"/>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0"/>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0"/>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0"/>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0"/>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0"/>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0"/>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0"/>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0"/>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0"/>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0"/>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0"/>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5" name="Google Shape;1075;p70"/>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0"/>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0"/>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0"/>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grpSp>
        <p:nvGrpSpPr>
          <p:cNvPr id="1084" name="Google Shape;1084;p71"/>
          <p:cNvGrpSpPr/>
          <p:nvPr/>
        </p:nvGrpSpPr>
        <p:grpSpPr>
          <a:xfrm>
            <a:off x="6647587" y="3567393"/>
            <a:ext cx="560636" cy="516497"/>
            <a:chOff x="6652051" y="3714143"/>
            <a:chExt cx="560636" cy="516497"/>
          </a:xfrm>
        </p:grpSpPr>
        <p:grpSp>
          <p:nvGrpSpPr>
            <p:cNvPr id="1085" name="Google Shape;1085;p71"/>
            <p:cNvGrpSpPr/>
            <p:nvPr/>
          </p:nvGrpSpPr>
          <p:grpSpPr>
            <a:xfrm>
              <a:off x="6669657" y="3716715"/>
              <a:ext cx="466768" cy="464314"/>
              <a:chOff x="3139766" y="765669"/>
              <a:chExt cx="886380" cy="881888"/>
            </a:xfrm>
          </p:grpSpPr>
          <p:grpSp>
            <p:nvGrpSpPr>
              <p:cNvPr id="1086" name="Google Shape;1086;p71"/>
              <p:cNvGrpSpPr/>
              <p:nvPr/>
            </p:nvGrpSpPr>
            <p:grpSpPr>
              <a:xfrm>
                <a:off x="3139766" y="765669"/>
                <a:ext cx="886380" cy="881888"/>
                <a:chOff x="3139766" y="765669"/>
                <a:chExt cx="886380" cy="881888"/>
              </a:xfrm>
            </p:grpSpPr>
            <p:sp>
              <p:nvSpPr>
                <p:cNvPr id="1087" name="Google Shape;1087;p71"/>
                <p:cNvSpPr/>
                <p:nvPr/>
              </p:nvSpPr>
              <p:spPr>
                <a:xfrm>
                  <a:off x="3139766" y="765669"/>
                  <a:ext cx="733591" cy="881888"/>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1"/>
                <p:cNvSpPr/>
                <p:nvPr/>
              </p:nvSpPr>
              <p:spPr>
                <a:xfrm>
                  <a:off x="3787623" y="1419737"/>
                  <a:ext cx="223361" cy="194002"/>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1"/>
                <p:cNvSpPr/>
                <p:nvPr/>
              </p:nvSpPr>
              <p:spPr>
                <a:xfrm>
                  <a:off x="3757694" y="1303888"/>
                  <a:ext cx="77956" cy="97007"/>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1"/>
                <p:cNvSpPr/>
                <p:nvPr/>
              </p:nvSpPr>
              <p:spPr>
                <a:xfrm>
                  <a:off x="3916892" y="1338867"/>
                  <a:ext cx="109254" cy="68436"/>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1"/>
                <p:cNvSpPr/>
                <p:nvPr/>
              </p:nvSpPr>
              <p:spPr>
                <a:xfrm>
                  <a:off x="3865184" y="936118"/>
                  <a:ext cx="73103" cy="134516"/>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1"/>
                <p:cNvSpPr/>
                <p:nvPr/>
              </p:nvSpPr>
              <p:spPr>
                <a:xfrm>
                  <a:off x="3738260" y="1420756"/>
                  <a:ext cx="79895" cy="16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1"/>
                <p:cNvSpPr/>
                <p:nvPr/>
              </p:nvSpPr>
              <p:spPr>
                <a:xfrm>
                  <a:off x="3833886" y="1361610"/>
                  <a:ext cx="29370" cy="41224"/>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1"/>
                <p:cNvSpPr/>
                <p:nvPr/>
              </p:nvSpPr>
              <p:spPr>
                <a:xfrm>
                  <a:off x="3852553" y="1272590"/>
                  <a:ext cx="36162" cy="344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1"/>
                <p:cNvSpPr/>
                <p:nvPr/>
              </p:nvSpPr>
              <p:spPr>
                <a:xfrm>
                  <a:off x="3832330" y="1195806"/>
                  <a:ext cx="18481" cy="46668"/>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6" name="Google Shape;1096;p71"/>
              <p:cNvSpPr/>
              <p:nvPr/>
            </p:nvSpPr>
            <p:spPr>
              <a:xfrm>
                <a:off x="3243368" y="1332656"/>
                <a:ext cx="2147" cy="975"/>
              </a:xfrm>
              <a:custGeom>
                <a:avLst/>
                <a:gdLst/>
                <a:ahLst/>
                <a:cxnLst/>
                <a:rect l="l" t="t" r="r" b="b"/>
                <a:pathLst>
                  <a:path w="196" h="89" extrusionOk="0">
                    <a:moveTo>
                      <a:pt x="196" y="0"/>
                    </a:moveTo>
                    <a:lnTo>
                      <a:pt x="1" y="89"/>
                    </a:lnTo>
                    <a:lnTo>
                      <a:pt x="1" y="89"/>
                    </a:lnTo>
                    <a:lnTo>
                      <a:pt x="196" y="18"/>
                    </a:lnTo>
                    <a:lnTo>
                      <a:pt x="196"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1"/>
              <p:cNvSpPr/>
              <p:nvPr/>
            </p:nvSpPr>
            <p:spPr>
              <a:xfrm>
                <a:off x="3903089" y="838542"/>
                <a:ext cx="31496" cy="31112"/>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1"/>
              <p:cNvSpPr/>
              <p:nvPr/>
            </p:nvSpPr>
            <p:spPr>
              <a:xfrm>
                <a:off x="3240256" y="1333620"/>
                <a:ext cx="2925" cy="1380"/>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1"/>
              <p:cNvSpPr/>
              <p:nvPr/>
            </p:nvSpPr>
            <p:spPr>
              <a:xfrm>
                <a:off x="3334721" y="1524314"/>
                <a:ext cx="58719" cy="88834"/>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71"/>
            <p:cNvSpPr/>
            <p:nvPr/>
          </p:nvSpPr>
          <p:spPr>
            <a:xfrm>
              <a:off x="6652051" y="3714143"/>
              <a:ext cx="560636" cy="516497"/>
            </a:xfrm>
            <a:custGeom>
              <a:avLst/>
              <a:gdLst/>
              <a:ahLst/>
              <a:cxnLst/>
              <a:rect l="l" t="t" r="r" b="b"/>
              <a:pathLst>
                <a:path w="97164" h="89553" extrusionOk="0">
                  <a:moveTo>
                    <a:pt x="48954" y="445"/>
                  </a:moveTo>
                  <a:cubicBezTo>
                    <a:pt x="70832" y="445"/>
                    <a:pt x="89977" y="15970"/>
                    <a:pt x="93384" y="37777"/>
                  </a:cubicBezTo>
                  <a:cubicBezTo>
                    <a:pt x="97163" y="61943"/>
                    <a:pt x="80183" y="84673"/>
                    <a:pt x="55431" y="88541"/>
                  </a:cubicBezTo>
                  <a:cubicBezTo>
                    <a:pt x="53035" y="88913"/>
                    <a:pt x="50622" y="89109"/>
                    <a:pt x="48209" y="89109"/>
                  </a:cubicBezTo>
                  <a:cubicBezTo>
                    <a:pt x="26332" y="89109"/>
                    <a:pt x="7204" y="73583"/>
                    <a:pt x="3780" y="51794"/>
                  </a:cubicBezTo>
                  <a:cubicBezTo>
                    <a:pt x="0" y="27610"/>
                    <a:pt x="16999" y="4880"/>
                    <a:pt x="41733" y="1012"/>
                  </a:cubicBezTo>
                  <a:cubicBezTo>
                    <a:pt x="44128" y="640"/>
                    <a:pt x="46541" y="445"/>
                    <a:pt x="48954" y="445"/>
                  </a:cubicBezTo>
                  <a:close/>
                  <a:moveTo>
                    <a:pt x="48954" y="1"/>
                  </a:moveTo>
                  <a:cubicBezTo>
                    <a:pt x="46524" y="1"/>
                    <a:pt x="44075" y="196"/>
                    <a:pt x="41662" y="569"/>
                  </a:cubicBezTo>
                  <a:cubicBezTo>
                    <a:pt x="35629" y="1509"/>
                    <a:pt x="29827" y="3621"/>
                    <a:pt x="24610" y="6797"/>
                  </a:cubicBezTo>
                  <a:cubicBezTo>
                    <a:pt x="19589" y="9849"/>
                    <a:pt x="15206" y="13823"/>
                    <a:pt x="11711" y="18525"/>
                  </a:cubicBezTo>
                  <a:cubicBezTo>
                    <a:pt x="8216" y="23174"/>
                    <a:pt x="5661" y="28461"/>
                    <a:pt x="4206" y="34086"/>
                  </a:cubicBezTo>
                  <a:cubicBezTo>
                    <a:pt x="1331" y="45247"/>
                    <a:pt x="2946" y="57064"/>
                    <a:pt x="8712" y="67036"/>
                  </a:cubicBezTo>
                  <a:cubicBezTo>
                    <a:pt x="11338" y="71578"/>
                    <a:pt x="14745" y="75623"/>
                    <a:pt x="18791" y="78959"/>
                  </a:cubicBezTo>
                  <a:cubicBezTo>
                    <a:pt x="27059" y="85808"/>
                    <a:pt x="37474" y="89552"/>
                    <a:pt x="48209" y="89552"/>
                  </a:cubicBezTo>
                  <a:cubicBezTo>
                    <a:pt x="50640" y="89552"/>
                    <a:pt x="53089" y="89357"/>
                    <a:pt x="55502" y="88984"/>
                  </a:cubicBezTo>
                  <a:cubicBezTo>
                    <a:pt x="61534" y="88044"/>
                    <a:pt x="67337" y="85932"/>
                    <a:pt x="72571" y="82756"/>
                  </a:cubicBezTo>
                  <a:cubicBezTo>
                    <a:pt x="77575" y="79704"/>
                    <a:pt x="81957" y="75730"/>
                    <a:pt x="85453" y="71028"/>
                  </a:cubicBezTo>
                  <a:cubicBezTo>
                    <a:pt x="88948" y="66379"/>
                    <a:pt x="91503" y="61092"/>
                    <a:pt x="92958" y="55467"/>
                  </a:cubicBezTo>
                  <a:cubicBezTo>
                    <a:pt x="95832" y="44324"/>
                    <a:pt x="94218" y="32489"/>
                    <a:pt x="88451" y="22517"/>
                  </a:cubicBezTo>
                  <a:cubicBezTo>
                    <a:pt x="85825" y="17975"/>
                    <a:pt x="82418" y="13947"/>
                    <a:pt x="78373" y="10594"/>
                  </a:cubicBezTo>
                  <a:cubicBezTo>
                    <a:pt x="70105" y="3745"/>
                    <a:pt x="59689" y="1"/>
                    <a:pt x="489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71"/>
          <p:cNvGrpSpPr/>
          <p:nvPr/>
        </p:nvGrpSpPr>
        <p:grpSpPr>
          <a:xfrm>
            <a:off x="7646296" y="3047976"/>
            <a:ext cx="104231" cy="320340"/>
            <a:chOff x="7564426" y="3224343"/>
            <a:chExt cx="119985" cy="368801"/>
          </a:xfrm>
        </p:grpSpPr>
        <p:sp>
          <p:nvSpPr>
            <p:cNvPr id="1102" name="Google Shape;1102;p71"/>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1"/>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71"/>
          <p:cNvGrpSpPr/>
          <p:nvPr/>
        </p:nvGrpSpPr>
        <p:grpSpPr>
          <a:xfrm>
            <a:off x="7345785" y="3042077"/>
            <a:ext cx="189489" cy="332132"/>
            <a:chOff x="8370831" y="3202002"/>
            <a:chExt cx="218129" cy="382376"/>
          </a:xfrm>
        </p:grpSpPr>
        <p:sp>
          <p:nvSpPr>
            <p:cNvPr id="1105" name="Google Shape;1105;p71"/>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1"/>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71"/>
          <p:cNvGrpSpPr/>
          <p:nvPr/>
        </p:nvGrpSpPr>
        <p:grpSpPr>
          <a:xfrm>
            <a:off x="8069174" y="3453209"/>
            <a:ext cx="309429" cy="267000"/>
            <a:chOff x="6742064" y="3750480"/>
            <a:chExt cx="399315" cy="344560"/>
          </a:xfrm>
        </p:grpSpPr>
        <p:sp>
          <p:nvSpPr>
            <p:cNvPr id="1108" name="Google Shape;1108;p71"/>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1"/>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71"/>
          <p:cNvGrpSpPr/>
          <p:nvPr/>
        </p:nvGrpSpPr>
        <p:grpSpPr>
          <a:xfrm>
            <a:off x="7608193" y="3804257"/>
            <a:ext cx="180437" cy="281608"/>
            <a:chOff x="7248525" y="3739696"/>
            <a:chExt cx="230531" cy="359790"/>
          </a:xfrm>
        </p:grpSpPr>
        <p:sp>
          <p:nvSpPr>
            <p:cNvPr id="1111" name="Google Shape;1111;p71"/>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1"/>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71"/>
          <p:cNvGrpSpPr/>
          <p:nvPr/>
        </p:nvGrpSpPr>
        <p:grpSpPr>
          <a:xfrm>
            <a:off x="7854113" y="3447481"/>
            <a:ext cx="162896" cy="278710"/>
            <a:chOff x="7601242" y="3729267"/>
            <a:chExt cx="222566" cy="380803"/>
          </a:xfrm>
        </p:grpSpPr>
        <p:sp>
          <p:nvSpPr>
            <p:cNvPr id="1114" name="Google Shape;1114;p71"/>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1"/>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 name="Google Shape;1116;p71"/>
          <p:cNvSpPr/>
          <p:nvPr/>
        </p:nvSpPr>
        <p:spPr>
          <a:xfrm>
            <a:off x="7820139" y="3059838"/>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 name="Google Shape;1117;p71"/>
          <p:cNvGrpSpPr/>
          <p:nvPr/>
        </p:nvGrpSpPr>
        <p:grpSpPr>
          <a:xfrm>
            <a:off x="7343758" y="3448622"/>
            <a:ext cx="193543" cy="275990"/>
            <a:chOff x="8304647" y="3738687"/>
            <a:chExt cx="225076" cy="320956"/>
          </a:xfrm>
        </p:grpSpPr>
        <p:sp>
          <p:nvSpPr>
            <p:cNvPr id="1118" name="Google Shape;1118;p71"/>
            <p:cNvSpPr/>
            <p:nvPr/>
          </p:nvSpPr>
          <p:spPr>
            <a:xfrm>
              <a:off x="8341164" y="3738692"/>
              <a:ext cx="2209" cy="309245"/>
            </a:xfrm>
            <a:custGeom>
              <a:avLst/>
              <a:gdLst/>
              <a:ahLst/>
              <a:cxnLst/>
              <a:rect l="l" t="t" r="r" b="b"/>
              <a:pathLst>
                <a:path w="1347" h="34011" extrusionOk="0">
                  <a:moveTo>
                    <a:pt x="0" y="0"/>
                  </a:moveTo>
                  <a:lnTo>
                    <a:pt x="0" y="34010"/>
                  </a:lnTo>
                  <a:lnTo>
                    <a:pt x="1347" y="34010"/>
                  </a:lnTo>
                  <a:lnTo>
                    <a:pt x="134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1"/>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1"/>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71"/>
          <p:cNvGrpSpPr/>
          <p:nvPr/>
        </p:nvGrpSpPr>
        <p:grpSpPr>
          <a:xfrm>
            <a:off x="7616251" y="3448622"/>
            <a:ext cx="178492" cy="275990"/>
            <a:chOff x="8615101" y="3738687"/>
            <a:chExt cx="207573" cy="320956"/>
          </a:xfrm>
        </p:grpSpPr>
        <p:sp>
          <p:nvSpPr>
            <p:cNvPr id="1122" name="Google Shape;1122;p71"/>
            <p:cNvSpPr/>
            <p:nvPr/>
          </p:nvSpPr>
          <p:spPr>
            <a:xfrm>
              <a:off x="8651571" y="3738692"/>
              <a:ext cx="3896" cy="309245"/>
            </a:xfrm>
            <a:custGeom>
              <a:avLst/>
              <a:gdLst/>
              <a:ahLst/>
              <a:cxnLst/>
              <a:rect l="l" t="t" r="r" b="b"/>
              <a:pathLst>
                <a:path w="1347" h="34011" extrusionOk="0">
                  <a:moveTo>
                    <a:pt x="0" y="0"/>
                  </a:moveTo>
                  <a:lnTo>
                    <a:pt x="0" y="34010"/>
                  </a:lnTo>
                  <a:lnTo>
                    <a:pt x="1347" y="34010"/>
                  </a:lnTo>
                  <a:lnTo>
                    <a:pt x="134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1"/>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1"/>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5" name="Google Shape;1125;p71"/>
          <p:cNvSpPr/>
          <p:nvPr/>
        </p:nvSpPr>
        <p:spPr>
          <a:xfrm>
            <a:off x="8112690" y="3038505"/>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6" name="Google Shape;1126;p71"/>
          <p:cNvGrpSpPr/>
          <p:nvPr/>
        </p:nvGrpSpPr>
        <p:grpSpPr>
          <a:xfrm>
            <a:off x="7841782" y="3851282"/>
            <a:ext cx="187557" cy="187557"/>
            <a:chOff x="8565775" y="671075"/>
            <a:chExt cx="441000" cy="441000"/>
          </a:xfrm>
        </p:grpSpPr>
        <p:sp>
          <p:nvSpPr>
            <p:cNvPr id="1127" name="Google Shape;1127;p71"/>
            <p:cNvSpPr/>
            <p:nvPr/>
          </p:nvSpPr>
          <p:spPr>
            <a:xfrm>
              <a:off x="8565775" y="671075"/>
              <a:ext cx="441000" cy="4410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1"/>
            <p:cNvSpPr/>
            <p:nvPr/>
          </p:nvSpPr>
          <p:spPr>
            <a:xfrm>
              <a:off x="8706625" y="811925"/>
              <a:ext cx="159300" cy="1593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9" name="Google Shape;1129;p71"/>
          <p:cNvSpPr/>
          <p:nvPr/>
        </p:nvSpPr>
        <p:spPr>
          <a:xfrm>
            <a:off x="8127048" y="3847203"/>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1"/>
          <p:cNvSpPr/>
          <p:nvPr/>
        </p:nvSpPr>
        <p:spPr>
          <a:xfrm flipH="1">
            <a:off x="7351235" y="3813658"/>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1" name="Google Shape;1131;p71"/>
          <p:cNvGrpSpPr/>
          <p:nvPr/>
        </p:nvGrpSpPr>
        <p:grpSpPr>
          <a:xfrm>
            <a:off x="5996254" y="2923808"/>
            <a:ext cx="587865" cy="517731"/>
            <a:chOff x="6000718" y="3070557"/>
            <a:chExt cx="587865" cy="517731"/>
          </a:xfrm>
        </p:grpSpPr>
        <p:sp>
          <p:nvSpPr>
            <p:cNvPr id="1132" name="Google Shape;1132;p71"/>
            <p:cNvSpPr/>
            <p:nvPr/>
          </p:nvSpPr>
          <p:spPr>
            <a:xfrm>
              <a:off x="6161116" y="3104229"/>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1"/>
            <p:cNvSpPr/>
            <p:nvPr/>
          </p:nvSpPr>
          <p:spPr>
            <a:xfrm>
              <a:off x="6032245" y="3317811"/>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1"/>
            <p:cNvSpPr/>
            <p:nvPr/>
          </p:nvSpPr>
          <p:spPr>
            <a:xfrm>
              <a:off x="6189159" y="3073176"/>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1"/>
            <p:cNvSpPr/>
            <p:nvPr/>
          </p:nvSpPr>
          <p:spPr>
            <a:xfrm>
              <a:off x="6123036" y="3116815"/>
              <a:ext cx="22734" cy="17095"/>
            </a:xfrm>
            <a:custGeom>
              <a:avLst/>
              <a:gdLst/>
              <a:ahLst/>
              <a:cxnLst/>
              <a:rect l="l" t="t" r="r" b="b"/>
              <a:pathLst>
                <a:path w="3940" h="2964" extrusionOk="0">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1"/>
            <p:cNvSpPr/>
            <p:nvPr/>
          </p:nvSpPr>
          <p:spPr>
            <a:xfrm>
              <a:off x="6099493" y="3152223"/>
              <a:ext cx="3999" cy="4205"/>
            </a:xfrm>
            <a:custGeom>
              <a:avLst/>
              <a:gdLst/>
              <a:ahLst/>
              <a:cxnLst/>
              <a:rect l="l" t="t" r="r" b="b"/>
              <a:pathLst>
                <a:path w="693" h="729" extrusionOk="0">
                  <a:moveTo>
                    <a:pt x="693" y="1"/>
                  </a:moveTo>
                  <a:cubicBezTo>
                    <a:pt x="462" y="231"/>
                    <a:pt x="231" y="480"/>
                    <a:pt x="1" y="728"/>
                  </a:cubicBezTo>
                  <a:cubicBezTo>
                    <a:pt x="284" y="533"/>
                    <a:pt x="533" y="285"/>
                    <a:pt x="69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1"/>
            <p:cNvSpPr/>
            <p:nvPr/>
          </p:nvSpPr>
          <p:spPr>
            <a:xfrm>
              <a:off x="6350890" y="3500386"/>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1"/>
            <p:cNvSpPr/>
            <p:nvPr/>
          </p:nvSpPr>
          <p:spPr>
            <a:xfrm>
              <a:off x="6263064" y="3138409"/>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1"/>
            <p:cNvSpPr/>
            <p:nvPr/>
          </p:nvSpPr>
          <p:spPr>
            <a:xfrm>
              <a:off x="6251907" y="3097504"/>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1"/>
            <p:cNvSpPr/>
            <p:nvPr/>
          </p:nvSpPr>
          <p:spPr>
            <a:xfrm>
              <a:off x="6251498" y="3152108"/>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1"/>
            <p:cNvSpPr/>
            <p:nvPr/>
          </p:nvSpPr>
          <p:spPr>
            <a:xfrm>
              <a:off x="6000718" y="3070557"/>
              <a:ext cx="587865" cy="517731"/>
            </a:xfrm>
            <a:custGeom>
              <a:avLst/>
              <a:gdLst/>
              <a:ahLst/>
              <a:cxnLst/>
              <a:rect l="l" t="t" r="r" b="b"/>
              <a:pathLst>
                <a:path w="101883" h="89767" extrusionOk="0">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 name="Google Shape;1142;p71"/>
          <p:cNvGrpSpPr/>
          <p:nvPr/>
        </p:nvGrpSpPr>
        <p:grpSpPr>
          <a:xfrm>
            <a:off x="6011059" y="3567468"/>
            <a:ext cx="557665" cy="516387"/>
            <a:chOff x="6015523" y="3714217"/>
            <a:chExt cx="557665" cy="516387"/>
          </a:xfrm>
        </p:grpSpPr>
        <p:grpSp>
          <p:nvGrpSpPr>
            <p:cNvPr id="1143" name="Google Shape;1143;p71"/>
            <p:cNvGrpSpPr/>
            <p:nvPr/>
          </p:nvGrpSpPr>
          <p:grpSpPr>
            <a:xfrm>
              <a:off x="6036094" y="3716980"/>
              <a:ext cx="529822" cy="510480"/>
              <a:chOff x="3148311" y="-545634"/>
              <a:chExt cx="1006118" cy="969572"/>
            </a:xfrm>
          </p:grpSpPr>
          <p:sp>
            <p:nvSpPr>
              <p:cNvPr id="1144" name="Google Shape;1144;p71"/>
              <p:cNvSpPr/>
              <p:nvPr/>
            </p:nvSpPr>
            <p:spPr>
              <a:xfrm>
                <a:off x="3497808" y="-545634"/>
                <a:ext cx="152012" cy="12208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1"/>
              <p:cNvSpPr/>
              <p:nvPr/>
            </p:nvSpPr>
            <p:spPr>
              <a:xfrm>
                <a:off x="3779659" y="-441254"/>
                <a:ext cx="74264" cy="69794"/>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1"/>
              <p:cNvSpPr/>
              <p:nvPr/>
            </p:nvSpPr>
            <p:spPr>
              <a:xfrm>
                <a:off x="3658562" y="-488295"/>
                <a:ext cx="47632" cy="25284"/>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1"/>
              <p:cNvSpPr/>
              <p:nvPr/>
            </p:nvSpPr>
            <p:spPr>
              <a:xfrm>
                <a:off x="3773239" y="-411709"/>
                <a:ext cx="34223" cy="31496"/>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1"/>
              <p:cNvSpPr/>
              <p:nvPr/>
            </p:nvSpPr>
            <p:spPr>
              <a:xfrm>
                <a:off x="3776942" y="-526397"/>
                <a:ext cx="377487" cy="831956"/>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1"/>
              <p:cNvSpPr/>
              <p:nvPr/>
            </p:nvSpPr>
            <p:spPr>
              <a:xfrm>
                <a:off x="3352414" y="12491"/>
                <a:ext cx="353584" cy="411448"/>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1"/>
              <p:cNvSpPr/>
              <p:nvPr/>
            </p:nvSpPr>
            <p:spPr>
              <a:xfrm>
                <a:off x="3289631" y="-66747"/>
                <a:ext cx="64547" cy="26511"/>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1"/>
              <p:cNvSpPr/>
              <p:nvPr/>
            </p:nvSpPr>
            <p:spPr>
              <a:xfrm>
                <a:off x="3368156" y="-47247"/>
                <a:ext cx="67855" cy="22556"/>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1"/>
              <p:cNvSpPr/>
              <p:nvPr/>
            </p:nvSpPr>
            <p:spPr>
              <a:xfrm>
                <a:off x="3466707" y="-328516"/>
                <a:ext cx="37532" cy="23334"/>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1"/>
              <p:cNvSpPr/>
              <p:nvPr/>
            </p:nvSpPr>
            <p:spPr>
              <a:xfrm>
                <a:off x="3148311" y="-512013"/>
                <a:ext cx="344841" cy="575576"/>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1154;p71"/>
            <p:cNvSpPr/>
            <p:nvPr/>
          </p:nvSpPr>
          <p:spPr>
            <a:xfrm>
              <a:off x="6015523" y="3714217"/>
              <a:ext cx="557665" cy="516387"/>
            </a:xfrm>
            <a:custGeom>
              <a:avLst/>
              <a:gdLst/>
              <a:ahLst/>
              <a:cxnLst/>
              <a:rect l="l" t="t" r="r" b="b"/>
              <a:pathLst>
                <a:path w="96649" h="89534" extrusionOk="0">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71"/>
          <p:cNvGrpSpPr/>
          <p:nvPr/>
        </p:nvGrpSpPr>
        <p:grpSpPr>
          <a:xfrm>
            <a:off x="6639841" y="2926879"/>
            <a:ext cx="576302" cy="511871"/>
            <a:chOff x="6644304" y="3073628"/>
            <a:chExt cx="576302" cy="511871"/>
          </a:xfrm>
        </p:grpSpPr>
        <p:grpSp>
          <p:nvGrpSpPr>
            <p:cNvPr id="1156" name="Google Shape;1156;p71"/>
            <p:cNvGrpSpPr/>
            <p:nvPr/>
          </p:nvGrpSpPr>
          <p:grpSpPr>
            <a:xfrm>
              <a:off x="6712169" y="3073651"/>
              <a:ext cx="481611" cy="506713"/>
              <a:chOff x="1833536" y="-546641"/>
              <a:chExt cx="914567" cy="962419"/>
            </a:xfrm>
          </p:grpSpPr>
          <p:grpSp>
            <p:nvGrpSpPr>
              <p:cNvPr id="1157" name="Google Shape;1157;p71"/>
              <p:cNvGrpSpPr/>
              <p:nvPr/>
            </p:nvGrpSpPr>
            <p:grpSpPr>
              <a:xfrm>
                <a:off x="1833536" y="-524249"/>
                <a:ext cx="914567" cy="940027"/>
                <a:chOff x="1833536" y="-524249"/>
                <a:chExt cx="914567" cy="940027"/>
              </a:xfrm>
            </p:grpSpPr>
            <p:sp>
              <p:nvSpPr>
                <p:cNvPr id="1158" name="Google Shape;1158;p71"/>
                <p:cNvSpPr/>
                <p:nvPr/>
              </p:nvSpPr>
              <p:spPr>
                <a:xfrm>
                  <a:off x="1833536" y="-524249"/>
                  <a:ext cx="453307" cy="599490"/>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1"/>
                <p:cNvSpPr/>
                <p:nvPr/>
              </p:nvSpPr>
              <p:spPr>
                <a:xfrm>
                  <a:off x="2215098" y="11844"/>
                  <a:ext cx="361756" cy="403933"/>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1"/>
                <p:cNvSpPr/>
                <p:nvPr/>
              </p:nvSpPr>
              <p:spPr>
                <a:xfrm>
                  <a:off x="2637874" y="-333183"/>
                  <a:ext cx="110229" cy="289442"/>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1"/>
                <p:cNvSpPr/>
                <p:nvPr/>
              </p:nvSpPr>
              <p:spPr>
                <a:xfrm>
                  <a:off x="2134042" y="-54389"/>
                  <a:ext cx="90203" cy="2219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1"/>
                <p:cNvSpPr/>
                <p:nvPr/>
              </p:nvSpPr>
              <p:spPr>
                <a:xfrm>
                  <a:off x="2238816" y="-47827"/>
                  <a:ext cx="72325" cy="27026"/>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3" name="Google Shape;1163;p71"/>
              <p:cNvSpPr/>
              <p:nvPr/>
            </p:nvSpPr>
            <p:spPr>
              <a:xfrm>
                <a:off x="2128411" y="-546641"/>
                <a:ext cx="194386" cy="108115"/>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1"/>
              <p:cNvSpPr/>
              <p:nvPr/>
            </p:nvSpPr>
            <p:spPr>
              <a:xfrm>
                <a:off x="2511333" y="-459604"/>
                <a:ext cx="149109" cy="146063"/>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1"/>
              <p:cNvSpPr/>
              <p:nvPr/>
            </p:nvSpPr>
            <p:spPr>
              <a:xfrm>
                <a:off x="2278079" y="-341148"/>
                <a:ext cx="40051" cy="28001"/>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1"/>
              <p:cNvSpPr/>
              <p:nvPr/>
            </p:nvSpPr>
            <p:spPr>
              <a:xfrm>
                <a:off x="2357973" y="-515102"/>
                <a:ext cx="46077" cy="20902"/>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7" name="Google Shape;1167;p71"/>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71"/>
          <p:cNvGrpSpPr/>
          <p:nvPr/>
        </p:nvGrpSpPr>
        <p:grpSpPr>
          <a:xfrm>
            <a:off x="719115" y="2852867"/>
            <a:ext cx="2622876" cy="1333540"/>
            <a:chOff x="238125" y="1038125"/>
            <a:chExt cx="7146800" cy="3633625"/>
          </a:xfrm>
        </p:grpSpPr>
        <p:sp>
          <p:nvSpPr>
            <p:cNvPr id="1169" name="Google Shape;1169;p71"/>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1"/>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1"/>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1"/>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1"/>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1"/>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1"/>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1"/>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1"/>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1"/>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1"/>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1"/>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1"/>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1"/>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1"/>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1"/>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1"/>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1"/>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1"/>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1"/>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1"/>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1"/>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1"/>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1"/>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1"/>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1"/>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1"/>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1"/>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1"/>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1"/>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1"/>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1"/>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1"/>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1"/>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1"/>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1"/>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1"/>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1"/>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1"/>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1"/>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1"/>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1"/>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1"/>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1"/>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1"/>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1"/>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1"/>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1"/>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1"/>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1"/>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1"/>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1"/>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1"/>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1"/>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1"/>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1"/>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1"/>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1"/>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1"/>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1"/>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1"/>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1"/>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1"/>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1"/>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1"/>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1"/>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1"/>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1"/>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1"/>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1"/>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1"/>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1"/>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1"/>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1"/>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1"/>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1"/>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1"/>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1"/>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1"/>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1"/>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1"/>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1"/>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1"/>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1"/>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1"/>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1"/>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1"/>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1"/>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1"/>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1"/>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1"/>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1"/>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1"/>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1"/>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1"/>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1"/>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1"/>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1"/>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1"/>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1"/>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1"/>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1"/>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1"/>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1"/>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1"/>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1"/>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1"/>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1"/>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1"/>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1"/>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1"/>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1"/>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1"/>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1"/>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1"/>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1"/>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1"/>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1"/>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1"/>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1"/>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1"/>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1"/>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1"/>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1"/>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1"/>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1"/>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1"/>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1"/>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1"/>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1"/>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1"/>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1"/>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1"/>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1"/>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1"/>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1"/>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1"/>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1"/>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1"/>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1"/>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1"/>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1"/>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1"/>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1"/>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1"/>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1"/>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1"/>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1"/>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1"/>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1"/>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1"/>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1"/>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1"/>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1"/>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1"/>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1"/>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1"/>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1"/>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1"/>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1"/>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1"/>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1"/>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1"/>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1"/>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1"/>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1"/>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1"/>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1"/>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1"/>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1"/>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1"/>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1"/>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1"/>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1"/>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1"/>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1"/>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1"/>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1"/>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1"/>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1"/>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1"/>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1"/>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1"/>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1"/>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1"/>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1"/>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1"/>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1"/>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1"/>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1"/>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1"/>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1"/>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1"/>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1"/>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1"/>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1"/>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1"/>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1"/>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1"/>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1"/>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1"/>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1"/>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1"/>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1"/>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1"/>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1"/>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1"/>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1"/>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1"/>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1"/>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1"/>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1"/>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1"/>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1"/>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1"/>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1"/>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1"/>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1"/>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1"/>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1"/>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1"/>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1"/>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1"/>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1"/>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1"/>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1"/>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1"/>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1"/>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1"/>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1"/>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1"/>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1"/>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1"/>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1"/>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1"/>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1"/>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1"/>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1"/>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1"/>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1"/>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1"/>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1"/>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1"/>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1"/>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1"/>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1"/>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1"/>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1"/>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1"/>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1"/>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1"/>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1"/>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1"/>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1"/>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1"/>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1"/>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1"/>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1"/>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1"/>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1"/>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1"/>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1"/>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1"/>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1"/>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1"/>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1"/>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1"/>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1"/>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1"/>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1"/>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1"/>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1"/>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1"/>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1"/>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1"/>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1"/>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1"/>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1"/>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1"/>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1"/>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1"/>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1"/>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1"/>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1"/>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1"/>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1"/>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1"/>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1"/>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1"/>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1"/>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1"/>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1"/>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1"/>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1"/>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1"/>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1"/>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1"/>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1"/>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1"/>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1"/>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1"/>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1"/>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1"/>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1"/>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1"/>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1"/>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1"/>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1"/>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1"/>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1"/>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1"/>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1"/>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1"/>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1"/>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1"/>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1"/>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1"/>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1"/>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1"/>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1"/>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1"/>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1"/>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1"/>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1"/>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1"/>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1"/>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1"/>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1"/>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1"/>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1"/>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1"/>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1"/>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1"/>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1"/>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1"/>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1"/>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1"/>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1"/>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1"/>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1"/>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1"/>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1"/>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1"/>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1"/>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1"/>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1"/>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1"/>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1"/>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1"/>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1"/>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1"/>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1"/>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1"/>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1"/>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1"/>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1"/>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1"/>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1"/>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1"/>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1"/>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1"/>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1"/>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1"/>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1"/>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1"/>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1"/>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1"/>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1"/>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1"/>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1"/>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1"/>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1"/>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1"/>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1"/>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1"/>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1"/>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1"/>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1"/>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1"/>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1"/>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1"/>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1"/>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1"/>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1"/>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1"/>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1"/>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1"/>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1"/>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1"/>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1"/>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1"/>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1"/>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1"/>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1"/>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1"/>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1"/>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1"/>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1"/>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1"/>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1"/>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1"/>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1"/>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1"/>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1"/>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1"/>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1"/>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1"/>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1"/>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1"/>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1"/>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1"/>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1"/>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1"/>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1"/>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1"/>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1"/>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1"/>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1"/>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1"/>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1"/>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1"/>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1"/>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1"/>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1"/>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1"/>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1"/>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1"/>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1"/>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1"/>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1"/>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1"/>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1"/>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1"/>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1"/>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1"/>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1"/>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1"/>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1"/>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1"/>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1"/>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1"/>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1"/>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1"/>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1"/>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1"/>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1"/>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1"/>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1"/>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1"/>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1"/>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1"/>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1"/>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1"/>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1"/>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1"/>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1"/>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1"/>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1"/>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1"/>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1"/>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1"/>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1"/>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1"/>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1"/>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1"/>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1"/>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1"/>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1"/>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1"/>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1"/>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1"/>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1"/>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1"/>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1"/>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1"/>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1"/>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1"/>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1"/>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1"/>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1"/>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1"/>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1"/>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1"/>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1"/>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1"/>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1"/>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1"/>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1"/>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1"/>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1"/>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1"/>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1"/>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1"/>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1"/>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1"/>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1"/>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1"/>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1"/>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1"/>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1"/>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1"/>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1"/>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1"/>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1"/>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1"/>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1"/>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1"/>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1"/>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1"/>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1"/>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1"/>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1"/>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1"/>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1"/>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1"/>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1"/>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1"/>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1"/>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1"/>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1"/>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1"/>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1"/>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1"/>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1"/>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1"/>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1"/>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1"/>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1"/>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1"/>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1"/>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1"/>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1"/>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1"/>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1"/>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1"/>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1"/>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1"/>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1"/>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1"/>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1"/>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1"/>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1"/>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1"/>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1"/>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1"/>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1"/>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1"/>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1"/>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1"/>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1"/>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1"/>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1"/>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1"/>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1"/>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1"/>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1"/>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1"/>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1"/>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1"/>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1"/>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1"/>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1"/>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1"/>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1"/>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1"/>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1"/>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1"/>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1"/>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1"/>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1"/>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1"/>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1"/>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1"/>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1"/>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1"/>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1"/>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1"/>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1"/>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1"/>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1"/>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1"/>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1"/>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1"/>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1"/>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1"/>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1"/>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1"/>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1"/>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1"/>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1"/>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1"/>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1"/>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1"/>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1"/>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1"/>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1"/>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1"/>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1"/>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1"/>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1"/>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1"/>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1"/>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1"/>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1"/>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1"/>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1"/>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1"/>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1"/>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1"/>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1"/>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1"/>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1"/>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1"/>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1"/>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1"/>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1"/>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1"/>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1"/>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1"/>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1"/>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1"/>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1"/>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1"/>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1"/>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1"/>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1"/>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1"/>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1"/>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1"/>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1"/>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1"/>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1"/>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1"/>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1"/>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1"/>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1"/>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1"/>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1"/>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1"/>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1"/>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1"/>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1"/>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1"/>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1"/>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1"/>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1"/>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1"/>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1"/>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1"/>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1"/>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1"/>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1"/>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1"/>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1"/>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1"/>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1"/>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1"/>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1"/>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1"/>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1"/>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1"/>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1"/>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1"/>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1"/>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1"/>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1"/>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1"/>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1"/>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1"/>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1"/>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1"/>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1"/>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1"/>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1"/>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1"/>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1"/>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1"/>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1"/>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1"/>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1"/>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1"/>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1"/>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1"/>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1"/>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1"/>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1"/>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1"/>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1"/>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1"/>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1"/>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1"/>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1"/>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1"/>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1"/>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1"/>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1"/>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1"/>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1"/>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1"/>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1"/>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1"/>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1"/>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1"/>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1"/>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1"/>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1"/>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1"/>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1"/>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1"/>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1"/>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1"/>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1"/>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1"/>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1"/>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1"/>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1"/>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1"/>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1"/>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1"/>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1"/>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1"/>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1"/>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1"/>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1"/>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1"/>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1"/>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1"/>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1"/>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1"/>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1"/>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1"/>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1"/>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1"/>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1"/>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1"/>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1"/>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1"/>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1"/>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1"/>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1"/>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1"/>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1"/>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1"/>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1"/>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1"/>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1"/>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1"/>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1"/>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1"/>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1"/>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1"/>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1"/>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1"/>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1"/>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1"/>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1"/>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1"/>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1"/>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1"/>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1"/>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1"/>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1"/>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1"/>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1"/>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1"/>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1"/>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1"/>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1"/>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1"/>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1"/>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1"/>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1"/>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1"/>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1"/>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1"/>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1"/>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1"/>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1"/>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1"/>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1"/>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1"/>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1"/>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1"/>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1"/>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1"/>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1"/>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1"/>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1"/>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1"/>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1"/>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1"/>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1"/>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1"/>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1"/>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1"/>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1"/>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1"/>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1"/>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1"/>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1"/>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1"/>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1"/>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1"/>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1"/>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1"/>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1"/>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1"/>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1"/>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1"/>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1"/>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1"/>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1"/>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1"/>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1"/>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1"/>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1"/>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1"/>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1"/>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1"/>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1"/>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1"/>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1"/>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1"/>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1"/>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1"/>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1"/>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1"/>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1"/>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1"/>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1"/>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1"/>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1"/>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1"/>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1"/>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1"/>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1"/>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1"/>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1"/>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1"/>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1"/>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1"/>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1"/>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1"/>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1"/>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1"/>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1"/>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1"/>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1"/>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1"/>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1"/>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1"/>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1"/>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1"/>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1"/>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1"/>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1"/>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1"/>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1"/>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1"/>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1"/>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1"/>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1"/>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1"/>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1"/>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1"/>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1"/>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1"/>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1"/>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1"/>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1"/>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1"/>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1"/>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1"/>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1"/>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1"/>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1"/>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1"/>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1"/>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1"/>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1"/>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1"/>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1"/>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1"/>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1"/>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1"/>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1"/>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1"/>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1"/>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1"/>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1"/>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1"/>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1"/>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1"/>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1"/>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1"/>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1"/>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1"/>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1"/>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1"/>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1"/>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1"/>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1"/>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1"/>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1"/>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1"/>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1"/>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1"/>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1"/>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1"/>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1"/>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1"/>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1"/>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1"/>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1"/>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1"/>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1"/>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1"/>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1"/>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1"/>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1"/>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1"/>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1"/>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1"/>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1"/>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1"/>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1"/>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1"/>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1"/>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1"/>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1"/>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1"/>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1"/>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1"/>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1"/>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1"/>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1"/>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1"/>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1"/>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1"/>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1"/>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1"/>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1"/>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1"/>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1"/>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1"/>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1"/>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1"/>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1"/>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1"/>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1"/>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1"/>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1"/>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1"/>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1"/>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1"/>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1"/>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1"/>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1"/>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1"/>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1"/>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1"/>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1"/>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1"/>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1"/>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1"/>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1"/>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1"/>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1"/>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1"/>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1"/>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1"/>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1"/>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1"/>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1"/>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1"/>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1"/>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1"/>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1"/>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1"/>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1"/>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1"/>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1"/>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1"/>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1"/>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1"/>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1"/>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1"/>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1"/>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1"/>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1"/>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1"/>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1"/>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1"/>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1"/>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1"/>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1"/>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1"/>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1"/>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1"/>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1"/>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1"/>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1"/>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1"/>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1"/>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1"/>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1"/>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1"/>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1"/>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1"/>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1"/>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1"/>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1"/>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1"/>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1"/>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1"/>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1"/>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1"/>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1"/>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1"/>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1"/>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1"/>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1"/>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1"/>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1"/>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1"/>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1"/>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1"/>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1"/>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1"/>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1"/>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1"/>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1"/>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1"/>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1"/>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1"/>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1"/>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1"/>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1"/>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1"/>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1"/>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1"/>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1"/>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1"/>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1"/>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1"/>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1"/>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1"/>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1"/>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1"/>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1"/>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1"/>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1"/>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1"/>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1"/>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1"/>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1"/>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1"/>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1"/>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1"/>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1"/>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1"/>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1"/>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1"/>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1"/>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1"/>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1"/>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1"/>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1"/>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1"/>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1"/>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1"/>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1"/>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1"/>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1"/>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1"/>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1"/>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1"/>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1"/>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1"/>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1"/>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1"/>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1"/>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1"/>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1"/>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1"/>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1"/>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1"/>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1"/>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1"/>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1"/>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1"/>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1"/>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1"/>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1"/>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1"/>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1"/>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1"/>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1"/>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1"/>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1"/>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1"/>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1"/>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1"/>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1"/>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1"/>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1"/>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1"/>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1"/>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1"/>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1"/>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1"/>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1"/>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1"/>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1"/>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1"/>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1"/>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1"/>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1"/>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1"/>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1"/>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1"/>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1"/>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1"/>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1"/>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1"/>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1"/>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1"/>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1"/>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1"/>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1"/>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1"/>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1"/>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1"/>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1"/>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1"/>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1"/>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1"/>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1"/>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1"/>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1"/>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1"/>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1"/>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1"/>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1"/>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1"/>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1"/>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1"/>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1"/>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1"/>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1"/>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1"/>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1"/>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1"/>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1"/>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1"/>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1"/>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1"/>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1"/>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1"/>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1"/>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1"/>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1"/>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1"/>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1"/>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1"/>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1"/>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1"/>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1"/>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1"/>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1"/>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1"/>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1"/>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1"/>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1"/>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1"/>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1"/>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1"/>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1"/>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1"/>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1"/>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1"/>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1"/>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1"/>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1"/>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1"/>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1"/>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1"/>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1"/>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1"/>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1"/>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1"/>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1"/>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1"/>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1"/>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1"/>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1"/>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1"/>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1"/>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1"/>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1"/>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1"/>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1"/>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1"/>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1"/>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1"/>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1"/>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1"/>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1"/>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1"/>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1"/>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1"/>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1"/>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1"/>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1"/>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1"/>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1"/>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1"/>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1"/>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1"/>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1"/>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1"/>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1"/>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1"/>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1"/>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1"/>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1"/>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1"/>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1"/>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1"/>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1"/>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1"/>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1"/>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1"/>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1"/>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1"/>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1"/>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1"/>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1"/>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1"/>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1"/>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1"/>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1"/>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1"/>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1"/>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1"/>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1"/>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1"/>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1"/>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1"/>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1"/>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1"/>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1"/>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1"/>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1"/>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1"/>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1"/>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1"/>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1"/>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1"/>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1"/>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1"/>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1"/>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1"/>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1"/>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1"/>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1"/>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1"/>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1"/>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1"/>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1"/>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1"/>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1"/>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1"/>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1"/>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1"/>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1"/>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1"/>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1"/>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1"/>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1"/>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1"/>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1"/>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1"/>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1"/>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1"/>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1"/>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1"/>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1"/>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1"/>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1"/>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1"/>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1"/>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1"/>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1"/>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1"/>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1"/>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1"/>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1"/>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1"/>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1"/>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1"/>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1"/>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1"/>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1"/>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1"/>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1"/>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1"/>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1"/>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1"/>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1"/>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1"/>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1"/>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1"/>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1"/>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1"/>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1"/>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1"/>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1"/>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1"/>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1"/>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1"/>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1"/>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1"/>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1"/>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1"/>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1"/>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1"/>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1"/>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1"/>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1"/>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1"/>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1"/>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1"/>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1"/>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1"/>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1"/>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1"/>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1"/>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1"/>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1"/>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1"/>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1"/>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1"/>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1"/>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1"/>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1"/>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1"/>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1"/>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1"/>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1"/>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1"/>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1"/>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1"/>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1"/>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1"/>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1"/>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1"/>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1"/>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1"/>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1"/>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1"/>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1"/>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1"/>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1"/>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1"/>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1"/>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1"/>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1"/>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1"/>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1"/>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1"/>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1"/>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1"/>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1"/>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1"/>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1"/>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1"/>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1"/>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1"/>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1"/>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1"/>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1"/>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1"/>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1"/>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1"/>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1"/>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1"/>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1"/>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1"/>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1"/>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1"/>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1"/>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1"/>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1"/>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1"/>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1"/>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1"/>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1"/>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1"/>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1"/>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1"/>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1"/>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1"/>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1"/>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1"/>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1"/>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1"/>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1"/>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1"/>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1"/>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1"/>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1"/>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1"/>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1"/>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1"/>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1"/>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1"/>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1"/>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1"/>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1"/>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1"/>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1"/>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1"/>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1"/>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1"/>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1"/>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1"/>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1"/>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1"/>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1"/>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1"/>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1"/>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1"/>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1"/>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1"/>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1"/>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1"/>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1"/>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1"/>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1"/>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1"/>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1"/>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1"/>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1"/>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1"/>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1"/>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1"/>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1"/>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1"/>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1"/>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1"/>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1"/>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1"/>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1"/>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1"/>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1"/>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1"/>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1"/>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1"/>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1"/>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1"/>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1"/>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1"/>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1"/>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1"/>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1"/>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1"/>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1"/>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1"/>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1"/>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1"/>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1"/>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1"/>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1"/>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1"/>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1"/>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1"/>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1"/>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1"/>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1"/>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1"/>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1"/>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1"/>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1"/>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1"/>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1"/>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1"/>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1"/>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1"/>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1"/>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1"/>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1"/>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1"/>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1"/>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1"/>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1"/>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1"/>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1"/>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1"/>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1"/>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1"/>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1"/>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1"/>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1"/>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1"/>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1"/>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1"/>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1"/>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1"/>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1"/>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1"/>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1"/>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1"/>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1"/>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1"/>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1"/>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1"/>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1"/>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1"/>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1"/>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1"/>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1"/>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1"/>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1"/>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1"/>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1"/>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1"/>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1"/>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1"/>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1"/>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1"/>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1"/>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1"/>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1"/>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1"/>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1"/>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1"/>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1"/>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1"/>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1"/>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1"/>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1"/>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1"/>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1"/>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1"/>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1"/>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1"/>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1"/>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1"/>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1"/>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1"/>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1"/>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1"/>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1"/>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1"/>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1"/>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1"/>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1"/>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1"/>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1"/>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1"/>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1"/>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1"/>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1"/>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1"/>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1"/>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1"/>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1"/>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1"/>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1"/>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1" name="Google Shape;2741;p71"/>
          <p:cNvGrpSpPr/>
          <p:nvPr/>
        </p:nvGrpSpPr>
        <p:grpSpPr>
          <a:xfrm>
            <a:off x="5904877" y="1016248"/>
            <a:ext cx="2435960" cy="1297725"/>
            <a:chOff x="233350" y="949250"/>
            <a:chExt cx="7137300" cy="3802300"/>
          </a:xfrm>
        </p:grpSpPr>
        <p:sp>
          <p:nvSpPr>
            <p:cNvPr id="2742" name="Google Shape;2742;p7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3" name="Google Shape;2793;p71"/>
          <p:cNvGrpSpPr/>
          <p:nvPr/>
        </p:nvGrpSpPr>
        <p:grpSpPr>
          <a:xfrm>
            <a:off x="698034" y="977939"/>
            <a:ext cx="2665073" cy="1317140"/>
            <a:chOff x="793334" y="1192826"/>
            <a:chExt cx="2665073" cy="1317140"/>
          </a:xfrm>
        </p:grpSpPr>
        <p:sp>
          <p:nvSpPr>
            <p:cNvPr id="2794" name="Google Shape;2794;p71"/>
            <p:cNvSpPr/>
            <p:nvPr/>
          </p:nvSpPr>
          <p:spPr>
            <a:xfrm>
              <a:off x="2759899" y="20345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1"/>
            <p:cNvSpPr/>
            <p:nvPr/>
          </p:nvSpPr>
          <p:spPr>
            <a:xfrm>
              <a:off x="2622291" y="1667631"/>
              <a:ext cx="12573" cy="1765"/>
            </a:xfrm>
            <a:custGeom>
              <a:avLst/>
              <a:gdLst/>
              <a:ahLst/>
              <a:cxnLst/>
              <a:rect l="l" t="t" r="r" b="b"/>
              <a:pathLst>
                <a:path w="926" h="130" extrusionOk="0">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1"/>
            <p:cNvSpPr/>
            <p:nvPr/>
          </p:nvSpPr>
          <p:spPr>
            <a:xfrm>
              <a:off x="2265040" y="1528449"/>
              <a:ext cx="1344" cy="109"/>
            </a:xfrm>
            <a:custGeom>
              <a:avLst/>
              <a:gdLst/>
              <a:ahLst/>
              <a:cxnLst/>
              <a:rect l="l" t="t" r="r" b="b"/>
              <a:pathLst>
                <a:path w="99" h="8" extrusionOk="0">
                  <a:moveTo>
                    <a:pt x="1" y="1"/>
                  </a:moveTo>
                  <a:cubicBezTo>
                    <a:pt x="32" y="4"/>
                    <a:pt x="67" y="8"/>
                    <a:pt x="99" y="8"/>
                  </a:cubicBezTo>
                  <a:cubicBezTo>
                    <a:pt x="67" y="1"/>
                    <a:pt x="32"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1"/>
            <p:cNvSpPr/>
            <p:nvPr/>
          </p:nvSpPr>
          <p:spPr>
            <a:xfrm>
              <a:off x="2494622" y="1668433"/>
              <a:ext cx="8147" cy="2118"/>
            </a:xfrm>
            <a:custGeom>
              <a:avLst/>
              <a:gdLst/>
              <a:ahLst/>
              <a:cxnLst/>
              <a:rect l="l" t="t" r="r" b="b"/>
              <a:pathLst>
                <a:path w="600" h="156" extrusionOk="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1"/>
            <p:cNvSpPr/>
            <p:nvPr/>
          </p:nvSpPr>
          <p:spPr>
            <a:xfrm>
              <a:off x="2304347" y="1661671"/>
              <a:ext cx="30291" cy="17094"/>
            </a:xfrm>
            <a:custGeom>
              <a:avLst/>
              <a:gdLst/>
              <a:ahLst/>
              <a:cxnLst/>
              <a:rect l="l" t="t" r="r" b="b"/>
              <a:pathLst>
                <a:path w="2231" h="1259" extrusionOk="0">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1"/>
            <p:cNvSpPr/>
            <p:nvPr/>
          </p:nvSpPr>
          <p:spPr>
            <a:xfrm>
              <a:off x="2596779" y="1667903"/>
              <a:ext cx="20869" cy="13808"/>
            </a:xfrm>
            <a:custGeom>
              <a:avLst/>
              <a:gdLst/>
              <a:ahLst/>
              <a:cxnLst/>
              <a:rect l="l" t="t" r="r" b="b"/>
              <a:pathLst>
                <a:path w="1537" h="1017" extrusionOk="0">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1"/>
            <p:cNvSpPr/>
            <p:nvPr/>
          </p:nvSpPr>
          <p:spPr>
            <a:xfrm>
              <a:off x="1460410" y="1905428"/>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1"/>
            <p:cNvSpPr/>
            <p:nvPr/>
          </p:nvSpPr>
          <p:spPr>
            <a:xfrm>
              <a:off x="2393809" y="1664875"/>
              <a:ext cx="58709" cy="92123"/>
            </a:xfrm>
            <a:custGeom>
              <a:avLst/>
              <a:gdLst/>
              <a:ahLst/>
              <a:cxnLst/>
              <a:rect l="l" t="t" r="r" b="b"/>
              <a:pathLst>
                <a:path w="4324" h="6785" extrusionOk="0">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1"/>
            <p:cNvSpPr/>
            <p:nvPr/>
          </p:nvSpPr>
          <p:spPr>
            <a:xfrm>
              <a:off x="3030608" y="2063280"/>
              <a:ext cx="2525" cy="733"/>
            </a:xfrm>
            <a:custGeom>
              <a:avLst/>
              <a:gdLst/>
              <a:ahLst/>
              <a:cxnLst/>
              <a:rect l="l" t="t" r="r" b="b"/>
              <a:pathLst>
                <a:path w="186" h="54" extrusionOk="0">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1"/>
            <p:cNvSpPr/>
            <p:nvPr/>
          </p:nvSpPr>
          <p:spPr>
            <a:xfrm>
              <a:off x="2090841" y="1529304"/>
              <a:ext cx="1765" cy="2390"/>
            </a:xfrm>
            <a:custGeom>
              <a:avLst/>
              <a:gdLst/>
              <a:ahLst/>
              <a:cxnLst/>
              <a:rect l="l" t="t" r="r" b="b"/>
              <a:pathLst>
                <a:path w="130" h="176" extrusionOk="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1"/>
            <p:cNvSpPr/>
            <p:nvPr/>
          </p:nvSpPr>
          <p:spPr>
            <a:xfrm>
              <a:off x="2245597" y="1718058"/>
              <a:ext cx="14229" cy="4386"/>
            </a:xfrm>
            <a:custGeom>
              <a:avLst/>
              <a:gdLst/>
              <a:ahLst/>
              <a:cxnLst/>
              <a:rect l="l" t="t" r="r" b="b"/>
              <a:pathLst>
                <a:path w="1048" h="323" extrusionOk="0">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1"/>
            <p:cNvSpPr/>
            <p:nvPr/>
          </p:nvSpPr>
          <p:spPr>
            <a:xfrm>
              <a:off x="2812146" y="1578590"/>
              <a:ext cx="42742" cy="41805"/>
            </a:xfrm>
            <a:custGeom>
              <a:avLst/>
              <a:gdLst/>
              <a:ahLst/>
              <a:cxnLst/>
              <a:rect l="l" t="t" r="r" b="b"/>
              <a:pathLst>
                <a:path w="3148" h="3079" extrusionOk="0">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1"/>
            <p:cNvSpPr/>
            <p:nvPr/>
          </p:nvSpPr>
          <p:spPr>
            <a:xfrm>
              <a:off x="2563691" y="1451016"/>
              <a:ext cx="3055" cy="2593"/>
            </a:xfrm>
            <a:custGeom>
              <a:avLst/>
              <a:gdLst/>
              <a:ahLst/>
              <a:cxnLst/>
              <a:rect l="l" t="t" r="r" b="b"/>
              <a:pathLst>
                <a:path w="225" h="191" extrusionOk="0">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1"/>
            <p:cNvSpPr/>
            <p:nvPr/>
          </p:nvSpPr>
          <p:spPr>
            <a:xfrm>
              <a:off x="2480977" y="1673361"/>
              <a:ext cx="16510" cy="18180"/>
            </a:xfrm>
            <a:custGeom>
              <a:avLst/>
              <a:gdLst/>
              <a:ahLst/>
              <a:cxnLst/>
              <a:rect l="l" t="t" r="r" b="b"/>
              <a:pathLst>
                <a:path w="1216" h="1339" extrusionOk="0">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1"/>
            <p:cNvSpPr/>
            <p:nvPr/>
          </p:nvSpPr>
          <p:spPr>
            <a:xfrm>
              <a:off x="2278156" y="2042506"/>
              <a:ext cx="20651" cy="18846"/>
            </a:xfrm>
            <a:custGeom>
              <a:avLst/>
              <a:gdLst/>
              <a:ahLst/>
              <a:cxnLst/>
              <a:rect l="l" t="t" r="r" b="b"/>
              <a:pathLst>
                <a:path w="1521" h="1388" extrusionOk="0">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1"/>
            <p:cNvSpPr/>
            <p:nvPr/>
          </p:nvSpPr>
          <p:spPr>
            <a:xfrm>
              <a:off x="2095159" y="1526222"/>
              <a:ext cx="2009" cy="1344"/>
            </a:xfrm>
            <a:custGeom>
              <a:avLst/>
              <a:gdLst/>
              <a:ahLst/>
              <a:cxnLst/>
              <a:rect l="l" t="t" r="r" b="b"/>
              <a:pathLst>
                <a:path w="148" h="99" extrusionOk="0">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1"/>
            <p:cNvSpPr/>
            <p:nvPr/>
          </p:nvSpPr>
          <p:spPr>
            <a:xfrm>
              <a:off x="2217030" y="1745010"/>
              <a:ext cx="1874" cy="394"/>
            </a:xfrm>
            <a:custGeom>
              <a:avLst/>
              <a:gdLst/>
              <a:ahLst/>
              <a:cxnLst/>
              <a:rect l="l" t="t" r="r" b="b"/>
              <a:pathLst>
                <a:path w="138" h="29" extrusionOk="0">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1"/>
            <p:cNvSpPr/>
            <p:nvPr/>
          </p:nvSpPr>
          <p:spPr>
            <a:xfrm>
              <a:off x="2294517" y="2116096"/>
              <a:ext cx="8377" cy="33360"/>
            </a:xfrm>
            <a:custGeom>
              <a:avLst/>
              <a:gdLst/>
              <a:ahLst/>
              <a:cxnLst/>
              <a:rect l="l" t="t" r="r" b="b"/>
              <a:pathLst>
                <a:path w="617" h="2457" extrusionOk="0">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1"/>
            <p:cNvSpPr/>
            <p:nvPr/>
          </p:nvSpPr>
          <p:spPr>
            <a:xfrm>
              <a:off x="2250119" y="1665337"/>
              <a:ext cx="104438" cy="51540"/>
            </a:xfrm>
            <a:custGeom>
              <a:avLst/>
              <a:gdLst/>
              <a:ahLst/>
              <a:cxnLst/>
              <a:rect l="l" t="t" r="r" b="b"/>
              <a:pathLst>
                <a:path w="7692" h="3796" extrusionOk="0">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1"/>
            <p:cNvSpPr/>
            <p:nvPr/>
          </p:nvSpPr>
          <p:spPr>
            <a:xfrm>
              <a:off x="2259243" y="2070557"/>
              <a:ext cx="13034" cy="35342"/>
            </a:xfrm>
            <a:custGeom>
              <a:avLst/>
              <a:gdLst/>
              <a:ahLst/>
              <a:cxnLst/>
              <a:rect l="l" t="t" r="r" b="b"/>
              <a:pathLst>
                <a:path w="960" h="2603" extrusionOk="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1"/>
            <p:cNvSpPr/>
            <p:nvPr/>
          </p:nvSpPr>
          <p:spPr>
            <a:xfrm>
              <a:off x="1664562" y="2045086"/>
              <a:ext cx="3435" cy="4711"/>
            </a:xfrm>
            <a:custGeom>
              <a:avLst/>
              <a:gdLst/>
              <a:ahLst/>
              <a:cxnLst/>
              <a:rect l="l" t="t" r="r" b="b"/>
              <a:pathLst>
                <a:path w="253" h="347" extrusionOk="0">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1"/>
            <p:cNvSpPr/>
            <p:nvPr/>
          </p:nvSpPr>
          <p:spPr>
            <a:xfrm>
              <a:off x="1423480" y="1702037"/>
              <a:ext cx="30142" cy="11880"/>
            </a:xfrm>
            <a:custGeom>
              <a:avLst/>
              <a:gdLst/>
              <a:ahLst/>
              <a:cxnLst/>
              <a:rect l="l" t="t" r="r" b="b"/>
              <a:pathLst>
                <a:path w="2220" h="875" extrusionOk="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1"/>
            <p:cNvSpPr/>
            <p:nvPr/>
          </p:nvSpPr>
          <p:spPr>
            <a:xfrm>
              <a:off x="1110233" y="1631597"/>
              <a:ext cx="22498" cy="29097"/>
            </a:xfrm>
            <a:custGeom>
              <a:avLst/>
              <a:gdLst/>
              <a:ahLst/>
              <a:cxnLst/>
              <a:rect l="l" t="t" r="r" b="b"/>
              <a:pathLst>
                <a:path w="1657" h="2143" extrusionOk="0">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1"/>
            <p:cNvSpPr/>
            <p:nvPr/>
          </p:nvSpPr>
          <p:spPr>
            <a:xfrm>
              <a:off x="1475522" y="1731935"/>
              <a:ext cx="1059" cy="1914"/>
            </a:xfrm>
            <a:custGeom>
              <a:avLst/>
              <a:gdLst/>
              <a:ahLst/>
              <a:cxnLst/>
              <a:rect l="l" t="t" r="r" b="b"/>
              <a:pathLst>
                <a:path w="78" h="141" extrusionOk="0">
                  <a:moveTo>
                    <a:pt x="78" y="1"/>
                  </a:moveTo>
                  <a:cubicBezTo>
                    <a:pt x="50" y="11"/>
                    <a:pt x="29" y="32"/>
                    <a:pt x="15" y="60"/>
                  </a:cubicBezTo>
                  <a:cubicBezTo>
                    <a:pt x="8" y="85"/>
                    <a:pt x="1" y="113"/>
                    <a:pt x="1" y="141"/>
                  </a:cubicBezTo>
                  <a:cubicBezTo>
                    <a:pt x="25" y="92"/>
                    <a:pt x="50" y="46"/>
                    <a:pt x="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1"/>
            <p:cNvSpPr/>
            <p:nvPr/>
          </p:nvSpPr>
          <p:spPr>
            <a:xfrm>
              <a:off x="1389726" y="1671094"/>
              <a:ext cx="58858" cy="39483"/>
            </a:xfrm>
            <a:custGeom>
              <a:avLst/>
              <a:gdLst/>
              <a:ahLst/>
              <a:cxnLst/>
              <a:rect l="l" t="t" r="r" b="b"/>
              <a:pathLst>
                <a:path w="4335" h="2908" extrusionOk="0">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1"/>
            <p:cNvSpPr/>
            <p:nvPr/>
          </p:nvSpPr>
          <p:spPr>
            <a:xfrm>
              <a:off x="1309917" y="1312268"/>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1"/>
            <p:cNvSpPr/>
            <p:nvPr/>
          </p:nvSpPr>
          <p:spPr>
            <a:xfrm>
              <a:off x="1507986" y="1447255"/>
              <a:ext cx="18601" cy="10482"/>
            </a:xfrm>
            <a:custGeom>
              <a:avLst/>
              <a:gdLst/>
              <a:ahLst/>
              <a:cxnLst/>
              <a:rect l="l" t="t" r="r" b="b"/>
              <a:pathLst>
                <a:path w="1370" h="772" extrusionOk="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1"/>
            <p:cNvSpPr/>
            <p:nvPr/>
          </p:nvSpPr>
          <p:spPr>
            <a:xfrm>
              <a:off x="1328559" y="1417113"/>
              <a:ext cx="4236" cy="937"/>
            </a:xfrm>
            <a:custGeom>
              <a:avLst/>
              <a:gdLst/>
              <a:ahLst/>
              <a:cxnLst/>
              <a:rect l="l" t="t" r="r" b="b"/>
              <a:pathLst>
                <a:path w="312" h="69" extrusionOk="0">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1"/>
            <p:cNvSpPr/>
            <p:nvPr/>
          </p:nvSpPr>
          <p:spPr>
            <a:xfrm>
              <a:off x="1359407" y="1645812"/>
              <a:ext cx="55247" cy="22335"/>
            </a:xfrm>
            <a:custGeom>
              <a:avLst/>
              <a:gdLst/>
              <a:ahLst/>
              <a:cxnLst/>
              <a:rect l="l" t="t" r="r" b="b"/>
              <a:pathLst>
                <a:path w="4069" h="1645" extrusionOk="0">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1"/>
            <p:cNvSpPr/>
            <p:nvPr/>
          </p:nvSpPr>
          <p:spPr>
            <a:xfrm>
              <a:off x="1451571" y="1689858"/>
              <a:ext cx="24589" cy="7454"/>
            </a:xfrm>
            <a:custGeom>
              <a:avLst/>
              <a:gdLst/>
              <a:ahLst/>
              <a:cxnLst/>
              <a:rect l="l" t="t" r="r" b="b"/>
              <a:pathLst>
                <a:path w="1811" h="549" extrusionOk="0">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1"/>
            <p:cNvSpPr/>
            <p:nvPr/>
          </p:nvSpPr>
          <p:spPr>
            <a:xfrm>
              <a:off x="1051157" y="1420222"/>
              <a:ext cx="5241" cy="3965"/>
            </a:xfrm>
            <a:custGeom>
              <a:avLst/>
              <a:gdLst/>
              <a:ahLst/>
              <a:cxnLst/>
              <a:rect l="l" t="t" r="r" b="b"/>
              <a:pathLst>
                <a:path w="386" h="292" extrusionOk="0">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1"/>
            <p:cNvSpPr/>
            <p:nvPr/>
          </p:nvSpPr>
          <p:spPr>
            <a:xfrm>
              <a:off x="1513458" y="2479960"/>
              <a:ext cx="11663" cy="15465"/>
            </a:xfrm>
            <a:custGeom>
              <a:avLst/>
              <a:gdLst/>
              <a:ahLst/>
              <a:cxnLst/>
              <a:rect l="l" t="t" r="r" b="b"/>
              <a:pathLst>
                <a:path w="859" h="1139" extrusionOk="0">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1"/>
            <p:cNvSpPr/>
            <p:nvPr/>
          </p:nvSpPr>
          <p:spPr>
            <a:xfrm>
              <a:off x="1506995" y="2482186"/>
              <a:ext cx="4956" cy="2743"/>
            </a:xfrm>
            <a:custGeom>
              <a:avLst/>
              <a:gdLst/>
              <a:ahLst/>
              <a:cxnLst/>
              <a:rect l="l" t="t" r="r" b="b"/>
              <a:pathLst>
                <a:path w="365" h="202" extrusionOk="0">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1"/>
            <p:cNvSpPr/>
            <p:nvPr/>
          </p:nvSpPr>
          <p:spPr>
            <a:xfrm>
              <a:off x="1039073" y="1557966"/>
              <a:ext cx="1344" cy="4155"/>
            </a:xfrm>
            <a:custGeom>
              <a:avLst/>
              <a:gdLst/>
              <a:ahLst/>
              <a:cxnLst/>
              <a:rect l="l" t="t" r="r" b="b"/>
              <a:pathLst>
                <a:path w="99" h="306" extrusionOk="0">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1"/>
            <p:cNvSpPr/>
            <p:nvPr/>
          </p:nvSpPr>
          <p:spPr>
            <a:xfrm>
              <a:off x="1493960" y="2432982"/>
              <a:ext cx="1589" cy="1168"/>
            </a:xfrm>
            <a:custGeom>
              <a:avLst/>
              <a:gdLst/>
              <a:ahLst/>
              <a:cxnLst/>
              <a:rect l="l" t="t" r="r" b="b"/>
              <a:pathLst>
                <a:path w="117" h="86" extrusionOk="0">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1"/>
            <p:cNvSpPr/>
            <p:nvPr/>
          </p:nvSpPr>
          <p:spPr>
            <a:xfrm>
              <a:off x="1496866" y="2484630"/>
              <a:ext cx="7006" cy="4331"/>
            </a:xfrm>
            <a:custGeom>
              <a:avLst/>
              <a:gdLst/>
              <a:ahLst/>
              <a:cxnLst/>
              <a:rect l="l" t="t" r="r" b="b"/>
              <a:pathLst>
                <a:path w="516" h="319" extrusionOk="0">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1"/>
            <p:cNvSpPr/>
            <p:nvPr/>
          </p:nvSpPr>
          <p:spPr>
            <a:xfrm>
              <a:off x="1412930" y="1447825"/>
              <a:ext cx="2200" cy="1643"/>
            </a:xfrm>
            <a:custGeom>
              <a:avLst/>
              <a:gdLst/>
              <a:ahLst/>
              <a:cxnLst/>
              <a:rect l="l" t="t" r="r" b="b"/>
              <a:pathLst>
                <a:path w="162" h="121" extrusionOk="0">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1"/>
            <p:cNvSpPr/>
            <p:nvPr/>
          </p:nvSpPr>
          <p:spPr>
            <a:xfrm>
              <a:off x="1375700" y="1460860"/>
              <a:ext cx="14419" cy="6721"/>
            </a:xfrm>
            <a:custGeom>
              <a:avLst/>
              <a:gdLst/>
              <a:ahLst/>
              <a:cxnLst/>
              <a:rect l="l" t="t" r="r" b="b"/>
              <a:pathLst>
                <a:path w="1062" h="495" extrusionOk="0">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1"/>
            <p:cNvSpPr/>
            <p:nvPr/>
          </p:nvSpPr>
          <p:spPr>
            <a:xfrm>
              <a:off x="1518536" y="1659444"/>
              <a:ext cx="3150" cy="2729"/>
            </a:xfrm>
            <a:custGeom>
              <a:avLst/>
              <a:gdLst/>
              <a:ahLst/>
              <a:cxnLst/>
              <a:rect l="l" t="t" r="r" b="b"/>
              <a:pathLst>
                <a:path w="232" h="201" extrusionOk="0">
                  <a:moveTo>
                    <a:pt x="232" y="1"/>
                  </a:moveTo>
                  <a:lnTo>
                    <a:pt x="186" y="36"/>
                  </a:lnTo>
                  <a:cubicBezTo>
                    <a:pt x="130" y="85"/>
                    <a:pt x="57" y="148"/>
                    <a:pt x="1" y="200"/>
                  </a:cubicBezTo>
                  <a:cubicBezTo>
                    <a:pt x="85" y="141"/>
                    <a:pt x="162" y="74"/>
                    <a:pt x="2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1"/>
            <p:cNvSpPr/>
            <p:nvPr/>
          </p:nvSpPr>
          <p:spPr>
            <a:xfrm>
              <a:off x="2136230" y="2173135"/>
              <a:ext cx="92123" cy="91879"/>
            </a:xfrm>
            <a:custGeom>
              <a:avLst/>
              <a:gdLst/>
              <a:ahLst/>
              <a:cxnLst/>
              <a:rect l="l" t="t" r="r" b="b"/>
              <a:pathLst>
                <a:path w="6785" h="6767" extrusionOk="0">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1"/>
            <p:cNvSpPr/>
            <p:nvPr/>
          </p:nvSpPr>
          <p:spPr>
            <a:xfrm>
              <a:off x="2231110" y="2162816"/>
              <a:ext cx="55953" cy="49734"/>
            </a:xfrm>
            <a:custGeom>
              <a:avLst/>
              <a:gdLst/>
              <a:ahLst/>
              <a:cxnLst/>
              <a:rect l="l" t="t" r="r" b="b"/>
              <a:pathLst>
                <a:path w="4121" h="3663" extrusionOk="0">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1"/>
            <p:cNvSpPr/>
            <p:nvPr/>
          </p:nvSpPr>
          <p:spPr>
            <a:xfrm>
              <a:off x="2193500" y="2179503"/>
              <a:ext cx="64425" cy="69177"/>
            </a:xfrm>
            <a:custGeom>
              <a:avLst/>
              <a:gdLst/>
              <a:ahLst/>
              <a:cxnLst/>
              <a:rect l="l" t="t" r="r" b="b"/>
              <a:pathLst>
                <a:path w="4745" h="5095" extrusionOk="0">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1"/>
            <p:cNvSpPr/>
            <p:nvPr/>
          </p:nvSpPr>
          <p:spPr>
            <a:xfrm>
              <a:off x="2229155" y="2179503"/>
              <a:ext cx="54" cy="14"/>
            </a:xfrm>
            <a:custGeom>
              <a:avLst/>
              <a:gdLst/>
              <a:ahLst/>
              <a:cxnLst/>
              <a:rect l="l" t="t" r="r" b="b"/>
              <a:pathLst>
                <a:path w="4" h="1" extrusionOk="0">
                  <a:moveTo>
                    <a:pt x="4" y="1"/>
                  </a:moveTo>
                  <a:lnTo>
                    <a:pt x="1"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1"/>
            <p:cNvSpPr/>
            <p:nvPr/>
          </p:nvSpPr>
          <p:spPr>
            <a:xfrm>
              <a:off x="2229209" y="2179503"/>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1"/>
            <p:cNvSpPr/>
            <p:nvPr/>
          </p:nvSpPr>
          <p:spPr>
            <a:xfrm>
              <a:off x="2257776" y="2210066"/>
              <a:ext cx="54" cy="163"/>
            </a:xfrm>
            <a:custGeom>
              <a:avLst/>
              <a:gdLst/>
              <a:ahLst/>
              <a:cxnLst/>
              <a:rect l="l" t="t" r="r" b="b"/>
              <a:pathLst>
                <a:path w="4" h="12" extrusionOk="0">
                  <a:moveTo>
                    <a:pt x="0" y="1"/>
                  </a:moveTo>
                  <a:cubicBezTo>
                    <a:pt x="0" y="4"/>
                    <a:pt x="4" y="8"/>
                    <a:pt x="4" y="11"/>
                  </a:cubicBezTo>
                  <a:cubicBezTo>
                    <a:pt x="4" y="8"/>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1"/>
            <p:cNvSpPr/>
            <p:nvPr/>
          </p:nvSpPr>
          <p:spPr>
            <a:xfrm>
              <a:off x="2257491" y="2209455"/>
              <a:ext cx="95" cy="149"/>
            </a:xfrm>
            <a:custGeom>
              <a:avLst/>
              <a:gdLst/>
              <a:ahLst/>
              <a:cxnLst/>
              <a:rect l="l" t="t" r="r" b="b"/>
              <a:pathLst>
                <a:path w="7" h="11" extrusionOk="0">
                  <a:moveTo>
                    <a:pt x="7" y="11"/>
                  </a:moveTo>
                  <a:cubicBezTo>
                    <a:pt x="4" y="7"/>
                    <a:pt x="0" y="4"/>
                    <a:pt x="0" y="0"/>
                  </a:cubicBezTo>
                  <a:cubicBezTo>
                    <a:pt x="0" y="4"/>
                    <a:pt x="4" y="7"/>
                    <a:pt x="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1"/>
            <p:cNvSpPr/>
            <p:nvPr/>
          </p:nvSpPr>
          <p:spPr>
            <a:xfrm>
              <a:off x="2233106" y="2183400"/>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1"/>
            <p:cNvSpPr/>
            <p:nvPr/>
          </p:nvSpPr>
          <p:spPr>
            <a:xfrm>
              <a:off x="2257871" y="2210406"/>
              <a:ext cx="0" cy="149"/>
            </a:xfrm>
            <a:custGeom>
              <a:avLst/>
              <a:gdLst/>
              <a:ahLst/>
              <a:cxnLst/>
              <a:rect l="l" t="t" r="r" b="b"/>
              <a:pathLst>
                <a:path h="11" extrusionOk="0">
                  <a:moveTo>
                    <a:pt x="0" y="11"/>
                  </a:moveTo>
                  <a:lnTo>
                    <a:pt x="0" y="11"/>
                  </a:lnTo>
                  <a:lnTo>
                    <a:pt x="0" y="4"/>
                  </a:lnTo>
                  <a:cubicBezTo>
                    <a:pt x="0" y="0"/>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1"/>
            <p:cNvSpPr/>
            <p:nvPr/>
          </p:nvSpPr>
          <p:spPr>
            <a:xfrm>
              <a:off x="2249589" y="2206645"/>
              <a:ext cx="3965" cy="1874"/>
            </a:xfrm>
            <a:custGeom>
              <a:avLst/>
              <a:gdLst/>
              <a:ahLst/>
              <a:cxnLst/>
              <a:rect l="l" t="t" r="r" b="b"/>
              <a:pathLst>
                <a:path w="292" h="138" extrusionOk="0">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1"/>
            <p:cNvSpPr/>
            <p:nvPr/>
          </p:nvSpPr>
          <p:spPr>
            <a:xfrm>
              <a:off x="2257681" y="2209740"/>
              <a:ext cx="54" cy="149"/>
            </a:xfrm>
            <a:custGeom>
              <a:avLst/>
              <a:gdLst/>
              <a:ahLst/>
              <a:cxnLst/>
              <a:rect l="l" t="t" r="r" b="b"/>
              <a:pathLst>
                <a:path w="4" h="11" extrusionOk="0">
                  <a:moveTo>
                    <a:pt x="4" y="11"/>
                  </a:moveTo>
                  <a:cubicBezTo>
                    <a:pt x="4" y="7"/>
                    <a:pt x="0" y="4"/>
                    <a:pt x="0" y="0"/>
                  </a:cubicBezTo>
                  <a:cubicBezTo>
                    <a:pt x="0" y="4"/>
                    <a:pt x="4" y="7"/>
                    <a:pt x="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1"/>
            <p:cNvSpPr/>
            <p:nvPr/>
          </p:nvSpPr>
          <p:spPr>
            <a:xfrm>
              <a:off x="2229915" y="2180508"/>
              <a:ext cx="163" cy="149"/>
            </a:xfrm>
            <a:custGeom>
              <a:avLst/>
              <a:gdLst/>
              <a:ahLst/>
              <a:cxnLst/>
              <a:rect l="l" t="t" r="r" b="b"/>
              <a:pathLst>
                <a:path w="12" h="11" extrusionOk="0">
                  <a:moveTo>
                    <a:pt x="1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1"/>
            <p:cNvSpPr/>
            <p:nvPr/>
          </p:nvSpPr>
          <p:spPr>
            <a:xfrm>
              <a:off x="2230200" y="2180834"/>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1"/>
            <p:cNvSpPr/>
            <p:nvPr/>
          </p:nvSpPr>
          <p:spPr>
            <a:xfrm>
              <a:off x="2229399" y="2179843"/>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1"/>
            <p:cNvSpPr/>
            <p:nvPr/>
          </p:nvSpPr>
          <p:spPr>
            <a:xfrm>
              <a:off x="2229684" y="2180169"/>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1"/>
            <p:cNvSpPr/>
            <p:nvPr/>
          </p:nvSpPr>
          <p:spPr>
            <a:xfrm>
              <a:off x="2230485" y="2181173"/>
              <a:ext cx="163" cy="204"/>
            </a:xfrm>
            <a:custGeom>
              <a:avLst/>
              <a:gdLst/>
              <a:ahLst/>
              <a:cxnLst/>
              <a:rect l="l" t="t" r="r" b="b"/>
              <a:pathLst>
                <a:path w="12" h="15" extrusionOk="0">
                  <a:moveTo>
                    <a:pt x="1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1"/>
            <p:cNvSpPr/>
            <p:nvPr/>
          </p:nvSpPr>
          <p:spPr>
            <a:xfrm>
              <a:off x="2232156" y="2182830"/>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1"/>
            <p:cNvSpPr/>
            <p:nvPr/>
          </p:nvSpPr>
          <p:spPr>
            <a:xfrm>
              <a:off x="2231870" y="2182545"/>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1"/>
            <p:cNvSpPr/>
            <p:nvPr/>
          </p:nvSpPr>
          <p:spPr>
            <a:xfrm>
              <a:off x="2232821" y="2183264"/>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1"/>
            <p:cNvSpPr/>
            <p:nvPr/>
          </p:nvSpPr>
          <p:spPr>
            <a:xfrm>
              <a:off x="2231205" y="2181974"/>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1"/>
            <p:cNvSpPr/>
            <p:nvPr/>
          </p:nvSpPr>
          <p:spPr>
            <a:xfrm>
              <a:off x="2231531" y="2182259"/>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1"/>
            <p:cNvSpPr/>
            <p:nvPr/>
          </p:nvSpPr>
          <p:spPr>
            <a:xfrm>
              <a:off x="2230771" y="2181553"/>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1"/>
            <p:cNvSpPr/>
            <p:nvPr/>
          </p:nvSpPr>
          <p:spPr>
            <a:xfrm>
              <a:off x="2232481" y="2183074"/>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1"/>
            <p:cNvSpPr/>
            <p:nvPr/>
          </p:nvSpPr>
          <p:spPr>
            <a:xfrm>
              <a:off x="2271462" y="2241294"/>
              <a:ext cx="8133" cy="10523"/>
            </a:xfrm>
            <a:custGeom>
              <a:avLst/>
              <a:gdLst/>
              <a:ahLst/>
              <a:cxnLst/>
              <a:rect l="l" t="t" r="r" b="b"/>
              <a:pathLst>
                <a:path w="599" h="775" extrusionOk="0">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1"/>
            <p:cNvSpPr/>
            <p:nvPr/>
          </p:nvSpPr>
          <p:spPr>
            <a:xfrm>
              <a:off x="2244837" y="2263697"/>
              <a:ext cx="14704" cy="14922"/>
            </a:xfrm>
            <a:custGeom>
              <a:avLst/>
              <a:gdLst/>
              <a:ahLst/>
              <a:cxnLst/>
              <a:rect l="l" t="t" r="r" b="b"/>
              <a:pathLst>
                <a:path w="1083" h="1099" extrusionOk="0">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1"/>
            <p:cNvSpPr/>
            <p:nvPr/>
          </p:nvSpPr>
          <p:spPr>
            <a:xfrm>
              <a:off x="2168694" y="2212021"/>
              <a:ext cx="116509" cy="102252"/>
            </a:xfrm>
            <a:custGeom>
              <a:avLst/>
              <a:gdLst/>
              <a:ahLst/>
              <a:cxnLst/>
              <a:rect l="l" t="t" r="r" b="b"/>
              <a:pathLst>
                <a:path w="8581" h="7531" extrusionOk="0">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1"/>
            <p:cNvSpPr/>
            <p:nvPr/>
          </p:nvSpPr>
          <p:spPr>
            <a:xfrm>
              <a:off x="2185707" y="226682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1"/>
            <p:cNvSpPr/>
            <p:nvPr/>
          </p:nvSpPr>
          <p:spPr>
            <a:xfrm>
              <a:off x="2169780" y="2264023"/>
              <a:ext cx="299" cy="109"/>
            </a:xfrm>
            <a:custGeom>
              <a:avLst/>
              <a:gdLst/>
              <a:ahLst/>
              <a:cxnLst/>
              <a:rect l="l" t="t" r="r" b="b"/>
              <a:pathLst>
                <a:path w="22" h="8" extrusionOk="0">
                  <a:moveTo>
                    <a:pt x="1" y="7"/>
                  </a:moveTo>
                  <a:cubicBezTo>
                    <a:pt x="8" y="7"/>
                    <a:pt x="15" y="4"/>
                    <a:pt x="22" y="0"/>
                  </a:cubicBezTo>
                  <a:cubicBezTo>
                    <a:pt x="15" y="4"/>
                    <a:pt x="8" y="7"/>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1"/>
            <p:cNvSpPr/>
            <p:nvPr/>
          </p:nvSpPr>
          <p:spPr>
            <a:xfrm>
              <a:off x="2182435" y="2266725"/>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1"/>
            <p:cNvSpPr/>
            <p:nvPr/>
          </p:nvSpPr>
          <p:spPr>
            <a:xfrm>
              <a:off x="2184336" y="226682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1"/>
            <p:cNvSpPr/>
            <p:nvPr/>
          </p:nvSpPr>
          <p:spPr>
            <a:xfrm>
              <a:off x="2186236" y="2266779"/>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1"/>
            <p:cNvSpPr/>
            <p:nvPr/>
          </p:nvSpPr>
          <p:spPr>
            <a:xfrm>
              <a:off x="2169265" y="2264159"/>
              <a:ext cx="394" cy="68"/>
            </a:xfrm>
            <a:custGeom>
              <a:avLst/>
              <a:gdLst/>
              <a:ahLst/>
              <a:cxnLst/>
              <a:rect l="l" t="t" r="r" b="b"/>
              <a:pathLst>
                <a:path w="29" h="5" extrusionOk="0">
                  <a:moveTo>
                    <a:pt x="0" y="4"/>
                  </a:moveTo>
                  <a:cubicBezTo>
                    <a:pt x="11" y="4"/>
                    <a:pt x="18" y="1"/>
                    <a:pt x="28" y="1"/>
                  </a:cubicBezTo>
                  <a:cubicBezTo>
                    <a:pt x="18" y="1"/>
                    <a:pt x="11"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1"/>
            <p:cNvSpPr/>
            <p:nvPr/>
          </p:nvSpPr>
          <p:spPr>
            <a:xfrm>
              <a:off x="2168640" y="2264213"/>
              <a:ext cx="543" cy="41"/>
            </a:xfrm>
            <a:custGeom>
              <a:avLst/>
              <a:gdLst/>
              <a:ahLst/>
              <a:cxnLst/>
              <a:rect l="l" t="t" r="r" b="b"/>
              <a:pathLst>
                <a:path w="40" h="3" extrusionOk="0">
                  <a:moveTo>
                    <a:pt x="1" y="0"/>
                  </a:moveTo>
                  <a:cubicBezTo>
                    <a:pt x="10" y="2"/>
                    <a:pt x="17" y="3"/>
                    <a:pt x="23" y="3"/>
                  </a:cubicBezTo>
                  <a:cubicBezTo>
                    <a:pt x="29" y="3"/>
                    <a:pt x="34" y="2"/>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1"/>
            <p:cNvSpPr/>
            <p:nvPr/>
          </p:nvSpPr>
          <p:spPr>
            <a:xfrm>
              <a:off x="2170161" y="2262883"/>
              <a:ext cx="869" cy="1100"/>
            </a:xfrm>
            <a:custGeom>
              <a:avLst/>
              <a:gdLst/>
              <a:ahLst/>
              <a:cxnLst/>
              <a:rect l="l" t="t" r="r" b="b"/>
              <a:pathLst>
                <a:path w="64" h="81" extrusionOk="0">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1"/>
            <p:cNvSpPr/>
            <p:nvPr/>
          </p:nvSpPr>
          <p:spPr>
            <a:xfrm>
              <a:off x="2188178" y="2266019"/>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1"/>
            <p:cNvSpPr/>
            <p:nvPr/>
          </p:nvSpPr>
          <p:spPr>
            <a:xfrm>
              <a:off x="2187893" y="2266250"/>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1"/>
            <p:cNvSpPr/>
            <p:nvPr/>
          </p:nvSpPr>
          <p:spPr>
            <a:xfrm>
              <a:off x="2187608" y="2266440"/>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1"/>
            <p:cNvSpPr/>
            <p:nvPr/>
          </p:nvSpPr>
          <p:spPr>
            <a:xfrm>
              <a:off x="2186712" y="2266725"/>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1"/>
            <p:cNvSpPr/>
            <p:nvPr/>
          </p:nvSpPr>
          <p:spPr>
            <a:xfrm>
              <a:off x="2259012" y="2212062"/>
              <a:ext cx="14840" cy="2349"/>
            </a:xfrm>
            <a:custGeom>
              <a:avLst/>
              <a:gdLst/>
              <a:ahLst/>
              <a:cxnLst/>
              <a:rect l="l" t="t" r="r" b="b"/>
              <a:pathLst>
                <a:path w="1093" h="173" extrusionOk="0">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1"/>
            <p:cNvSpPr/>
            <p:nvPr/>
          </p:nvSpPr>
          <p:spPr>
            <a:xfrm>
              <a:off x="2201728" y="225032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1"/>
            <p:cNvSpPr/>
            <p:nvPr/>
          </p:nvSpPr>
          <p:spPr>
            <a:xfrm>
              <a:off x="2193881" y="2234886"/>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1"/>
            <p:cNvSpPr/>
            <p:nvPr/>
          </p:nvSpPr>
          <p:spPr>
            <a:xfrm>
              <a:off x="2203113" y="225041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1"/>
            <p:cNvSpPr/>
            <p:nvPr/>
          </p:nvSpPr>
          <p:spPr>
            <a:xfrm>
              <a:off x="2195021" y="223568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1"/>
            <p:cNvSpPr/>
            <p:nvPr/>
          </p:nvSpPr>
          <p:spPr>
            <a:xfrm>
              <a:off x="2195211" y="223593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1"/>
            <p:cNvSpPr/>
            <p:nvPr/>
          </p:nvSpPr>
          <p:spPr>
            <a:xfrm>
              <a:off x="2200927" y="2250228"/>
              <a:ext cx="95" cy="14"/>
            </a:xfrm>
            <a:custGeom>
              <a:avLst/>
              <a:gdLst/>
              <a:ahLst/>
              <a:cxnLst/>
              <a:rect l="l" t="t" r="r" b="b"/>
              <a:pathLst>
                <a:path w="7"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1"/>
            <p:cNvSpPr/>
            <p:nvPr/>
          </p:nvSpPr>
          <p:spPr>
            <a:xfrm>
              <a:off x="2194600" y="2235361"/>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1"/>
            <p:cNvSpPr/>
            <p:nvPr/>
          </p:nvSpPr>
          <p:spPr>
            <a:xfrm>
              <a:off x="2194315" y="2235117"/>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1"/>
            <p:cNvSpPr/>
            <p:nvPr/>
          </p:nvSpPr>
          <p:spPr>
            <a:xfrm>
              <a:off x="2203588" y="225041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1"/>
            <p:cNvSpPr/>
            <p:nvPr/>
          </p:nvSpPr>
          <p:spPr>
            <a:xfrm>
              <a:off x="2195116" y="22358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1"/>
            <p:cNvSpPr/>
            <p:nvPr/>
          </p:nvSpPr>
          <p:spPr>
            <a:xfrm>
              <a:off x="2194831" y="2235497"/>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1"/>
            <p:cNvSpPr/>
            <p:nvPr/>
          </p:nvSpPr>
          <p:spPr>
            <a:xfrm>
              <a:off x="2206005" y="2249468"/>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1"/>
            <p:cNvSpPr/>
            <p:nvPr/>
          </p:nvSpPr>
          <p:spPr>
            <a:xfrm>
              <a:off x="2205625" y="224975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1"/>
            <p:cNvSpPr/>
            <p:nvPr/>
          </p:nvSpPr>
          <p:spPr>
            <a:xfrm>
              <a:off x="2258102" y="2213298"/>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1"/>
            <p:cNvSpPr/>
            <p:nvPr/>
          </p:nvSpPr>
          <p:spPr>
            <a:xfrm>
              <a:off x="2257722" y="2213732"/>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1"/>
            <p:cNvSpPr/>
            <p:nvPr/>
          </p:nvSpPr>
          <p:spPr>
            <a:xfrm>
              <a:off x="2257152" y="2214533"/>
              <a:ext cx="54" cy="109"/>
            </a:xfrm>
            <a:custGeom>
              <a:avLst/>
              <a:gdLst/>
              <a:ahLst/>
              <a:cxnLst/>
              <a:rect l="l" t="t" r="r" b="b"/>
              <a:pathLst>
                <a:path w="4"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1"/>
            <p:cNvSpPr/>
            <p:nvPr/>
          </p:nvSpPr>
          <p:spPr>
            <a:xfrm>
              <a:off x="2257437" y="2214153"/>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1"/>
            <p:cNvSpPr/>
            <p:nvPr/>
          </p:nvSpPr>
          <p:spPr>
            <a:xfrm>
              <a:off x="2258482" y="2212687"/>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1"/>
            <p:cNvSpPr/>
            <p:nvPr/>
          </p:nvSpPr>
          <p:spPr>
            <a:xfrm>
              <a:off x="2204865" y="2250133"/>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1"/>
            <p:cNvSpPr/>
            <p:nvPr/>
          </p:nvSpPr>
          <p:spPr>
            <a:xfrm>
              <a:off x="2258822" y="2212211"/>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1"/>
            <p:cNvSpPr/>
            <p:nvPr/>
          </p:nvSpPr>
          <p:spPr>
            <a:xfrm>
              <a:off x="2193460" y="2234696"/>
              <a:ext cx="14" cy="14"/>
            </a:xfrm>
            <a:custGeom>
              <a:avLst/>
              <a:gdLst/>
              <a:ahLst/>
              <a:cxnLst/>
              <a:rect l="l" t="t" r="r" b="b"/>
              <a:pathLst>
                <a:path w="1" h="1" extrusionOk="0">
                  <a:moveTo>
                    <a:pt x="0" y="0"/>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1"/>
            <p:cNvSpPr/>
            <p:nvPr/>
          </p:nvSpPr>
          <p:spPr>
            <a:xfrm>
              <a:off x="2205245" y="224994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1"/>
            <p:cNvSpPr/>
            <p:nvPr/>
          </p:nvSpPr>
          <p:spPr>
            <a:xfrm>
              <a:off x="2204485" y="225028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1"/>
            <p:cNvSpPr/>
            <p:nvPr/>
          </p:nvSpPr>
          <p:spPr>
            <a:xfrm>
              <a:off x="2278916" y="2252890"/>
              <a:ext cx="258" cy="163"/>
            </a:xfrm>
            <a:custGeom>
              <a:avLst/>
              <a:gdLst/>
              <a:ahLst/>
              <a:cxnLst/>
              <a:rect l="l" t="t" r="r" b="b"/>
              <a:pathLst>
                <a:path w="19" h="12" extrusionOk="0">
                  <a:moveTo>
                    <a:pt x="1"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1"/>
            <p:cNvSpPr/>
            <p:nvPr/>
          </p:nvSpPr>
          <p:spPr>
            <a:xfrm>
              <a:off x="2279256" y="2252659"/>
              <a:ext cx="204" cy="204"/>
            </a:xfrm>
            <a:custGeom>
              <a:avLst/>
              <a:gdLst/>
              <a:ahLst/>
              <a:cxnLst/>
              <a:rect l="l" t="t" r="r" b="b"/>
              <a:pathLst>
                <a:path w="15" h="15" extrusionOk="0">
                  <a:moveTo>
                    <a:pt x="0" y="14"/>
                  </a:moveTo>
                  <a:cubicBezTo>
                    <a:pt x="4" y="11"/>
                    <a:pt x="11" y="7"/>
                    <a:pt x="14" y="0"/>
                  </a:cubicBezTo>
                  <a:cubicBezTo>
                    <a:pt x="11" y="7"/>
                    <a:pt x="4"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1"/>
            <p:cNvSpPr/>
            <p:nvPr/>
          </p:nvSpPr>
          <p:spPr>
            <a:xfrm>
              <a:off x="2279772" y="2251994"/>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1"/>
            <p:cNvSpPr/>
            <p:nvPr/>
          </p:nvSpPr>
          <p:spPr>
            <a:xfrm>
              <a:off x="2279541" y="2252319"/>
              <a:ext cx="244" cy="299"/>
            </a:xfrm>
            <a:custGeom>
              <a:avLst/>
              <a:gdLst/>
              <a:ahLst/>
              <a:cxnLst/>
              <a:rect l="l" t="t" r="r" b="b"/>
              <a:pathLst>
                <a:path w="18" h="22" extrusionOk="0">
                  <a:moveTo>
                    <a:pt x="18" y="1"/>
                  </a:moveTo>
                  <a:cubicBezTo>
                    <a:pt x="11" y="8"/>
                    <a:pt x="4" y="15"/>
                    <a:pt x="0" y="22"/>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1"/>
            <p:cNvSpPr/>
            <p:nvPr/>
          </p:nvSpPr>
          <p:spPr>
            <a:xfrm>
              <a:off x="2276445" y="225360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1"/>
            <p:cNvSpPr/>
            <p:nvPr/>
          </p:nvSpPr>
          <p:spPr>
            <a:xfrm>
              <a:off x="2280301" y="2250704"/>
              <a:ext cx="14" cy="14"/>
            </a:xfrm>
            <a:custGeom>
              <a:avLst/>
              <a:gdLst/>
              <a:ahLst/>
              <a:cxnLst/>
              <a:rect l="l" t="t" r="r" b="b"/>
              <a:pathLst>
                <a:path w="1" h="1" extrusionOk="0">
                  <a:moveTo>
                    <a:pt x="0" y="1"/>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1"/>
            <p:cNvSpPr/>
            <p:nvPr/>
          </p:nvSpPr>
          <p:spPr>
            <a:xfrm>
              <a:off x="2280111" y="2251043"/>
              <a:ext cx="109" cy="434"/>
            </a:xfrm>
            <a:custGeom>
              <a:avLst/>
              <a:gdLst/>
              <a:ahLst/>
              <a:cxnLst/>
              <a:rect l="l" t="t" r="r" b="b"/>
              <a:pathLst>
                <a:path w="8" h="32" extrusionOk="0">
                  <a:moveTo>
                    <a:pt x="0" y="32"/>
                  </a:moveTo>
                  <a:cubicBezTo>
                    <a:pt x="4" y="21"/>
                    <a:pt x="7" y="11"/>
                    <a:pt x="7" y="0"/>
                  </a:cubicBezTo>
                  <a:cubicBezTo>
                    <a:pt x="7" y="11"/>
                    <a:pt x="4"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1"/>
            <p:cNvSpPr/>
            <p:nvPr/>
          </p:nvSpPr>
          <p:spPr>
            <a:xfrm>
              <a:off x="2279962" y="2251613"/>
              <a:ext cx="109" cy="299"/>
            </a:xfrm>
            <a:custGeom>
              <a:avLst/>
              <a:gdLst/>
              <a:ahLst/>
              <a:cxnLst/>
              <a:rect l="l" t="t" r="r" b="b"/>
              <a:pathLst>
                <a:path w="8" h="22" extrusionOk="0">
                  <a:moveTo>
                    <a:pt x="1" y="21"/>
                  </a:moveTo>
                  <a:cubicBezTo>
                    <a:pt x="4" y="14"/>
                    <a:pt x="4" y="7"/>
                    <a:pt x="8" y="0"/>
                  </a:cubicBezTo>
                  <a:cubicBezTo>
                    <a:pt x="4"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1"/>
            <p:cNvSpPr/>
            <p:nvPr/>
          </p:nvSpPr>
          <p:spPr>
            <a:xfrm>
              <a:off x="2278536" y="2253134"/>
              <a:ext cx="353" cy="149"/>
            </a:xfrm>
            <a:custGeom>
              <a:avLst/>
              <a:gdLst/>
              <a:ahLst/>
              <a:cxnLst/>
              <a:rect l="l" t="t" r="r" b="b"/>
              <a:pathLst>
                <a:path w="26" h="11" extrusionOk="0">
                  <a:moveTo>
                    <a:pt x="1" y="11"/>
                  </a:moveTo>
                  <a:cubicBezTo>
                    <a:pt x="8" y="7"/>
                    <a:pt x="15" y="4"/>
                    <a:pt x="25" y="0"/>
                  </a:cubicBezTo>
                  <a:cubicBezTo>
                    <a:pt x="15" y="4"/>
                    <a:pt x="8"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1"/>
            <p:cNvSpPr/>
            <p:nvPr/>
          </p:nvSpPr>
          <p:spPr>
            <a:xfrm>
              <a:off x="2276119" y="2239584"/>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1"/>
            <p:cNvSpPr/>
            <p:nvPr/>
          </p:nvSpPr>
          <p:spPr>
            <a:xfrm>
              <a:off x="2277111" y="2239869"/>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1"/>
            <p:cNvSpPr/>
            <p:nvPr/>
          </p:nvSpPr>
          <p:spPr>
            <a:xfrm>
              <a:off x="2276595" y="2239679"/>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1"/>
            <p:cNvSpPr/>
            <p:nvPr/>
          </p:nvSpPr>
          <p:spPr>
            <a:xfrm>
              <a:off x="2277735" y="2240154"/>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1"/>
            <p:cNvSpPr/>
            <p:nvPr/>
          </p:nvSpPr>
          <p:spPr>
            <a:xfrm>
              <a:off x="2278210" y="2240439"/>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1"/>
            <p:cNvSpPr/>
            <p:nvPr/>
          </p:nvSpPr>
          <p:spPr>
            <a:xfrm>
              <a:off x="2278726" y="2240779"/>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1"/>
            <p:cNvSpPr/>
            <p:nvPr/>
          </p:nvSpPr>
          <p:spPr>
            <a:xfrm>
              <a:off x="2278210" y="2253270"/>
              <a:ext cx="339" cy="109"/>
            </a:xfrm>
            <a:custGeom>
              <a:avLst/>
              <a:gdLst/>
              <a:ahLst/>
              <a:cxnLst/>
              <a:rect l="l" t="t" r="r" b="b"/>
              <a:pathLst>
                <a:path w="25" h="8" extrusionOk="0">
                  <a:moveTo>
                    <a:pt x="25" y="1"/>
                  </a:moveTo>
                  <a:cubicBezTo>
                    <a:pt x="14" y="4"/>
                    <a:pt x="7" y="4"/>
                    <a:pt x="0" y="8"/>
                  </a:cubicBezTo>
                  <a:cubicBezTo>
                    <a:pt x="7" y="4"/>
                    <a:pt x="18" y="4"/>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1"/>
            <p:cNvSpPr/>
            <p:nvPr/>
          </p:nvSpPr>
          <p:spPr>
            <a:xfrm>
              <a:off x="2277396" y="2253460"/>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1"/>
            <p:cNvSpPr/>
            <p:nvPr/>
          </p:nvSpPr>
          <p:spPr>
            <a:xfrm>
              <a:off x="2276921" y="2253514"/>
              <a:ext cx="394" cy="54"/>
            </a:xfrm>
            <a:custGeom>
              <a:avLst/>
              <a:gdLst/>
              <a:ahLst/>
              <a:cxnLst/>
              <a:rect l="l" t="t" r="r" b="b"/>
              <a:pathLst>
                <a:path w="29" h="4" extrusionOk="0">
                  <a:moveTo>
                    <a:pt x="1" y="4"/>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1"/>
            <p:cNvSpPr/>
            <p:nvPr/>
          </p:nvSpPr>
          <p:spPr>
            <a:xfrm>
              <a:off x="2277776" y="2253419"/>
              <a:ext cx="299" cy="54"/>
            </a:xfrm>
            <a:custGeom>
              <a:avLst/>
              <a:gdLst/>
              <a:ahLst/>
              <a:cxnLst/>
              <a:rect l="l" t="t" r="r" b="b"/>
              <a:pathLst>
                <a:path w="22" h="4" extrusionOk="0">
                  <a:moveTo>
                    <a:pt x="1" y="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1"/>
            <p:cNvSpPr/>
            <p:nvPr/>
          </p:nvSpPr>
          <p:spPr>
            <a:xfrm>
              <a:off x="2276595" y="2253609"/>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1"/>
            <p:cNvSpPr/>
            <p:nvPr/>
          </p:nvSpPr>
          <p:spPr>
            <a:xfrm>
              <a:off x="2275644" y="225355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1"/>
            <p:cNvSpPr/>
            <p:nvPr/>
          </p:nvSpPr>
          <p:spPr>
            <a:xfrm>
              <a:off x="2252019" y="2279556"/>
              <a:ext cx="149" cy="353"/>
            </a:xfrm>
            <a:custGeom>
              <a:avLst/>
              <a:gdLst/>
              <a:ahLst/>
              <a:cxnLst/>
              <a:rect l="l" t="t" r="r" b="b"/>
              <a:pathLst>
                <a:path w="11" h="26" extrusionOk="0">
                  <a:moveTo>
                    <a:pt x="11"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1"/>
            <p:cNvSpPr/>
            <p:nvPr/>
          </p:nvSpPr>
          <p:spPr>
            <a:xfrm>
              <a:off x="2252155" y="2275999"/>
              <a:ext cx="1589" cy="3476"/>
            </a:xfrm>
            <a:custGeom>
              <a:avLst/>
              <a:gdLst/>
              <a:ahLst/>
              <a:cxnLst/>
              <a:rect l="l" t="t" r="r" b="b"/>
              <a:pathLst>
                <a:path w="117" h="256" extrusionOk="0">
                  <a:moveTo>
                    <a:pt x="116" y="0"/>
                  </a:moveTo>
                  <a:lnTo>
                    <a:pt x="116" y="0"/>
                  </a:lnTo>
                  <a:cubicBezTo>
                    <a:pt x="71" y="95"/>
                    <a:pt x="25" y="203"/>
                    <a:pt x="1" y="256"/>
                  </a:cubicBezTo>
                  <a:cubicBezTo>
                    <a:pt x="25" y="203"/>
                    <a:pt x="74" y="95"/>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1"/>
            <p:cNvSpPr/>
            <p:nvPr/>
          </p:nvSpPr>
          <p:spPr>
            <a:xfrm>
              <a:off x="2256867" y="2263589"/>
              <a:ext cx="1589" cy="1494"/>
            </a:xfrm>
            <a:custGeom>
              <a:avLst/>
              <a:gdLst/>
              <a:ahLst/>
              <a:cxnLst/>
              <a:rect l="l" t="t" r="r" b="b"/>
              <a:pathLst>
                <a:path w="117" h="110" extrusionOk="0">
                  <a:moveTo>
                    <a:pt x="116" y="109"/>
                  </a:moveTo>
                  <a:cubicBezTo>
                    <a:pt x="74" y="74"/>
                    <a:pt x="36" y="39"/>
                    <a:pt x="0" y="1"/>
                  </a:cubicBezTo>
                  <a:cubicBezTo>
                    <a:pt x="36" y="39"/>
                    <a:pt x="74" y="74"/>
                    <a:pt x="116" y="1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1"/>
            <p:cNvSpPr/>
            <p:nvPr/>
          </p:nvSpPr>
          <p:spPr>
            <a:xfrm>
              <a:off x="2136461" y="2088588"/>
              <a:ext cx="84819" cy="89883"/>
            </a:xfrm>
            <a:custGeom>
              <a:avLst/>
              <a:gdLst/>
              <a:ahLst/>
              <a:cxnLst/>
              <a:rect l="l" t="t" r="r" b="b"/>
              <a:pathLst>
                <a:path w="6247" h="6620" extrusionOk="0">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1"/>
            <p:cNvSpPr/>
            <p:nvPr/>
          </p:nvSpPr>
          <p:spPr>
            <a:xfrm>
              <a:off x="2193595" y="217727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1"/>
            <p:cNvSpPr/>
            <p:nvPr/>
          </p:nvSpPr>
          <p:spPr>
            <a:xfrm>
              <a:off x="2185897" y="2177697"/>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1"/>
            <p:cNvSpPr/>
            <p:nvPr/>
          </p:nvSpPr>
          <p:spPr>
            <a:xfrm>
              <a:off x="2200113" y="2177372"/>
              <a:ext cx="625" cy="109"/>
            </a:xfrm>
            <a:custGeom>
              <a:avLst/>
              <a:gdLst/>
              <a:ahLst/>
              <a:cxnLst/>
              <a:rect l="l" t="t" r="r" b="b"/>
              <a:pathLst>
                <a:path w="46" h="8" extrusionOk="0">
                  <a:moveTo>
                    <a:pt x="46"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1"/>
            <p:cNvSpPr/>
            <p:nvPr/>
          </p:nvSpPr>
          <p:spPr>
            <a:xfrm>
              <a:off x="2192889" y="2177317"/>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1"/>
            <p:cNvSpPr/>
            <p:nvPr/>
          </p:nvSpPr>
          <p:spPr>
            <a:xfrm>
              <a:off x="2197492" y="2177277"/>
              <a:ext cx="774" cy="14"/>
            </a:xfrm>
            <a:custGeom>
              <a:avLst/>
              <a:gdLst/>
              <a:ahLst/>
              <a:cxnLst/>
              <a:rect l="l" t="t" r="r" b="b"/>
              <a:pathLst>
                <a:path w="57" h="1" extrusionOk="0">
                  <a:moveTo>
                    <a:pt x="57"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1"/>
            <p:cNvSpPr/>
            <p:nvPr/>
          </p:nvSpPr>
          <p:spPr>
            <a:xfrm>
              <a:off x="2198497" y="2177277"/>
              <a:ext cx="679" cy="54"/>
            </a:xfrm>
            <a:custGeom>
              <a:avLst/>
              <a:gdLst/>
              <a:ahLst/>
              <a:cxnLst/>
              <a:rect l="l" t="t" r="r" b="b"/>
              <a:pathLst>
                <a:path w="50" h="4" extrusionOk="0">
                  <a:moveTo>
                    <a:pt x="49"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1"/>
            <p:cNvSpPr/>
            <p:nvPr/>
          </p:nvSpPr>
          <p:spPr>
            <a:xfrm>
              <a:off x="2197261" y="217722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1"/>
            <p:cNvSpPr/>
            <p:nvPr/>
          </p:nvSpPr>
          <p:spPr>
            <a:xfrm>
              <a:off x="2195401" y="217727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1"/>
            <p:cNvSpPr/>
            <p:nvPr/>
          </p:nvSpPr>
          <p:spPr>
            <a:xfrm>
              <a:off x="2136421" y="2173421"/>
              <a:ext cx="679" cy="149"/>
            </a:xfrm>
            <a:custGeom>
              <a:avLst/>
              <a:gdLst/>
              <a:ahLst/>
              <a:cxnLst/>
              <a:rect l="l" t="t" r="r" b="b"/>
              <a:pathLst>
                <a:path w="50" h="11" extrusionOk="0">
                  <a:moveTo>
                    <a:pt x="0" y="11"/>
                  </a:moveTo>
                  <a:lnTo>
                    <a:pt x="4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1"/>
            <p:cNvSpPr/>
            <p:nvPr/>
          </p:nvSpPr>
          <p:spPr>
            <a:xfrm>
              <a:off x="2199257" y="2177317"/>
              <a:ext cx="679" cy="68"/>
            </a:xfrm>
            <a:custGeom>
              <a:avLst/>
              <a:gdLst/>
              <a:ahLst/>
              <a:cxnLst/>
              <a:rect l="l" t="t" r="r" b="b"/>
              <a:pathLst>
                <a:path w="50" h="5" extrusionOk="0">
                  <a:moveTo>
                    <a:pt x="49"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1"/>
            <p:cNvSpPr/>
            <p:nvPr/>
          </p:nvSpPr>
          <p:spPr>
            <a:xfrm>
              <a:off x="2187852" y="2177562"/>
              <a:ext cx="394" cy="14"/>
            </a:xfrm>
            <a:custGeom>
              <a:avLst/>
              <a:gdLst/>
              <a:ahLst/>
              <a:cxnLst/>
              <a:rect l="l" t="t" r="r" b="b"/>
              <a:pathLst>
                <a:path w="29" h="1" extrusionOk="0">
                  <a:moveTo>
                    <a:pt x="2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1"/>
            <p:cNvSpPr/>
            <p:nvPr/>
          </p:nvSpPr>
          <p:spPr>
            <a:xfrm>
              <a:off x="2187323" y="2177602"/>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1"/>
            <p:cNvSpPr/>
            <p:nvPr/>
          </p:nvSpPr>
          <p:spPr>
            <a:xfrm>
              <a:off x="2186847" y="217760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1"/>
            <p:cNvSpPr/>
            <p:nvPr/>
          </p:nvSpPr>
          <p:spPr>
            <a:xfrm>
              <a:off x="2200832" y="2177467"/>
              <a:ext cx="475" cy="109"/>
            </a:xfrm>
            <a:custGeom>
              <a:avLst/>
              <a:gdLst/>
              <a:ahLst/>
              <a:cxnLst/>
              <a:rect l="l" t="t" r="r" b="b"/>
              <a:pathLst>
                <a:path w="35" h="8" extrusionOk="0">
                  <a:moveTo>
                    <a:pt x="3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1"/>
            <p:cNvSpPr/>
            <p:nvPr/>
          </p:nvSpPr>
          <p:spPr>
            <a:xfrm>
              <a:off x="2186372" y="217765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1"/>
            <p:cNvSpPr/>
            <p:nvPr/>
          </p:nvSpPr>
          <p:spPr>
            <a:xfrm>
              <a:off x="2192075" y="2177317"/>
              <a:ext cx="489" cy="14"/>
            </a:xfrm>
            <a:custGeom>
              <a:avLst/>
              <a:gdLst/>
              <a:ahLst/>
              <a:cxnLst/>
              <a:rect l="l" t="t" r="r" b="b"/>
              <a:pathLst>
                <a:path w="36" h="1" extrusionOk="0">
                  <a:moveTo>
                    <a:pt x="36"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1"/>
            <p:cNvSpPr/>
            <p:nvPr/>
          </p:nvSpPr>
          <p:spPr>
            <a:xfrm>
              <a:off x="2191219" y="2177372"/>
              <a:ext cx="394" cy="14"/>
            </a:xfrm>
            <a:custGeom>
              <a:avLst/>
              <a:gdLst/>
              <a:ahLst/>
              <a:cxnLst/>
              <a:rect l="l" t="t" r="r" b="b"/>
              <a:pathLst>
                <a:path w="29" h="1" extrusionOk="0">
                  <a:moveTo>
                    <a:pt x="29"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1"/>
            <p:cNvSpPr/>
            <p:nvPr/>
          </p:nvSpPr>
          <p:spPr>
            <a:xfrm>
              <a:off x="2190513" y="2177412"/>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1"/>
            <p:cNvSpPr/>
            <p:nvPr/>
          </p:nvSpPr>
          <p:spPr>
            <a:xfrm>
              <a:off x="2189223" y="217746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1"/>
            <p:cNvSpPr/>
            <p:nvPr/>
          </p:nvSpPr>
          <p:spPr>
            <a:xfrm>
              <a:off x="2188558" y="2177507"/>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1"/>
            <p:cNvSpPr/>
            <p:nvPr/>
          </p:nvSpPr>
          <p:spPr>
            <a:xfrm>
              <a:off x="2189889" y="2177412"/>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1"/>
            <p:cNvSpPr/>
            <p:nvPr/>
          </p:nvSpPr>
          <p:spPr>
            <a:xfrm>
              <a:off x="2194695" y="217727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1"/>
            <p:cNvSpPr/>
            <p:nvPr/>
          </p:nvSpPr>
          <p:spPr>
            <a:xfrm>
              <a:off x="2195971" y="21772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1"/>
            <p:cNvSpPr/>
            <p:nvPr/>
          </p:nvSpPr>
          <p:spPr>
            <a:xfrm>
              <a:off x="2201973" y="2177697"/>
              <a:ext cx="339" cy="163"/>
            </a:xfrm>
            <a:custGeom>
              <a:avLst/>
              <a:gdLst/>
              <a:ahLst/>
              <a:cxnLst/>
              <a:rect l="l" t="t" r="r" b="b"/>
              <a:pathLst>
                <a:path w="25" h="12" extrusionOk="0">
                  <a:moveTo>
                    <a:pt x="25" y="11"/>
                  </a:moveTo>
                  <a:cubicBezTo>
                    <a:pt x="18" y="8"/>
                    <a:pt x="7" y="4"/>
                    <a:pt x="0" y="1"/>
                  </a:cubicBezTo>
                  <a:cubicBezTo>
                    <a:pt x="7" y="4"/>
                    <a:pt x="18" y="8"/>
                    <a:pt x="2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1"/>
            <p:cNvSpPr/>
            <p:nvPr/>
          </p:nvSpPr>
          <p:spPr>
            <a:xfrm>
              <a:off x="2201402" y="2177562"/>
              <a:ext cx="489" cy="109"/>
            </a:xfrm>
            <a:custGeom>
              <a:avLst/>
              <a:gdLst/>
              <a:ahLst/>
              <a:cxnLst/>
              <a:rect l="l" t="t" r="r" b="b"/>
              <a:pathLst>
                <a:path w="36" h="8" extrusionOk="0">
                  <a:moveTo>
                    <a:pt x="35" y="7"/>
                  </a:moveTo>
                  <a:cubicBezTo>
                    <a:pt x="25" y="7"/>
                    <a:pt x="14" y="4"/>
                    <a:pt x="0" y="0"/>
                  </a:cubicBezTo>
                  <a:cubicBezTo>
                    <a:pt x="14" y="4"/>
                    <a:pt x="25" y="7"/>
                    <a:pt x="3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1"/>
            <p:cNvSpPr/>
            <p:nvPr/>
          </p:nvSpPr>
          <p:spPr>
            <a:xfrm>
              <a:off x="2207865" y="2106307"/>
              <a:ext cx="83624" cy="72463"/>
            </a:xfrm>
            <a:custGeom>
              <a:avLst/>
              <a:gdLst/>
              <a:ahLst/>
              <a:cxnLst/>
              <a:rect l="l" t="t" r="r" b="b"/>
              <a:pathLst>
                <a:path w="6159" h="5337" extrusionOk="0">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1"/>
            <p:cNvSpPr/>
            <p:nvPr/>
          </p:nvSpPr>
          <p:spPr>
            <a:xfrm>
              <a:off x="2229915" y="217699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1"/>
            <p:cNvSpPr/>
            <p:nvPr/>
          </p:nvSpPr>
          <p:spPr>
            <a:xfrm>
              <a:off x="2229250" y="2175661"/>
              <a:ext cx="109" cy="109"/>
            </a:xfrm>
            <a:custGeom>
              <a:avLst/>
              <a:gdLst/>
              <a:ahLst/>
              <a:cxnLst/>
              <a:rect l="l" t="t" r="r" b="b"/>
              <a:pathLst>
                <a:path w="8" h="8" extrusionOk="0">
                  <a:moveTo>
                    <a:pt x="1" y="0"/>
                  </a:moveTo>
                  <a:lnTo>
                    <a:pt x="8" y="7"/>
                  </a:ln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1"/>
            <p:cNvSpPr/>
            <p:nvPr/>
          </p:nvSpPr>
          <p:spPr>
            <a:xfrm>
              <a:off x="2230065" y="2177412"/>
              <a:ext cx="14" cy="68"/>
            </a:xfrm>
            <a:custGeom>
              <a:avLst/>
              <a:gdLst/>
              <a:ahLst/>
              <a:cxnLst/>
              <a:rect l="l" t="t" r="r" b="b"/>
              <a:pathLst>
                <a:path w="1" h="5" extrusionOk="0">
                  <a:moveTo>
                    <a:pt x="0"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1"/>
            <p:cNvSpPr/>
            <p:nvPr/>
          </p:nvSpPr>
          <p:spPr>
            <a:xfrm>
              <a:off x="2229494" y="2175892"/>
              <a:ext cx="95" cy="109"/>
            </a:xfrm>
            <a:custGeom>
              <a:avLst/>
              <a:gdLst/>
              <a:ahLst/>
              <a:cxnLst/>
              <a:rect l="l" t="t" r="r" b="b"/>
              <a:pathLst>
                <a:path w="7" h="8" extrusionOk="0">
                  <a:moveTo>
                    <a:pt x="0" y="1"/>
                  </a:moveTo>
                  <a:lnTo>
                    <a:pt x="7"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1"/>
            <p:cNvSpPr/>
            <p:nvPr/>
          </p:nvSpPr>
          <p:spPr>
            <a:xfrm>
              <a:off x="2228965" y="2175566"/>
              <a:ext cx="244" cy="54"/>
            </a:xfrm>
            <a:custGeom>
              <a:avLst/>
              <a:gdLst/>
              <a:ahLst/>
              <a:cxnLst/>
              <a:rect l="l" t="t" r="r" b="b"/>
              <a:pathLst>
                <a:path w="18" h="4" extrusionOk="0">
                  <a:moveTo>
                    <a:pt x="1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1"/>
            <p:cNvSpPr/>
            <p:nvPr/>
          </p:nvSpPr>
          <p:spPr>
            <a:xfrm>
              <a:off x="2230010" y="217718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1"/>
            <p:cNvSpPr/>
            <p:nvPr/>
          </p:nvSpPr>
          <p:spPr>
            <a:xfrm>
              <a:off x="2229915" y="21768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1"/>
            <p:cNvSpPr/>
            <p:nvPr/>
          </p:nvSpPr>
          <p:spPr>
            <a:xfrm>
              <a:off x="2229793" y="2176353"/>
              <a:ext cx="95" cy="177"/>
            </a:xfrm>
            <a:custGeom>
              <a:avLst/>
              <a:gdLst/>
              <a:ahLst/>
              <a:cxnLst/>
              <a:rect l="l" t="t" r="r" b="b"/>
              <a:pathLst>
                <a:path w="7" h="13" extrusionOk="0">
                  <a:moveTo>
                    <a:pt x="2" y="1"/>
                  </a:moveTo>
                  <a:cubicBezTo>
                    <a:pt x="1" y="1"/>
                    <a:pt x="6" y="9"/>
                    <a:pt x="6" y="12"/>
                  </a:cubicBezTo>
                  <a:cubicBezTo>
                    <a:pt x="6" y="9"/>
                    <a:pt x="6" y="5"/>
                    <a:pt x="3" y="2"/>
                  </a:cubicBezTo>
                  <a:cubicBezTo>
                    <a:pt x="2" y="1"/>
                    <a:pt x="2" y="1"/>
                    <a:pt x="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1"/>
            <p:cNvSpPr/>
            <p:nvPr/>
          </p:nvSpPr>
          <p:spPr>
            <a:xfrm>
              <a:off x="2229684" y="2176082"/>
              <a:ext cx="109" cy="163"/>
            </a:xfrm>
            <a:custGeom>
              <a:avLst/>
              <a:gdLst/>
              <a:ahLst/>
              <a:cxnLst/>
              <a:rect l="l" t="t" r="r" b="b"/>
              <a:pathLst>
                <a:path w="8" h="12" extrusionOk="0">
                  <a:moveTo>
                    <a:pt x="7" y="11"/>
                  </a:moveTo>
                  <a:cubicBezTo>
                    <a:pt x="4" y="8"/>
                    <a:pt x="4" y="4"/>
                    <a:pt x="0" y="1"/>
                  </a:cubicBezTo>
                  <a:cubicBezTo>
                    <a:pt x="4" y="4"/>
                    <a:pt x="4" y="8"/>
                    <a:pt x="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1"/>
            <p:cNvSpPr/>
            <p:nvPr/>
          </p:nvSpPr>
          <p:spPr>
            <a:xfrm>
              <a:off x="2218836" y="2175172"/>
              <a:ext cx="10142" cy="733"/>
            </a:xfrm>
            <a:custGeom>
              <a:avLst/>
              <a:gdLst/>
              <a:ahLst/>
              <a:cxnLst/>
              <a:rect l="l" t="t" r="r" b="b"/>
              <a:pathLst>
                <a:path w="747" h="54" extrusionOk="0">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1"/>
            <p:cNvSpPr/>
            <p:nvPr/>
          </p:nvSpPr>
          <p:spPr>
            <a:xfrm>
              <a:off x="2261483" y="2161065"/>
              <a:ext cx="5051" cy="149"/>
            </a:xfrm>
            <a:custGeom>
              <a:avLst/>
              <a:gdLst/>
              <a:ahLst/>
              <a:cxnLst/>
              <a:rect l="l" t="t" r="r" b="b"/>
              <a:pathLst>
                <a:path w="372" h="11" extrusionOk="0">
                  <a:moveTo>
                    <a:pt x="0" y="11"/>
                  </a:moveTo>
                  <a:lnTo>
                    <a:pt x="371" y="0"/>
                  </a:lnTo>
                  <a:lnTo>
                    <a:pt x="37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1"/>
            <p:cNvSpPr/>
            <p:nvPr/>
          </p:nvSpPr>
          <p:spPr>
            <a:xfrm>
              <a:off x="2231816" y="2177032"/>
              <a:ext cx="584" cy="109"/>
            </a:xfrm>
            <a:custGeom>
              <a:avLst/>
              <a:gdLst/>
              <a:ahLst/>
              <a:cxnLst/>
              <a:rect l="l" t="t" r="r" b="b"/>
              <a:pathLst>
                <a:path w="43" h="8" extrusionOk="0">
                  <a:moveTo>
                    <a:pt x="1" y="8"/>
                  </a:moveTo>
                  <a:cubicBezTo>
                    <a:pt x="15" y="4"/>
                    <a:pt x="32" y="4"/>
                    <a:pt x="43" y="1"/>
                  </a:cubicBezTo>
                  <a:cubicBezTo>
                    <a:pt x="32" y="4"/>
                    <a:pt x="15"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1"/>
            <p:cNvSpPr/>
            <p:nvPr/>
          </p:nvSpPr>
          <p:spPr>
            <a:xfrm>
              <a:off x="2231056" y="2177127"/>
              <a:ext cx="638" cy="109"/>
            </a:xfrm>
            <a:custGeom>
              <a:avLst/>
              <a:gdLst/>
              <a:ahLst/>
              <a:cxnLst/>
              <a:rect l="l" t="t" r="r" b="b"/>
              <a:pathLst>
                <a:path w="47" h="8" extrusionOk="0">
                  <a:moveTo>
                    <a:pt x="1" y="8"/>
                  </a:moveTo>
                  <a:lnTo>
                    <a:pt x="4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1"/>
            <p:cNvSpPr/>
            <p:nvPr/>
          </p:nvSpPr>
          <p:spPr>
            <a:xfrm>
              <a:off x="2230105" y="2177277"/>
              <a:ext cx="774" cy="204"/>
            </a:xfrm>
            <a:custGeom>
              <a:avLst/>
              <a:gdLst/>
              <a:ahLst/>
              <a:cxnLst/>
              <a:rect l="l" t="t" r="r" b="b"/>
              <a:pathLst>
                <a:path w="57" h="15" extrusionOk="0">
                  <a:moveTo>
                    <a:pt x="57" y="0"/>
                  </a:moveTo>
                  <a:lnTo>
                    <a:pt x="1" y="14"/>
                  </a:ln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1"/>
            <p:cNvSpPr/>
            <p:nvPr/>
          </p:nvSpPr>
          <p:spPr>
            <a:xfrm>
              <a:off x="2232536" y="2177032"/>
              <a:ext cx="489" cy="14"/>
            </a:xfrm>
            <a:custGeom>
              <a:avLst/>
              <a:gdLst/>
              <a:ahLst/>
              <a:cxnLst/>
              <a:rect l="l" t="t" r="r" b="b"/>
              <a:pathLst>
                <a:path w="36" h="1" extrusionOk="0">
                  <a:moveTo>
                    <a:pt x="0" y="1"/>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1"/>
            <p:cNvSpPr/>
            <p:nvPr/>
          </p:nvSpPr>
          <p:spPr>
            <a:xfrm>
              <a:off x="2233106" y="2176991"/>
              <a:ext cx="434" cy="14"/>
            </a:xfrm>
            <a:custGeom>
              <a:avLst/>
              <a:gdLst/>
              <a:ahLst/>
              <a:cxnLst/>
              <a:rect l="l" t="t" r="r" b="b"/>
              <a:pathLst>
                <a:path w="32" h="1" extrusionOk="0">
                  <a:moveTo>
                    <a:pt x="0" y="0"/>
                  </a:moveTo>
                  <a:cubicBezTo>
                    <a:pt x="11" y="0"/>
                    <a:pt x="21" y="0"/>
                    <a:pt x="32" y="0"/>
                  </a:cubicBezTo>
                  <a:cubicBezTo>
                    <a:pt x="21" y="0"/>
                    <a:pt x="11"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1"/>
            <p:cNvSpPr/>
            <p:nvPr/>
          </p:nvSpPr>
          <p:spPr>
            <a:xfrm>
              <a:off x="2258672" y="2052499"/>
              <a:ext cx="12464" cy="10170"/>
            </a:xfrm>
            <a:custGeom>
              <a:avLst/>
              <a:gdLst/>
              <a:ahLst/>
              <a:cxnLst/>
              <a:rect l="l" t="t" r="r" b="b"/>
              <a:pathLst>
                <a:path w="918" h="749" extrusionOk="0">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1"/>
            <p:cNvSpPr/>
            <p:nvPr/>
          </p:nvSpPr>
          <p:spPr>
            <a:xfrm>
              <a:off x="2348080" y="1953764"/>
              <a:ext cx="75016" cy="100080"/>
            </a:xfrm>
            <a:custGeom>
              <a:avLst/>
              <a:gdLst/>
              <a:ahLst/>
              <a:cxnLst/>
              <a:rect l="l" t="t" r="r" b="b"/>
              <a:pathLst>
                <a:path w="5525" h="7371" extrusionOk="0">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1"/>
            <p:cNvSpPr/>
            <p:nvPr/>
          </p:nvSpPr>
          <p:spPr>
            <a:xfrm>
              <a:off x="1953274" y="1764276"/>
              <a:ext cx="85620" cy="66543"/>
            </a:xfrm>
            <a:custGeom>
              <a:avLst/>
              <a:gdLst/>
              <a:ahLst/>
              <a:cxnLst/>
              <a:rect l="l" t="t" r="r" b="b"/>
              <a:pathLst>
                <a:path w="6306" h="4901" extrusionOk="0">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1"/>
            <p:cNvSpPr/>
            <p:nvPr/>
          </p:nvSpPr>
          <p:spPr>
            <a:xfrm>
              <a:off x="2104473" y="1751839"/>
              <a:ext cx="29151" cy="57216"/>
            </a:xfrm>
            <a:custGeom>
              <a:avLst/>
              <a:gdLst/>
              <a:ahLst/>
              <a:cxnLst/>
              <a:rect l="l" t="t" r="r" b="b"/>
              <a:pathLst>
                <a:path w="2147" h="4214" extrusionOk="0">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1"/>
            <p:cNvSpPr/>
            <p:nvPr/>
          </p:nvSpPr>
          <p:spPr>
            <a:xfrm>
              <a:off x="1983932" y="1753020"/>
              <a:ext cx="152883" cy="146433"/>
            </a:xfrm>
            <a:custGeom>
              <a:avLst/>
              <a:gdLst/>
              <a:ahLst/>
              <a:cxnLst/>
              <a:rect l="l" t="t" r="r" b="b"/>
              <a:pathLst>
                <a:path w="11260" h="10785" extrusionOk="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1"/>
            <p:cNvSpPr/>
            <p:nvPr/>
          </p:nvSpPr>
          <p:spPr>
            <a:xfrm>
              <a:off x="2000849" y="1814649"/>
              <a:ext cx="14" cy="109"/>
            </a:xfrm>
            <a:custGeom>
              <a:avLst/>
              <a:gdLst/>
              <a:ahLst/>
              <a:cxnLst/>
              <a:rect l="l" t="t" r="r" b="b"/>
              <a:pathLst>
                <a:path w="1" h="8" extrusionOk="0">
                  <a:moveTo>
                    <a:pt x="1" y="7"/>
                  </a:moveTo>
                  <a:cubicBezTo>
                    <a:pt x="1" y="4"/>
                    <a:pt x="1" y="4"/>
                    <a:pt x="1" y="0"/>
                  </a:cubicBezTo>
                  <a:cubicBezTo>
                    <a:pt x="1" y="4"/>
                    <a:pt x="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1"/>
            <p:cNvSpPr/>
            <p:nvPr/>
          </p:nvSpPr>
          <p:spPr>
            <a:xfrm>
              <a:off x="2021202" y="1799102"/>
              <a:ext cx="149" cy="869"/>
            </a:xfrm>
            <a:custGeom>
              <a:avLst/>
              <a:gdLst/>
              <a:ahLst/>
              <a:cxnLst/>
              <a:rect l="l" t="t" r="r" b="b"/>
              <a:pathLst>
                <a:path w="11" h="64" extrusionOk="0">
                  <a:moveTo>
                    <a:pt x="11" y="0"/>
                  </a:moveTo>
                  <a:cubicBezTo>
                    <a:pt x="7" y="14"/>
                    <a:pt x="4" y="39"/>
                    <a:pt x="0" y="63"/>
                  </a:cubicBezTo>
                  <a:cubicBezTo>
                    <a:pt x="4" y="39"/>
                    <a:pt x="7" y="14"/>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1"/>
            <p:cNvSpPr/>
            <p:nvPr/>
          </p:nvSpPr>
          <p:spPr>
            <a:xfrm>
              <a:off x="2034372" y="1771296"/>
              <a:ext cx="244" cy="434"/>
            </a:xfrm>
            <a:custGeom>
              <a:avLst/>
              <a:gdLst/>
              <a:ahLst/>
              <a:cxnLst/>
              <a:rect l="l" t="t" r="r" b="b"/>
              <a:pathLst>
                <a:path w="18" h="32" extrusionOk="0">
                  <a:moveTo>
                    <a:pt x="18" y="32"/>
                  </a:moveTo>
                  <a:cubicBezTo>
                    <a:pt x="11" y="21"/>
                    <a:pt x="4" y="11"/>
                    <a:pt x="0" y="0"/>
                  </a:cubicBezTo>
                  <a:cubicBezTo>
                    <a:pt x="4" y="11"/>
                    <a:pt x="11" y="21"/>
                    <a:pt x="1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1"/>
            <p:cNvSpPr/>
            <p:nvPr/>
          </p:nvSpPr>
          <p:spPr>
            <a:xfrm>
              <a:off x="1995581" y="1816645"/>
              <a:ext cx="1534" cy="299"/>
            </a:xfrm>
            <a:custGeom>
              <a:avLst/>
              <a:gdLst/>
              <a:ahLst/>
              <a:cxnLst/>
              <a:rect l="l" t="t" r="r" b="b"/>
              <a:pathLst>
                <a:path w="113" h="22" extrusionOk="0">
                  <a:moveTo>
                    <a:pt x="0" y="21"/>
                  </a:moveTo>
                  <a:cubicBezTo>
                    <a:pt x="35" y="7"/>
                    <a:pt x="74" y="0"/>
                    <a:pt x="112" y="4"/>
                  </a:cubicBezTo>
                  <a:cubicBezTo>
                    <a:pt x="74" y="0"/>
                    <a:pt x="35" y="7"/>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1"/>
            <p:cNvSpPr/>
            <p:nvPr/>
          </p:nvSpPr>
          <p:spPr>
            <a:xfrm>
              <a:off x="2034603" y="1771771"/>
              <a:ext cx="204" cy="299"/>
            </a:xfrm>
            <a:custGeom>
              <a:avLst/>
              <a:gdLst/>
              <a:ahLst/>
              <a:cxnLst/>
              <a:rect l="l" t="t" r="r" b="b"/>
              <a:pathLst>
                <a:path w="15" h="22" extrusionOk="0">
                  <a:moveTo>
                    <a:pt x="1" y="0"/>
                  </a:moveTo>
                  <a:cubicBezTo>
                    <a:pt x="4" y="7"/>
                    <a:pt x="11" y="18"/>
                    <a:pt x="15" y="21"/>
                  </a:cubicBezTo>
                  <a:cubicBezTo>
                    <a:pt x="11" y="18"/>
                    <a:pt x="8"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1"/>
            <p:cNvSpPr/>
            <p:nvPr/>
          </p:nvSpPr>
          <p:spPr>
            <a:xfrm>
              <a:off x="2034182" y="1771051"/>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1"/>
            <p:cNvSpPr/>
            <p:nvPr/>
          </p:nvSpPr>
          <p:spPr>
            <a:xfrm>
              <a:off x="1997672" y="1816115"/>
              <a:ext cx="2675" cy="611"/>
            </a:xfrm>
            <a:custGeom>
              <a:avLst/>
              <a:gdLst/>
              <a:ahLst/>
              <a:cxnLst/>
              <a:rect l="l" t="t" r="r" b="b"/>
              <a:pathLst>
                <a:path w="197" h="45" extrusionOk="0">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1"/>
            <p:cNvSpPr/>
            <p:nvPr/>
          </p:nvSpPr>
          <p:spPr>
            <a:xfrm>
              <a:off x="2027950" y="1795491"/>
              <a:ext cx="8282" cy="434"/>
            </a:xfrm>
            <a:custGeom>
              <a:avLst/>
              <a:gdLst/>
              <a:ahLst/>
              <a:cxnLst/>
              <a:rect l="l" t="t" r="r" b="b"/>
              <a:pathLst>
                <a:path w="610" h="32" extrusionOk="0">
                  <a:moveTo>
                    <a:pt x="610" y="32"/>
                  </a:moveTo>
                  <a:cubicBezTo>
                    <a:pt x="477" y="25"/>
                    <a:pt x="91" y="0"/>
                    <a:pt x="0" y="32"/>
                  </a:cubicBezTo>
                  <a:cubicBezTo>
                    <a:pt x="91" y="0"/>
                    <a:pt x="477" y="25"/>
                    <a:pt x="61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1"/>
            <p:cNvSpPr/>
            <p:nvPr/>
          </p:nvSpPr>
          <p:spPr>
            <a:xfrm>
              <a:off x="2110135" y="1764018"/>
              <a:ext cx="54" cy="258"/>
            </a:xfrm>
            <a:custGeom>
              <a:avLst/>
              <a:gdLst/>
              <a:ahLst/>
              <a:cxnLst/>
              <a:rect l="l" t="t" r="r" b="b"/>
              <a:pathLst>
                <a:path w="4" h="19" extrusionOk="0">
                  <a:moveTo>
                    <a:pt x="0" y="1"/>
                  </a:moveTo>
                  <a:cubicBezTo>
                    <a:pt x="0" y="8"/>
                    <a:pt x="0" y="11"/>
                    <a:pt x="4" y="18"/>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1"/>
            <p:cNvSpPr/>
            <p:nvPr/>
          </p:nvSpPr>
          <p:spPr>
            <a:xfrm>
              <a:off x="2110270" y="1764493"/>
              <a:ext cx="68" cy="258"/>
            </a:xfrm>
            <a:custGeom>
              <a:avLst/>
              <a:gdLst/>
              <a:ahLst/>
              <a:cxnLst/>
              <a:rect l="l" t="t" r="r" b="b"/>
              <a:pathLst>
                <a:path w="5" h="19" extrusionOk="0">
                  <a:moveTo>
                    <a:pt x="1" y="1"/>
                  </a:moveTo>
                  <a:cubicBezTo>
                    <a:pt x="1" y="8"/>
                    <a:pt x="1" y="11"/>
                    <a:pt x="4" y="18"/>
                  </a:cubicBez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1"/>
            <p:cNvSpPr/>
            <p:nvPr/>
          </p:nvSpPr>
          <p:spPr>
            <a:xfrm>
              <a:off x="2110080" y="1763448"/>
              <a:ext cx="68" cy="299"/>
            </a:xfrm>
            <a:custGeom>
              <a:avLst/>
              <a:gdLst/>
              <a:ahLst/>
              <a:cxnLst/>
              <a:rect l="l" t="t" r="r" b="b"/>
              <a:pathLst>
                <a:path w="5" h="22" extrusionOk="0">
                  <a:moveTo>
                    <a:pt x="1" y="1"/>
                  </a:moveTo>
                  <a:cubicBezTo>
                    <a:pt x="1" y="8"/>
                    <a:pt x="1" y="15"/>
                    <a:pt x="4" y="22"/>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1"/>
            <p:cNvSpPr/>
            <p:nvPr/>
          </p:nvSpPr>
          <p:spPr>
            <a:xfrm>
              <a:off x="2110039" y="1759836"/>
              <a:ext cx="14" cy="448"/>
            </a:xfrm>
            <a:custGeom>
              <a:avLst/>
              <a:gdLst/>
              <a:ahLst/>
              <a:cxnLst/>
              <a:rect l="l" t="t" r="r" b="b"/>
              <a:pathLst>
                <a:path w="1" h="33" extrusionOk="0">
                  <a:moveTo>
                    <a:pt x="0" y="1"/>
                  </a:moveTo>
                  <a:lnTo>
                    <a:pt x="0"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1"/>
            <p:cNvSpPr/>
            <p:nvPr/>
          </p:nvSpPr>
          <p:spPr>
            <a:xfrm>
              <a:off x="2110039" y="1762878"/>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1"/>
            <p:cNvSpPr/>
            <p:nvPr/>
          </p:nvSpPr>
          <p:spPr>
            <a:xfrm>
              <a:off x="2119218" y="180970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1"/>
            <p:cNvSpPr/>
            <p:nvPr/>
          </p:nvSpPr>
          <p:spPr>
            <a:xfrm>
              <a:off x="2110555" y="1765349"/>
              <a:ext cx="68" cy="204"/>
            </a:xfrm>
            <a:custGeom>
              <a:avLst/>
              <a:gdLst/>
              <a:ahLst/>
              <a:cxnLst/>
              <a:rect l="l" t="t" r="r" b="b"/>
              <a:pathLst>
                <a:path w="5" h="15" extrusionOk="0">
                  <a:moveTo>
                    <a:pt x="1" y="1"/>
                  </a:moveTo>
                  <a:lnTo>
                    <a:pt x="1" y="1"/>
                  </a:lnTo>
                  <a:cubicBezTo>
                    <a:pt x="1" y="4"/>
                    <a:pt x="4" y="11"/>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1"/>
            <p:cNvSpPr/>
            <p:nvPr/>
          </p:nvSpPr>
          <p:spPr>
            <a:xfrm>
              <a:off x="2119028" y="1808987"/>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1"/>
            <p:cNvSpPr/>
            <p:nvPr/>
          </p:nvSpPr>
          <p:spPr>
            <a:xfrm>
              <a:off x="2110365" y="1764969"/>
              <a:ext cx="109" cy="204"/>
            </a:xfrm>
            <a:custGeom>
              <a:avLst/>
              <a:gdLst/>
              <a:ahLst/>
              <a:cxnLst/>
              <a:rect l="l" t="t" r="r" b="b"/>
              <a:pathLst>
                <a:path w="8" h="15" extrusionOk="0">
                  <a:moveTo>
                    <a:pt x="1" y="1"/>
                  </a:moveTo>
                  <a:lnTo>
                    <a:pt x="1" y="1"/>
                  </a:lnTo>
                  <a:cubicBezTo>
                    <a:pt x="1" y="4"/>
                    <a:pt x="4" y="11"/>
                    <a:pt x="8" y="15"/>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1"/>
            <p:cNvSpPr/>
            <p:nvPr/>
          </p:nvSpPr>
          <p:spPr>
            <a:xfrm>
              <a:off x="2110080" y="1758981"/>
              <a:ext cx="14" cy="448"/>
            </a:xfrm>
            <a:custGeom>
              <a:avLst/>
              <a:gdLst/>
              <a:ahLst/>
              <a:cxnLst/>
              <a:rect l="l" t="t" r="r" b="b"/>
              <a:pathLst>
                <a:path w="1" h="33" extrusionOk="0">
                  <a:moveTo>
                    <a:pt x="1" y="1"/>
                  </a:moveTo>
                  <a:cubicBezTo>
                    <a:pt x="1" y="11"/>
                    <a:pt x="1" y="22"/>
                    <a:pt x="1" y="32"/>
                  </a:cubicBez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1"/>
            <p:cNvSpPr/>
            <p:nvPr/>
          </p:nvSpPr>
          <p:spPr>
            <a:xfrm>
              <a:off x="2109985" y="1762212"/>
              <a:ext cx="14" cy="299"/>
            </a:xfrm>
            <a:custGeom>
              <a:avLst/>
              <a:gdLst/>
              <a:ahLst/>
              <a:cxnLst/>
              <a:rect l="l" t="t" r="r" b="b"/>
              <a:pathLst>
                <a:path w="1" h="22" extrusionOk="0">
                  <a:moveTo>
                    <a:pt x="1" y="1"/>
                  </a:moveTo>
                  <a:lnTo>
                    <a:pt x="1" y="22"/>
                  </a:ln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1"/>
            <p:cNvSpPr/>
            <p:nvPr/>
          </p:nvSpPr>
          <p:spPr>
            <a:xfrm>
              <a:off x="2109985" y="1760692"/>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1"/>
            <p:cNvSpPr/>
            <p:nvPr/>
          </p:nvSpPr>
          <p:spPr>
            <a:xfrm>
              <a:off x="2109985" y="1761452"/>
              <a:ext cx="14" cy="394"/>
            </a:xfrm>
            <a:custGeom>
              <a:avLst/>
              <a:gdLst/>
              <a:ahLst/>
              <a:cxnLst/>
              <a:rect l="l" t="t" r="r" b="b"/>
              <a:pathLst>
                <a:path w="1" h="29" extrusionOk="0">
                  <a:moveTo>
                    <a:pt x="1"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1"/>
            <p:cNvSpPr/>
            <p:nvPr/>
          </p:nvSpPr>
          <p:spPr>
            <a:xfrm>
              <a:off x="2110705" y="1765688"/>
              <a:ext cx="109" cy="149"/>
            </a:xfrm>
            <a:custGeom>
              <a:avLst/>
              <a:gdLst/>
              <a:ahLst/>
              <a:cxnLst/>
              <a:rect l="l" t="t" r="r" b="b"/>
              <a:pathLst>
                <a:path w="8" h="11" extrusionOk="0">
                  <a:moveTo>
                    <a:pt x="0" y="0"/>
                  </a:moveTo>
                  <a:cubicBezTo>
                    <a:pt x="0" y="4"/>
                    <a:pt x="4" y="7"/>
                    <a:pt x="7" y="11"/>
                  </a:cubicBez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1"/>
            <p:cNvSpPr/>
            <p:nvPr/>
          </p:nvSpPr>
          <p:spPr>
            <a:xfrm>
              <a:off x="2110135" y="1757990"/>
              <a:ext cx="54" cy="489"/>
            </a:xfrm>
            <a:custGeom>
              <a:avLst/>
              <a:gdLst/>
              <a:ahLst/>
              <a:cxnLst/>
              <a:rect l="l" t="t" r="r" b="b"/>
              <a:pathLst>
                <a:path w="4" h="36" extrusionOk="0">
                  <a:moveTo>
                    <a:pt x="4" y="0"/>
                  </a:moveTo>
                  <a:cubicBezTo>
                    <a:pt x="4" y="14"/>
                    <a:pt x="0" y="25"/>
                    <a:pt x="0" y="35"/>
                  </a:cubicBezTo>
                  <a:cubicBezTo>
                    <a:pt x="0"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1"/>
            <p:cNvSpPr/>
            <p:nvPr/>
          </p:nvSpPr>
          <p:spPr>
            <a:xfrm>
              <a:off x="2110230" y="1756985"/>
              <a:ext cx="54" cy="489"/>
            </a:xfrm>
            <a:custGeom>
              <a:avLst/>
              <a:gdLst/>
              <a:ahLst/>
              <a:cxnLst/>
              <a:rect l="l" t="t" r="r" b="b"/>
              <a:pathLst>
                <a:path w="4" h="36" extrusionOk="0">
                  <a:moveTo>
                    <a:pt x="4" y="1"/>
                  </a:moveTo>
                  <a:cubicBezTo>
                    <a:pt x="4" y="11"/>
                    <a:pt x="0" y="25"/>
                    <a:pt x="0" y="36"/>
                  </a:cubicBezTo>
                  <a:cubicBezTo>
                    <a:pt x="0" y="25"/>
                    <a:pt x="4" y="1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1"/>
            <p:cNvSpPr/>
            <p:nvPr/>
          </p:nvSpPr>
          <p:spPr>
            <a:xfrm>
              <a:off x="2110365" y="1755899"/>
              <a:ext cx="68" cy="530"/>
            </a:xfrm>
            <a:custGeom>
              <a:avLst/>
              <a:gdLst/>
              <a:ahLst/>
              <a:cxnLst/>
              <a:rect l="l" t="t" r="r" b="b"/>
              <a:pathLst>
                <a:path w="5" h="39" extrusionOk="0">
                  <a:moveTo>
                    <a:pt x="4" y="0"/>
                  </a:moveTo>
                  <a:cubicBezTo>
                    <a:pt x="4" y="14"/>
                    <a:pt x="1" y="25"/>
                    <a:pt x="1" y="39"/>
                  </a:cubicBezTo>
                  <a:cubicBezTo>
                    <a:pt x="1"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1"/>
            <p:cNvSpPr/>
            <p:nvPr/>
          </p:nvSpPr>
          <p:spPr>
            <a:xfrm>
              <a:off x="2110515" y="1754704"/>
              <a:ext cx="54" cy="638"/>
            </a:xfrm>
            <a:custGeom>
              <a:avLst/>
              <a:gdLst/>
              <a:ahLst/>
              <a:cxnLst/>
              <a:rect l="l" t="t" r="r" b="b"/>
              <a:pathLst>
                <a:path w="4" h="47" extrusionOk="0">
                  <a:moveTo>
                    <a:pt x="4" y="1"/>
                  </a:moveTo>
                  <a:lnTo>
                    <a:pt x="4" y="1"/>
                  </a:lnTo>
                  <a:cubicBezTo>
                    <a:pt x="4" y="15"/>
                    <a:pt x="0" y="32"/>
                    <a:pt x="0" y="46"/>
                  </a:cubicBezTo>
                  <a:cubicBezTo>
                    <a:pt x="0" y="32"/>
                    <a:pt x="4" y="1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1"/>
            <p:cNvSpPr/>
            <p:nvPr/>
          </p:nvSpPr>
          <p:spPr>
            <a:xfrm>
              <a:off x="2119734" y="1788268"/>
              <a:ext cx="110385" cy="105294"/>
            </a:xfrm>
            <a:custGeom>
              <a:avLst/>
              <a:gdLst/>
              <a:ahLst/>
              <a:cxnLst/>
              <a:rect l="l" t="t" r="r" b="b"/>
              <a:pathLst>
                <a:path w="8130" h="7755" extrusionOk="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1"/>
            <p:cNvSpPr/>
            <p:nvPr/>
          </p:nvSpPr>
          <p:spPr>
            <a:xfrm>
              <a:off x="2135375" y="1790168"/>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1"/>
            <p:cNvSpPr/>
            <p:nvPr/>
          </p:nvSpPr>
          <p:spPr>
            <a:xfrm>
              <a:off x="2127962" y="1796916"/>
              <a:ext cx="434" cy="434"/>
            </a:xfrm>
            <a:custGeom>
              <a:avLst/>
              <a:gdLst/>
              <a:ahLst/>
              <a:cxnLst/>
              <a:rect l="l" t="t" r="r" b="b"/>
              <a:pathLst>
                <a:path w="32" h="32" extrusionOk="0">
                  <a:moveTo>
                    <a:pt x="0" y="32"/>
                  </a:move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1"/>
            <p:cNvSpPr/>
            <p:nvPr/>
          </p:nvSpPr>
          <p:spPr>
            <a:xfrm>
              <a:off x="2128573" y="1796577"/>
              <a:ext cx="109" cy="163"/>
            </a:xfrm>
            <a:custGeom>
              <a:avLst/>
              <a:gdLst/>
              <a:ahLst/>
              <a:cxnLst/>
              <a:rect l="l" t="t" r="r" b="b"/>
              <a:pathLst>
                <a:path w="8" h="12" extrusionOk="0">
                  <a:moveTo>
                    <a:pt x="1" y="1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1"/>
            <p:cNvSpPr/>
            <p:nvPr/>
          </p:nvSpPr>
          <p:spPr>
            <a:xfrm>
              <a:off x="2135416" y="17890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1"/>
            <p:cNvSpPr/>
            <p:nvPr/>
          </p:nvSpPr>
          <p:spPr>
            <a:xfrm>
              <a:off x="2131668" y="1793821"/>
              <a:ext cx="54" cy="14"/>
            </a:xfrm>
            <a:custGeom>
              <a:avLst/>
              <a:gdLst/>
              <a:ahLst/>
              <a:cxnLst/>
              <a:rect l="l" t="t" r="r" b="b"/>
              <a:pathLst>
                <a:path w="4" h="1" extrusionOk="0">
                  <a:moveTo>
                    <a:pt x="0" y="1"/>
                  </a:move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1"/>
            <p:cNvSpPr/>
            <p:nvPr/>
          </p:nvSpPr>
          <p:spPr>
            <a:xfrm>
              <a:off x="2131899" y="1793726"/>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1"/>
            <p:cNvSpPr/>
            <p:nvPr/>
          </p:nvSpPr>
          <p:spPr>
            <a:xfrm>
              <a:off x="2131763" y="1793821"/>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1"/>
            <p:cNvSpPr/>
            <p:nvPr/>
          </p:nvSpPr>
          <p:spPr>
            <a:xfrm>
              <a:off x="2121825" y="1808036"/>
              <a:ext cx="2580" cy="2485"/>
            </a:xfrm>
            <a:custGeom>
              <a:avLst/>
              <a:gdLst/>
              <a:ahLst/>
              <a:cxnLst/>
              <a:rect l="l" t="t" r="r" b="b"/>
              <a:pathLst>
                <a:path w="190" h="183" extrusionOk="0">
                  <a:moveTo>
                    <a:pt x="190" y="1"/>
                  </a:moveTo>
                  <a:cubicBezTo>
                    <a:pt x="141" y="74"/>
                    <a:pt x="78" y="137"/>
                    <a:pt x="1" y="183"/>
                  </a:cubicBezTo>
                  <a:lnTo>
                    <a:pt x="1" y="183"/>
                  </a:lnTo>
                  <a:cubicBezTo>
                    <a:pt x="78" y="137"/>
                    <a:pt x="141" y="74"/>
                    <a:pt x="19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1"/>
            <p:cNvSpPr/>
            <p:nvPr/>
          </p:nvSpPr>
          <p:spPr>
            <a:xfrm>
              <a:off x="2120929" y="1810847"/>
              <a:ext cx="448" cy="299"/>
            </a:xfrm>
            <a:custGeom>
              <a:avLst/>
              <a:gdLst/>
              <a:ahLst/>
              <a:cxnLst/>
              <a:rect l="l" t="t" r="r" b="b"/>
              <a:pathLst>
                <a:path w="33" h="22" extrusionOk="0">
                  <a:moveTo>
                    <a:pt x="33" y="0"/>
                  </a:moveTo>
                  <a:lnTo>
                    <a:pt x="28" y="4"/>
                  </a:lnTo>
                  <a:lnTo>
                    <a:pt x="0" y="21"/>
                  </a:lnTo>
                  <a:lnTo>
                    <a:pt x="7" y="18"/>
                  </a:lnTo>
                  <a:lnTo>
                    <a:pt x="3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1"/>
            <p:cNvSpPr/>
            <p:nvPr/>
          </p:nvSpPr>
          <p:spPr>
            <a:xfrm>
              <a:off x="2135375" y="178963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1"/>
            <p:cNvSpPr/>
            <p:nvPr/>
          </p:nvSpPr>
          <p:spPr>
            <a:xfrm>
              <a:off x="2135470" y="178830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1"/>
            <p:cNvSpPr/>
            <p:nvPr/>
          </p:nvSpPr>
          <p:spPr>
            <a:xfrm>
              <a:off x="2120114" y="1812884"/>
              <a:ext cx="964" cy="1684"/>
            </a:xfrm>
            <a:custGeom>
              <a:avLst/>
              <a:gdLst/>
              <a:ahLst/>
              <a:cxnLst/>
              <a:rect l="l" t="t" r="r" b="b"/>
              <a:pathLst>
                <a:path w="71" h="124" extrusionOk="0">
                  <a:moveTo>
                    <a:pt x="1" y="1"/>
                  </a:moveTo>
                  <a:cubicBezTo>
                    <a:pt x="18" y="39"/>
                    <a:pt x="46" y="85"/>
                    <a:pt x="71" y="123"/>
                  </a:cubicBezTo>
                  <a:cubicBezTo>
                    <a:pt x="46" y="85"/>
                    <a:pt x="18"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1"/>
            <p:cNvSpPr/>
            <p:nvPr/>
          </p:nvSpPr>
          <p:spPr>
            <a:xfrm>
              <a:off x="2137222" y="1859943"/>
              <a:ext cx="163" cy="244"/>
            </a:xfrm>
            <a:custGeom>
              <a:avLst/>
              <a:gdLst/>
              <a:ahLst/>
              <a:cxnLst/>
              <a:rect l="l" t="t" r="r" b="b"/>
              <a:pathLst>
                <a:path w="12" h="18" extrusionOk="0">
                  <a:moveTo>
                    <a:pt x="1" y="0"/>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1"/>
            <p:cNvSpPr/>
            <p:nvPr/>
          </p:nvSpPr>
          <p:spPr>
            <a:xfrm>
              <a:off x="2134615" y="1857418"/>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1"/>
            <p:cNvSpPr/>
            <p:nvPr/>
          </p:nvSpPr>
          <p:spPr>
            <a:xfrm>
              <a:off x="2136706" y="1859034"/>
              <a:ext cx="149" cy="204"/>
            </a:xfrm>
            <a:custGeom>
              <a:avLst/>
              <a:gdLst/>
              <a:ahLst/>
              <a:cxnLst/>
              <a:rect l="l" t="t" r="r" b="b"/>
              <a:pathLst>
                <a:path w="11" h="15" extrusionOk="0">
                  <a:moveTo>
                    <a:pt x="0" y="1"/>
                  </a:moveTo>
                  <a:lnTo>
                    <a:pt x="1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1"/>
            <p:cNvSpPr/>
            <p:nvPr/>
          </p:nvSpPr>
          <p:spPr>
            <a:xfrm>
              <a:off x="2137466" y="1860459"/>
              <a:ext cx="149" cy="258"/>
            </a:xfrm>
            <a:custGeom>
              <a:avLst/>
              <a:gdLst/>
              <a:ahLst/>
              <a:cxnLst/>
              <a:rect l="l" t="t" r="r" b="b"/>
              <a:pathLst>
                <a:path w="11" h="19" extrusionOk="0">
                  <a:moveTo>
                    <a:pt x="0" y="1"/>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1"/>
            <p:cNvSpPr/>
            <p:nvPr/>
          </p:nvSpPr>
          <p:spPr>
            <a:xfrm>
              <a:off x="2119788" y="1811132"/>
              <a:ext cx="1195" cy="964"/>
            </a:xfrm>
            <a:custGeom>
              <a:avLst/>
              <a:gdLst/>
              <a:ahLst/>
              <a:cxnLst/>
              <a:rect l="l" t="t" r="r" b="b"/>
              <a:pathLst>
                <a:path w="88" h="71" extrusionOk="0">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1"/>
            <p:cNvSpPr/>
            <p:nvPr/>
          </p:nvSpPr>
          <p:spPr>
            <a:xfrm>
              <a:off x="2137697" y="1861029"/>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1"/>
            <p:cNvSpPr/>
            <p:nvPr/>
          </p:nvSpPr>
          <p:spPr>
            <a:xfrm>
              <a:off x="2135036" y="1857567"/>
              <a:ext cx="163" cy="54"/>
            </a:xfrm>
            <a:custGeom>
              <a:avLst/>
              <a:gdLst/>
              <a:ahLst/>
              <a:cxnLst/>
              <a:rect l="l" t="t" r="r" b="b"/>
              <a:pathLst>
                <a:path w="12" h="4" extrusionOk="0">
                  <a:moveTo>
                    <a:pt x="1" y="0"/>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1"/>
            <p:cNvSpPr/>
            <p:nvPr/>
          </p:nvSpPr>
          <p:spPr>
            <a:xfrm>
              <a:off x="2137982" y="1861654"/>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1"/>
            <p:cNvSpPr/>
            <p:nvPr/>
          </p:nvSpPr>
          <p:spPr>
            <a:xfrm>
              <a:off x="2138172" y="1862265"/>
              <a:ext cx="68" cy="204"/>
            </a:xfrm>
            <a:custGeom>
              <a:avLst/>
              <a:gdLst/>
              <a:ahLst/>
              <a:cxnLst/>
              <a:rect l="l" t="t" r="r" b="b"/>
              <a:pathLst>
                <a:path w="5" h="15" extrusionOk="0">
                  <a:moveTo>
                    <a:pt x="1"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1"/>
            <p:cNvSpPr/>
            <p:nvPr/>
          </p:nvSpPr>
          <p:spPr>
            <a:xfrm>
              <a:off x="2136081" y="1858273"/>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1"/>
            <p:cNvSpPr/>
            <p:nvPr/>
          </p:nvSpPr>
          <p:spPr>
            <a:xfrm>
              <a:off x="2136421" y="1858613"/>
              <a:ext cx="149" cy="204"/>
            </a:xfrm>
            <a:custGeom>
              <a:avLst/>
              <a:gdLst/>
              <a:ahLst/>
              <a:cxnLst/>
              <a:rect l="l" t="t" r="r" b="b"/>
              <a:pathLst>
                <a:path w="11" h="15" extrusionOk="0">
                  <a:moveTo>
                    <a:pt x="0" y="0"/>
                  </a:moveTo>
                  <a:lnTo>
                    <a:pt x="1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1"/>
            <p:cNvSpPr/>
            <p:nvPr/>
          </p:nvSpPr>
          <p:spPr>
            <a:xfrm>
              <a:off x="2135755" y="1857947"/>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1"/>
            <p:cNvSpPr/>
            <p:nvPr/>
          </p:nvSpPr>
          <p:spPr>
            <a:xfrm>
              <a:off x="2119883" y="1812408"/>
              <a:ext cx="54" cy="109"/>
            </a:xfrm>
            <a:custGeom>
              <a:avLst/>
              <a:gdLst/>
              <a:ahLst/>
              <a:cxnLst/>
              <a:rect l="l" t="t" r="r" b="b"/>
              <a:pathLst>
                <a:path w="4" h="8" extrusionOk="0">
                  <a:moveTo>
                    <a:pt x="0"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1"/>
            <p:cNvSpPr/>
            <p:nvPr/>
          </p:nvSpPr>
          <p:spPr>
            <a:xfrm>
              <a:off x="2119788" y="1812218"/>
              <a:ext cx="14" cy="109"/>
            </a:xfrm>
            <a:custGeom>
              <a:avLst/>
              <a:gdLst/>
              <a:ahLst/>
              <a:cxnLst/>
              <a:rect l="l" t="t" r="r" b="b"/>
              <a:pathLst>
                <a:path w="1" h="8" extrusionOk="0">
                  <a:moveTo>
                    <a:pt x="0" y="1"/>
                  </a:moveTo>
                  <a:lnTo>
                    <a:pt x="0" y="4"/>
                  </a:lnTo>
                  <a:cubicBezTo>
                    <a:pt x="0" y="8"/>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1"/>
            <p:cNvSpPr/>
            <p:nvPr/>
          </p:nvSpPr>
          <p:spPr>
            <a:xfrm>
              <a:off x="2135416" y="1857703"/>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1"/>
            <p:cNvSpPr/>
            <p:nvPr/>
          </p:nvSpPr>
          <p:spPr>
            <a:xfrm>
              <a:off x="2119978" y="1812653"/>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1"/>
            <p:cNvSpPr/>
            <p:nvPr/>
          </p:nvSpPr>
          <p:spPr>
            <a:xfrm>
              <a:off x="2136991" y="1859468"/>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1"/>
            <p:cNvSpPr/>
            <p:nvPr/>
          </p:nvSpPr>
          <p:spPr>
            <a:xfrm>
              <a:off x="2122449" y="1836183"/>
              <a:ext cx="584" cy="1534"/>
            </a:xfrm>
            <a:custGeom>
              <a:avLst/>
              <a:gdLst/>
              <a:ahLst/>
              <a:cxnLst/>
              <a:rect l="l" t="t" r="r" b="b"/>
              <a:pathLst>
                <a:path w="43" h="113" extrusionOk="0">
                  <a:moveTo>
                    <a:pt x="0" y="0"/>
                  </a:moveTo>
                  <a:cubicBezTo>
                    <a:pt x="7" y="39"/>
                    <a:pt x="21" y="77"/>
                    <a:pt x="42" y="112"/>
                  </a:cubicBezTo>
                  <a:cubicBezTo>
                    <a:pt x="21" y="77"/>
                    <a:pt x="7"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1"/>
            <p:cNvSpPr/>
            <p:nvPr/>
          </p:nvSpPr>
          <p:spPr>
            <a:xfrm>
              <a:off x="2121730" y="1810562"/>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1"/>
            <p:cNvSpPr/>
            <p:nvPr/>
          </p:nvSpPr>
          <p:spPr>
            <a:xfrm>
              <a:off x="2138362" y="1862985"/>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1"/>
            <p:cNvSpPr/>
            <p:nvPr/>
          </p:nvSpPr>
          <p:spPr>
            <a:xfrm>
              <a:off x="2120779" y="1810562"/>
              <a:ext cx="1059" cy="720"/>
            </a:xfrm>
            <a:custGeom>
              <a:avLst/>
              <a:gdLst/>
              <a:ahLst/>
              <a:cxnLst/>
              <a:rect l="l" t="t" r="r" b="b"/>
              <a:pathLst>
                <a:path w="78" h="53" extrusionOk="0">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1"/>
            <p:cNvSpPr/>
            <p:nvPr/>
          </p:nvSpPr>
          <p:spPr>
            <a:xfrm>
              <a:off x="1925087" y="1940173"/>
              <a:ext cx="16741" cy="4195"/>
            </a:xfrm>
            <a:custGeom>
              <a:avLst/>
              <a:gdLst/>
              <a:ahLst/>
              <a:cxnLst/>
              <a:rect l="l" t="t" r="r" b="b"/>
              <a:pathLst>
                <a:path w="1233" h="309" extrusionOk="0">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1"/>
            <p:cNvSpPr/>
            <p:nvPr/>
          </p:nvSpPr>
          <p:spPr>
            <a:xfrm>
              <a:off x="1920484" y="1919467"/>
              <a:ext cx="41887" cy="31391"/>
            </a:xfrm>
            <a:custGeom>
              <a:avLst/>
              <a:gdLst/>
              <a:ahLst/>
              <a:cxnLst/>
              <a:rect l="l" t="t" r="r" b="b"/>
              <a:pathLst>
                <a:path w="3085" h="2312" extrusionOk="0">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1"/>
            <p:cNvSpPr/>
            <p:nvPr/>
          </p:nvSpPr>
          <p:spPr>
            <a:xfrm>
              <a:off x="1924802" y="1946215"/>
              <a:ext cx="163" cy="54"/>
            </a:xfrm>
            <a:custGeom>
              <a:avLst/>
              <a:gdLst/>
              <a:ahLst/>
              <a:cxnLst/>
              <a:rect l="l" t="t" r="r" b="b"/>
              <a:pathLst>
                <a:path w="12" h="4" extrusionOk="0">
                  <a:moveTo>
                    <a:pt x="1" y="4"/>
                  </a:moveTo>
                  <a:lnTo>
                    <a:pt x="1" y="4"/>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1"/>
            <p:cNvSpPr/>
            <p:nvPr/>
          </p:nvSpPr>
          <p:spPr>
            <a:xfrm>
              <a:off x="1925752" y="1946065"/>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1"/>
            <p:cNvSpPr/>
            <p:nvPr/>
          </p:nvSpPr>
          <p:spPr>
            <a:xfrm>
              <a:off x="1928943" y="1940268"/>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1"/>
            <p:cNvSpPr/>
            <p:nvPr/>
          </p:nvSpPr>
          <p:spPr>
            <a:xfrm>
              <a:off x="1925752" y="194026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1"/>
            <p:cNvSpPr/>
            <p:nvPr/>
          </p:nvSpPr>
          <p:spPr>
            <a:xfrm>
              <a:off x="1932880" y="1939181"/>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1"/>
            <p:cNvSpPr/>
            <p:nvPr/>
          </p:nvSpPr>
          <p:spPr>
            <a:xfrm>
              <a:off x="1931835" y="1939562"/>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1"/>
            <p:cNvSpPr/>
            <p:nvPr/>
          </p:nvSpPr>
          <p:spPr>
            <a:xfrm>
              <a:off x="1925901" y="1946025"/>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1"/>
            <p:cNvSpPr/>
            <p:nvPr/>
          </p:nvSpPr>
          <p:spPr>
            <a:xfrm>
              <a:off x="1925521" y="1946120"/>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1"/>
            <p:cNvSpPr/>
            <p:nvPr/>
          </p:nvSpPr>
          <p:spPr>
            <a:xfrm>
              <a:off x="1926947" y="19403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1"/>
            <p:cNvSpPr/>
            <p:nvPr/>
          </p:nvSpPr>
          <p:spPr>
            <a:xfrm>
              <a:off x="1925087" y="1946160"/>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1"/>
            <p:cNvSpPr/>
            <p:nvPr/>
          </p:nvSpPr>
          <p:spPr>
            <a:xfrm>
              <a:off x="1928033" y="19403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1"/>
            <p:cNvSpPr/>
            <p:nvPr/>
          </p:nvSpPr>
          <p:spPr>
            <a:xfrm>
              <a:off x="1926037" y="194602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1"/>
            <p:cNvSpPr/>
            <p:nvPr/>
          </p:nvSpPr>
          <p:spPr>
            <a:xfrm>
              <a:off x="1929893" y="1940132"/>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1"/>
            <p:cNvSpPr/>
            <p:nvPr/>
          </p:nvSpPr>
          <p:spPr>
            <a:xfrm>
              <a:off x="1930884" y="1939888"/>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1"/>
            <p:cNvSpPr/>
            <p:nvPr/>
          </p:nvSpPr>
          <p:spPr>
            <a:xfrm>
              <a:off x="1926132" y="194597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1"/>
            <p:cNvSpPr/>
            <p:nvPr/>
          </p:nvSpPr>
          <p:spPr>
            <a:xfrm>
              <a:off x="1928318" y="1943404"/>
              <a:ext cx="6911" cy="2349"/>
            </a:xfrm>
            <a:custGeom>
              <a:avLst/>
              <a:gdLst/>
              <a:ahLst/>
              <a:cxnLst/>
              <a:rect l="l" t="t" r="r" b="b"/>
              <a:pathLst>
                <a:path w="509" h="173" extrusionOk="0">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1"/>
            <p:cNvSpPr/>
            <p:nvPr/>
          </p:nvSpPr>
          <p:spPr>
            <a:xfrm>
              <a:off x="1926607" y="1945834"/>
              <a:ext cx="1018" cy="149"/>
            </a:xfrm>
            <a:custGeom>
              <a:avLst/>
              <a:gdLst/>
              <a:ahLst/>
              <a:cxnLst/>
              <a:rect l="l" t="t" r="r" b="b"/>
              <a:pathLst>
                <a:path w="75" h="11" extrusionOk="0">
                  <a:moveTo>
                    <a:pt x="74" y="0"/>
                  </a:moveTo>
                  <a:lnTo>
                    <a:pt x="74" y="0"/>
                  </a:lnTo>
                  <a:cubicBezTo>
                    <a:pt x="46" y="4"/>
                    <a:pt x="22" y="7"/>
                    <a:pt x="1" y="11"/>
                  </a:cubicBezTo>
                  <a:cubicBezTo>
                    <a:pt x="22" y="11"/>
                    <a:pt x="46" y="4"/>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1"/>
            <p:cNvSpPr/>
            <p:nvPr/>
          </p:nvSpPr>
          <p:spPr>
            <a:xfrm>
              <a:off x="1927273" y="1949405"/>
              <a:ext cx="17936" cy="10224"/>
            </a:xfrm>
            <a:custGeom>
              <a:avLst/>
              <a:gdLst/>
              <a:ahLst/>
              <a:cxnLst/>
              <a:rect l="l" t="t" r="r" b="b"/>
              <a:pathLst>
                <a:path w="1321" h="753" extrusionOk="0">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1"/>
            <p:cNvSpPr/>
            <p:nvPr/>
          </p:nvSpPr>
          <p:spPr>
            <a:xfrm>
              <a:off x="1944856" y="194940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1"/>
            <p:cNvSpPr/>
            <p:nvPr/>
          </p:nvSpPr>
          <p:spPr>
            <a:xfrm>
              <a:off x="1945141" y="1949500"/>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1"/>
            <p:cNvSpPr/>
            <p:nvPr/>
          </p:nvSpPr>
          <p:spPr>
            <a:xfrm>
              <a:off x="1927938" y="1950967"/>
              <a:ext cx="1018" cy="828"/>
            </a:xfrm>
            <a:custGeom>
              <a:avLst/>
              <a:gdLst/>
              <a:ahLst/>
              <a:cxnLst/>
              <a:rect l="l" t="t" r="r" b="b"/>
              <a:pathLst>
                <a:path w="75" h="61" extrusionOk="0">
                  <a:moveTo>
                    <a:pt x="74" y="60"/>
                  </a:moveTo>
                  <a:cubicBezTo>
                    <a:pt x="43" y="50"/>
                    <a:pt x="15" y="29"/>
                    <a:pt x="1" y="1"/>
                  </a:cubicBezTo>
                  <a:cubicBezTo>
                    <a:pt x="15" y="29"/>
                    <a:pt x="43" y="50"/>
                    <a:pt x="74"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1"/>
            <p:cNvSpPr/>
            <p:nvPr/>
          </p:nvSpPr>
          <p:spPr>
            <a:xfrm>
              <a:off x="1927612" y="19505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1"/>
            <p:cNvSpPr/>
            <p:nvPr/>
          </p:nvSpPr>
          <p:spPr>
            <a:xfrm>
              <a:off x="1927843" y="195077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1"/>
            <p:cNvSpPr/>
            <p:nvPr/>
          </p:nvSpPr>
          <p:spPr>
            <a:xfrm>
              <a:off x="1944666" y="194935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1"/>
            <p:cNvSpPr/>
            <p:nvPr/>
          </p:nvSpPr>
          <p:spPr>
            <a:xfrm>
              <a:off x="1927802" y="195073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1"/>
            <p:cNvSpPr/>
            <p:nvPr/>
          </p:nvSpPr>
          <p:spPr>
            <a:xfrm>
              <a:off x="1927748" y="195068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1"/>
            <p:cNvSpPr/>
            <p:nvPr/>
          </p:nvSpPr>
          <p:spPr>
            <a:xfrm>
              <a:off x="1927137" y="195054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1"/>
            <p:cNvSpPr/>
            <p:nvPr/>
          </p:nvSpPr>
          <p:spPr>
            <a:xfrm>
              <a:off x="1944475" y="194931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1"/>
            <p:cNvSpPr/>
            <p:nvPr/>
          </p:nvSpPr>
          <p:spPr>
            <a:xfrm>
              <a:off x="2156244" y="1961014"/>
              <a:ext cx="88987" cy="61547"/>
            </a:xfrm>
            <a:custGeom>
              <a:avLst/>
              <a:gdLst/>
              <a:ahLst/>
              <a:cxnLst/>
              <a:rect l="l" t="t" r="r" b="b"/>
              <a:pathLst>
                <a:path w="6554" h="4533" extrusionOk="0">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1"/>
            <p:cNvSpPr/>
            <p:nvPr/>
          </p:nvSpPr>
          <p:spPr>
            <a:xfrm>
              <a:off x="2069728" y="1940363"/>
              <a:ext cx="85810" cy="69734"/>
            </a:xfrm>
            <a:custGeom>
              <a:avLst/>
              <a:gdLst/>
              <a:ahLst/>
              <a:cxnLst/>
              <a:rect l="l" t="t" r="r" b="b"/>
              <a:pathLst>
                <a:path w="6320" h="5136" extrusionOk="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1"/>
            <p:cNvSpPr/>
            <p:nvPr/>
          </p:nvSpPr>
          <p:spPr>
            <a:xfrm>
              <a:off x="2055186" y="1951225"/>
              <a:ext cx="19973" cy="43584"/>
            </a:xfrm>
            <a:custGeom>
              <a:avLst/>
              <a:gdLst/>
              <a:ahLst/>
              <a:cxnLst/>
              <a:rect l="l" t="t" r="r" b="b"/>
              <a:pathLst>
                <a:path w="1471" h="3210" extrusionOk="0">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1"/>
            <p:cNvSpPr/>
            <p:nvPr/>
          </p:nvSpPr>
          <p:spPr>
            <a:xfrm>
              <a:off x="2074819" y="19584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1"/>
            <p:cNvSpPr/>
            <p:nvPr/>
          </p:nvSpPr>
          <p:spPr>
            <a:xfrm>
              <a:off x="2069972" y="1992704"/>
              <a:ext cx="109" cy="109"/>
            </a:xfrm>
            <a:custGeom>
              <a:avLst/>
              <a:gdLst/>
              <a:ahLst/>
              <a:cxnLst/>
              <a:rect l="l" t="t" r="r" b="b"/>
              <a:pathLst>
                <a:path w="8" h="8" extrusionOk="0">
                  <a:moveTo>
                    <a:pt x="7"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1"/>
            <p:cNvSpPr/>
            <p:nvPr/>
          </p:nvSpPr>
          <p:spPr>
            <a:xfrm>
              <a:off x="2074860" y="195885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1"/>
            <p:cNvSpPr/>
            <p:nvPr/>
          </p:nvSpPr>
          <p:spPr>
            <a:xfrm>
              <a:off x="2074670" y="195752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1"/>
            <p:cNvSpPr/>
            <p:nvPr/>
          </p:nvSpPr>
          <p:spPr>
            <a:xfrm>
              <a:off x="2074385" y="1955678"/>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1"/>
            <p:cNvSpPr/>
            <p:nvPr/>
          </p:nvSpPr>
          <p:spPr>
            <a:xfrm>
              <a:off x="2074480" y="195638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1"/>
            <p:cNvSpPr/>
            <p:nvPr/>
          </p:nvSpPr>
          <p:spPr>
            <a:xfrm>
              <a:off x="2074344" y="1955244"/>
              <a:ext cx="54" cy="258"/>
            </a:xfrm>
            <a:custGeom>
              <a:avLst/>
              <a:gdLst/>
              <a:ahLst/>
              <a:cxnLst/>
              <a:rect l="l" t="t" r="r" b="b"/>
              <a:pathLst>
                <a:path w="4" h="19" extrusionOk="0">
                  <a:moveTo>
                    <a:pt x="4" y="18"/>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1"/>
            <p:cNvSpPr/>
            <p:nvPr/>
          </p:nvSpPr>
          <p:spPr>
            <a:xfrm>
              <a:off x="2048669" y="1961041"/>
              <a:ext cx="11704" cy="36279"/>
            </a:xfrm>
            <a:custGeom>
              <a:avLst/>
              <a:gdLst/>
              <a:ahLst/>
              <a:cxnLst/>
              <a:rect l="l" t="t" r="r" b="b"/>
              <a:pathLst>
                <a:path w="862" h="2672" extrusionOk="0">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1"/>
            <p:cNvSpPr/>
            <p:nvPr/>
          </p:nvSpPr>
          <p:spPr>
            <a:xfrm>
              <a:off x="2054141" y="1965983"/>
              <a:ext cx="109" cy="204"/>
            </a:xfrm>
            <a:custGeom>
              <a:avLst/>
              <a:gdLst/>
              <a:ahLst/>
              <a:cxnLst/>
              <a:rect l="l" t="t" r="r" b="b"/>
              <a:pathLst>
                <a:path w="8" h="15" extrusionOk="0">
                  <a:moveTo>
                    <a:pt x="0" y="1"/>
                  </a:moveTo>
                  <a:lnTo>
                    <a:pt x="7"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1"/>
            <p:cNvSpPr/>
            <p:nvPr/>
          </p:nvSpPr>
          <p:spPr>
            <a:xfrm>
              <a:off x="2054331" y="1966323"/>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1"/>
            <p:cNvSpPr/>
            <p:nvPr/>
          </p:nvSpPr>
          <p:spPr>
            <a:xfrm>
              <a:off x="2053476" y="1963417"/>
              <a:ext cx="54" cy="299"/>
            </a:xfrm>
            <a:custGeom>
              <a:avLst/>
              <a:gdLst/>
              <a:ahLst/>
              <a:cxnLst/>
              <a:rect l="l" t="t" r="r" b="b"/>
              <a:pathLst>
                <a:path w="4" h="22" extrusionOk="0">
                  <a:moveTo>
                    <a:pt x="0" y="1"/>
                  </a:moveTo>
                  <a:cubicBezTo>
                    <a:pt x="0" y="8"/>
                    <a:pt x="0" y="15"/>
                    <a:pt x="4" y="22"/>
                  </a:cubicBez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1"/>
            <p:cNvSpPr/>
            <p:nvPr/>
          </p:nvSpPr>
          <p:spPr>
            <a:xfrm>
              <a:off x="2053326" y="1961897"/>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1"/>
            <p:cNvSpPr/>
            <p:nvPr/>
          </p:nvSpPr>
          <p:spPr>
            <a:xfrm>
              <a:off x="2060414" y="1992514"/>
              <a:ext cx="14" cy="774"/>
            </a:xfrm>
            <a:custGeom>
              <a:avLst/>
              <a:gdLst/>
              <a:ahLst/>
              <a:cxnLst/>
              <a:rect l="l" t="t" r="r" b="b"/>
              <a:pathLst>
                <a:path w="1" h="57" extrusionOk="0">
                  <a:moveTo>
                    <a:pt x="1" y="0"/>
                  </a:moveTo>
                  <a:lnTo>
                    <a:pt x="1"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1"/>
            <p:cNvSpPr/>
            <p:nvPr/>
          </p:nvSpPr>
          <p:spPr>
            <a:xfrm>
              <a:off x="2053666" y="1964653"/>
              <a:ext cx="54" cy="258"/>
            </a:xfrm>
            <a:custGeom>
              <a:avLst/>
              <a:gdLst/>
              <a:ahLst/>
              <a:cxnLst/>
              <a:rect l="l" t="t" r="r" b="b"/>
              <a:pathLst>
                <a:path w="4" h="19" extrusionOk="0">
                  <a:moveTo>
                    <a:pt x="0" y="1"/>
                  </a:moveTo>
                  <a:lnTo>
                    <a:pt x="0" y="1"/>
                  </a:lnTo>
                  <a:cubicBezTo>
                    <a:pt x="0" y="4"/>
                    <a:pt x="4" y="11"/>
                    <a:pt x="4" y="18"/>
                  </a:cubicBezTo>
                  <a:cubicBezTo>
                    <a:pt x="4"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1"/>
            <p:cNvSpPr/>
            <p:nvPr/>
          </p:nvSpPr>
          <p:spPr>
            <a:xfrm>
              <a:off x="2053571" y="1964083"/>
              <a:ext cx="54" cy="258"/>
            </a:xfrm>
            <a:custGeom>
              <a:avLst/>
              <a:gdLst/>
              <a:ahLst/>
              <a:cxnLst/>
              <a:rect l="l" t="t" r="r" b="b"/>
              <a:pathLst>
                <a:path w="4" h="19" extrusionOk="0">
                  <a:moveTo>
                    <a:pt x="0" y="1"/>
                  </a:moveTo>
                  <a:lnTo>
                    <a:pt x="0" y="1"/>
                  </a:lnTo>
                  <a:cubicBezTo>
                    <a:pt x="0" y="8"/>
                    <a:pt x="4" y="11"/>
                    <a:pt x="4" y="18"/>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1"/>
            <p:cNvSpPr/>
            <p:nvPr/>
          </p:nvSpPr>
          <p:spPr>
            <a:xfrm>
              <a:off x="2053381" y="1962711"/>
              <a:ext cx="54" cy="339"/>
            </a:xfrm>
            <a:custGeom>
              <a:avLst/>
              <a:gdLst/>
              <a:ahLst/>
              <a:cxnLst/>
              <a:rect l="l" t="t" r="r" b="b"/>
              <a:pathLst>
                <a:path w="4" h="25" extrusionOk="0">
                  <a:moveTo>
                    <a:pt x="0" y="0"/>
                  </a:moveTo>
                  <a:cubicBezTo>
                    <a:pt x="0" y="11"/>
                    <a:pt x="0" y="18"/>
                    <a:pt x="4" y="25"/>
                  </a:cubicBezTo>
                  <a:cubicBezTo>
                    <a:pt x="0" y="18"/>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1"/>
            <p:cNvSpPr/>
            <p:nvPr/>
          </p:nvSpPr>
          <p:spPr>
            <a:xfrm>
              <a:off x="2060319" y="1990369"/>
              <a:ext cx="14" cy="638"/>
            </a:xfrm>
            <a:custGeom>
              <a:avLst/>
              <a:gdLst/>
              <a:ahLst/>
              <a:cxnLst/>
              <a:rect l="l" t="t" r="r" b="b"/>
              <a:pathLst>
                <a:path w="1" h="47" extrusionOk="0">
                  <a:moveTo>
                    <a:pt x="1" y="1"/>
                  </a:moveTo>
                  <a:lnTo>
                    <a:pt x="1" y="4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1"/>
            <p:cNvSpPr/>
            <p:nvPr/>
          </p:nvSpPr>
          <p:spPr>
            <a:xfrm>
              <a:off x="2060319" y="1989378"/>
              <a:ext cx="14" cy="584"/>
            </a:xfrm>
            <a:custGeom>
              <a:avLst/>
              <a:gdLst/>
              <a:ahLst/>
              <a:cxnLst/>
              <a:rect l="l" t="t" r="r" b="b"/>
              <a:pathLst>
                <a:path w="1" h="43" extrusionOk="0">
                  <a:moveTo>
                    <a:pt x="1"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1"/>
            <p:cNvSpPr/>
            <p:nvPr/>
          </p:nvSpPr>
          <p:spPr>
            <a:xfrm>
              <a:off x="2058459" y="1972786"/>
              <a:ext cx="584" cy="1439"/>
            </a:xfrm>
            <a:custGeom>
              <a:avLst/>
              <a:gdLst/>
              <a:ahLst/>
              <a:cxnLst/>
              <a:rect l="l" t="t" r="r" b="b"/>
              <a:pathLst>
                <a:path w="43" h="106" extrusionOk="0">
                  <a:moveTo>
                    <a:pt x="43" y="105"/>
                  </a:moveTo>
                  <a:cubicBezTo>
                    <a:pt x="15" y="77"/>
                    <a:pt x="1" y="42"/>
                    <a:pt x="1" y="0"/>
                  </a:cubicBezTo>
                  <a:cubicBezTo>
                    <a:pt x="1" y="42"/>
                    <a:pt x="15" y="77"/>
                    <a:pt x="43" y="10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1"/>
            <p:cNvSpPr/>
            <p:nvPr/>
          </p:nvSpPr>
          <p:spPr>
            <a:xfrm>
              <a:off x="2054806" y="1966934"/>
              <a:ext cx="149" cy="163"/>
            </a:xfrm>
            <a:custGeom>
              <a:avLst/>
              <a:gdLst/>
              <a:ahLst/>
              <a:cxnLst/>
              <a:rect l="l" t="t" r="r" b="b"/>
              <a:pathLst>
                <a:path w="11" h="12" extrusionOk="0">
                  <a:moveTo>
                    <a:pt x="11"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1"/>
            <p:cNvSpPr/>
            <p:nvPr/>
          </p:nvSpPr>
          <p:spPr>
            <a:xfrm>
              <a:off x="2053951" y="1965603"/>
              <a:ext cx="109" cy="204"/>
            </a:xfrm>
            <a:custGeom>
              <a:avLst/>
              <a:gdLst/>
              <a:ahLst/>
              <a:cxnLst/>
              <a:rect l="l" t="t" r="r" b="b"/>
              <a:pathLst>
                <a:path w="8" h="15" extrusionOk="0">
                  <a:moveTo>
                    <a:pt x="0" y="1"/>
                  </a:moveTo>
                  <a:lnTo>
                    <a:pt x="7"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1"/>
            <p:cNvSpPr/>
            <p:nvPr/>
          </p:nvSpPr>
          <p:spPr>
            <a:xfrm>
              <a:off x="2060373" y="1991414"/>
              <a:ext cx="0" cy="679"/>
            </a:xfrm>
            <a:custGeom>
              <a:avLst/>
              <a:gdLst/>
              <a:ahLst/>
              <a:cxnLst/>
              <a:rect l="l" t="t" r="r" b="b"/>
              <a:pathLst>
                <a:path h="50" extrusionOk="0">
                  <a:moveTo>
                    <a:pt x="0" y="1"/>
                  </a:moveTo>
                  <a:lnTo>
                    <a:pt x="0" y="5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1"/>
            <p:cNvSpPr/>
            <p:nvPr/>
          </p:nvSpPr>
          <p:spPr>
            <a:xfrm>
              <a:off x="2053801" y="1965128"/>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1"/>
            <p:cNvSpPr/>
            <p:nvPr/>
          </p:nvSpPr>
          <p:spPr>
            <a:xfrm>
              <a:off x="2060224" y="1987477"/>
              <a:ext cx="14" cy="584"/>
            </a:xfrm>
            <a:custGeom>
              <a:avLst/>
              <a:gdLst/>
              <a:ahLst/>
              <a:cxnLst/>
              <a:rect l="l" t="t" r="r" b="b"/>
              <a:pathLst>
                <a:path w="1" h="43" extrusionOk="0">
                  <a:moveTo>
                    <a:pt x="1"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1"/>
            <p:cNvSpPr/>
            <p:nvPr/>
          </p:nvSpPr>
          <p:spPr>
            <a:xfrm>
              <a:off x="2060034" y="1983865"/>
              <a:ext cx="14" cy="489"/>
            </a:xfrm>
            <a:custGeom>
              <a:avLst/>
              <a:gdLst/>
              <a:ahLst/>
              <a:cxnLst/>
              <a:rect l="l" t="t" r="r" b="b"/>
              <a:pathLst>
                <a:path w="1" h="36" extrusionOk="0">
                  <a:moveTo>
                    <a:pt x="1" y="0"/>
                  </a:moveTo>
                  <a:lnTo>
                    <a:pt x="1" y="35"/>
                  </a:ln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1"/>
            <p:cNvSpPr/>
            <p:nvPr/>
          </p:nvSpPr>
          <p:spPr>
            <a:xfrm>
              <a:off x="2059939" y="1982820"/>
              <a:ext cx="14" cy="434"/>
            </a:xfrm>
            <a:custGeom>
              <a:avLst/>
              <a:gdLst/>
              <a:ahLst/>
              <a:cxnLst/>
              <a:rect l="l" t="t" r="r" b="b"/>
              <a:pathLst>
                <a:path w="1" h="32" extrusionOk="0">
                  <a:moveTo>
                    <a:pt x="1" y="0"/>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1"/>
            <p:cNvSpPr/>
            <p:nvPr/>
          </p:nvSpPr>
          <p:spPr>
            <a:xfrm>
              <a:off x="2060088" y="1984435"/>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1"/>
            <p:cNvSpPr/>
            <p:nvPr/>
          </p:nvSpPr>
          <p:spPr>
            <a:xfrm>
              <a:off x="2059993" y="1983295"/>
              <a:ext cx="54" cy="434"/>
            </a:xfrm>
            <a:custGeom>
              <a:avLst/>
              <a:gdLst/>
              <a:ahLst/>
              <a:cxnLst/>
              <a:rect l="l" t="t" r="r" b="b"/>
              <a:pathLst>
                <a:path w="4" h="32" extrusionOk="0">
                  <a:moveTo>
                    <a:pt x="0" y="0"/>
                  </a:moveTo>
                  <a:lnTo>
                    <a:pt x="0" y="32"/>
                  </a:lnTo>
                  <a:cubicBezTo>
                    <a:pt x="4" y="21"/>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1"/>
            <p:cNvSpPr/>
            <p:nvPr/>
          </p:nvSpPr>
          <p:spPr>
            <a:xfrm>
              <a:off x="2060468" y="1993695"/>
              <a:ext cx="54" cy="923"/>
            </a:xfrm>
            <a:custGeom>
              <a:avLst/>
              <a:gdLst/>
              <a:ahLst/>
              <a:cxnLst/>
              <a:rect l="l" t="t" r="r" b="b"/>
              <a:pathLst>
                <a:path w="4" h="68" extrusionOk="0">
                  <a:moveTo>
                    <a:pt x="0" y="1"/>
                  </a:moveTo>
                  <a:lnTo>
                    <a:pt x="4" y="6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1"/>
            <p:cNvSpPr/>
            <p:nvPr/>
          </p:nvSpPr>
          <p:spPr>
            <a:xfrm>
              <a:off x="2060183" y="1986621"/>
              <a:ext cx="0" cy="584"/>
            </a:xfrm>
            <a:custGeom>
              <a:avLst/>
              <a:gdLst/>
              <a:ahLst/>
              <a:cxnLst/>
              <a:rect l="l" t="t" r="r" b="b"/>
              <a:pathLst>
                <a:path h="43" extrusionOk="0">
                  <a:moveTo>
                    <a:pt x="0" y="0"/>
                  </a:moveTo>
                  <a:lnTo>
                    <a:pt x="0"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1"/>
            <p:cNvSpPr/>
            <p:nvPr/>
          </p:nvSpPr>
          <p:spPr>
            <a:xfrm>
              <a:off x="2060129" y="1985807"/>
              <a:ext cx="14" cy="638"/>
            </a:xfrm>
            <a:custGeom>
              <a:avLst/>
              <a:gdLst/>
              <a:ahLst/>
              <a:cxnLst/>
              <a:rect l="l" t="t" r="r" b="b"/>
              <a:pathLst>
                <a:path w="1" h="47" extrusionOk="0">
                  <a:moveTo>
                    <a:pt x="1" y="1"/>
                  </a:moveTo>
                  <a:lnTo>
                    <a:pt x="1" y="4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1"/>
            <p:cNvSpPr/>
            <p:nvPr/>
          </p:nvSpPr>
          <p:spPr>
            <a:xfrm>
              <a:off x="2060088" y="1985101"/>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1"/>
            <p:cNvSpPr/>
            <p:nvPr/>
          </p:nvSpPr>
          <p:spPr>
            <a:xfrm>
              <a:off x="2054562" y="1966649"/>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1"/>
            <p:cNvSpPr/>
            <p:nvPr/>
          </p:nvSpPr>
          <p:spPr>
            <a:xfrm>
              <a:off x="2060509" y="1994795"/>
              <a:ext cx="14" cy="530"/>
            </a:xfrm>
            <a:custGeom>
              <a:avLst/>
              <a:gdLst/>
              <a:ahLst/>
              <a:cxnLst/>
              <a:rect l="l" t="t" r="r" b="b"/>
              <a:pathLst>
                <a:path w="1" h="39" extrusionOk="0">
                  <a:moveTo>
                    <a:pt x="1" y="39"/>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1"/>
            <p:cNvSpPr/>
            <p:nvPr/>
          </p:nvSpPr>
          <p:spPr>
            <a:xfrm>
              <a:off x="2055091" y="1967178"/>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1"/>
            <p:cNvSpPr/>
            <p:nvPr/>
          </p:nvSpPr>
          <p:spPr>
            <a:xfrm>
              <a:off x="2055376" y="1967463"/>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1"/>
            <p:cNvSpPr/>
            <p:nvPr/>
          </p:nvSpPr>
          <p:spPr>
            <a:xfrm>
              <a:off x="2059939" y="1982385"/>
              <a:ext cx="14" cy="448"/>
            </a:xfrm>
            <a:custGeom>
              <a:avLst/>
              <a:gdLst/>
              <a:ahLst/>
              <a:cxnLst/>
              <a:rect l="l" t="t" r="r" b="b"/>
              <a:pathLst>
                <a:path w="1" h="33" extrusionOk="0">
                  <a:moveTo>
                    <a:pt x="1" y="1"/>
                  </a:moveTo>
                  <a:lnTo>
                    <a:pt x="1" y="32"/>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1"/>
            <p:cNvSpPr/>
            <p:nvPr/>
          </p:nvSpPr>
          <p:spPr>
            <a:xfrm>
              <a:off x="2060278" y="1988427"/>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1"/>
            <p:cNvSpPr/>
            <p:nvPr/>
          </p:nvSpPr>
          <p:spPr>
            <a:xfrm>
              <a:off x="2056137" y="1967884"/>
              <a:ext cx="149" cy="109"/>
            </a:xfrm>
            <a:custGeom>
              <a:avLst/>
              <a:gdLst/>
              <a:ahLst/>
              <a:cxnLst/>
              <a:rect l="l" t="t" r="r" b="b"/>
              <a:pathLst>
                <a:path w="11" h="8" extrusionOk="0">
                  <a:moveTo>
                    <a:pt x="0"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1"/>
            <p:cNvSpPr/>
            <p:nvPr/>
          </p:nvSpPr>
          <p:spPr>
            <a:xfrm>
              <a:off x="2055757" y="1967654"/>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1"/>
            <p:cNvSpPr/>
            <p:nvPr/>
          </p:nvSpPr>
          <p:spPr>
            <a:xfrm>
              <a:off x="2153623" y="1945930"/>
              <a:ext cx="3720" cy="6381"/>
            </a:xfrm>
            <a:custGeom>
              <a:avLst/>
              <a:gdLst/>
              <a:ahLst/>
              <a:cxnLst/>
              <a:rect l="l" t="t" r="r" b="b"/>
              <a:pathLst>
                <a:path w="274" h="470" extrusionOk="0">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1"/>
            <p:cNvSpPr/>
            <p:nvPr/>
          </p:nvSpPr>
          <p:spPr>
            <a:xfrm>
              <a:off x="2113366" y="1953723"/>
              <a:ext cx="52776" cy="75260"/>
            </a:xfrm>
            <a:custGeom>
              <a:avLst/>
              <a:gdLst/>
              <a:ahLst/>
              <a:cxnLst/>
              <a:rect l="l" t="t" r="r" b="b"/>
              <a:pathLst>
                <a:path w="3887" h="5543" extrusionOk="0">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1"/>
            <p:cNvSpPr/>
            <p:nvPr/>
          </p:nvSpPr>
          <p:spPr>
            <a:xfrm>
              <a:off x="2165368" y="2023172"/>
              <a:ext cx="149" cy="244"/>
            </a:xfrm>
            <a:custGeom>
              <a:avLst/>
              <a:gdLst/>
              <a:ahLst/>
              <a:cxnLst/>
              <a:rect l="l" t="t" r="r" b="b"/>
              <a:pathLst>
                <a:path w="11" h="18" extrusionOk="0">
                  <a:moveTo>
                    <a:pt x="11" y="18"/>
                  </a:moveTo>
                  <a:cubicBezTo>
                    <a:pt x="7" y="11"/>
                    <a:pt x="4" y="7"/>
                    <a:pt x="0" y="0"/>
                  </a:cubicBezTo>
                  <a:cubicBezTo>
                    <a:pt x="4" y="7"/>
                    <a:pt x="7" y="11"/>
                    <a:pt x="1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1"/>
            <p:cNvSpPr/>
            <p:nvPr/>
          </p:nvSpPr>
          <p:spPr>
            <a:xfrm>
              <a:off x="2165178" y="2022792"/>
              <a:ext cx="149" cy="339"/>
            </a:xfrm>
            <a:custGeom>
              <a:avLst/>
              <a:gdLst/>
              <a:ahLst/>
              <a:cxnLst/>
              <a:rect l="l" t="t" r="r" b="b"/>
              <a:pathLst>
                <a:path w="11" h="25" extrusionOk="0">
                  <a:moveTo>
                    <a:pt x="11" y="25"/>
                  </a:moveTo>
                  <a:cubicBezTo>
                    <a:pt x="4" y="14"/>
                    <a:pt x="4" y="7"/>
                    <a:pt x="0" y="0"/>
                  </a:cubicBezTo>
                  <a:cubicBezTo>
                    <a:pt x="4" y="7"/>
                    <a:pt x="4" y="14"/>
                    <a:pt x="1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1"/>
            <p:cNvSpPr/>
            <p:nvPr/>
          </p:nvSpPr>
          <p:spPr>
            <a:xfrm>
              <a:off x="2159136" y="1988902"/>
              <a:ext cx="204" cy="299"/>
            </a:xfrm>
            <a:custGeom>
              <a:avLst/>
              <a:gdLst/>
              <a:ahLst/>
              <a:cxnLst/>
              <a:rect l="l" t="t" r="r" b="b"/>
              <a:pathLst>
                <a:path w="15" h="22" extrusionOk="0">
                  <a:moveTo>
                    <a:pt x="1" y="2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1"/>
            <p:cNvSpPr/>
            <p:nvPr/>
          </p:nvSpPr>
          <p:spPr>
            <a:xfrm>
              <a:off x="2158715" y="1989568"/>
              <a:ext cx="204" cy="244"/>
            </a:xfrm>
            <a:custGeom>
              <a:avLst/>
              <a:gdLst/>
              <a:ahLst/>
              <a:cxnLst/>
              <a:rect l="l" t="t" r="r" b="b"/>
              <a:pathLst>
                <a:path w="15" h="18" extrusionOk="0">
                  <a:moveTo>
                    <a:pt x="0" y="18"/>
                  </a:moveTo>
                  <a:cubicBezTo>
                    <a:pt x="4" y="11"/>
                    <a:pt x="11" y="4"/>
                    <a:pt x="14" y="0"/>
                  </a:cubicBezTo>
                  <a:cubicBezTo>
                    <a:pt x="11" y="4"/>
                    <a:pt x="4"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1"/>
            <p:cNvSpPr/>
            <p:nvPr/>
          </p:nvSpPr>
          <p:spPr>
            <a:xfrm>
              <a:off x="2158375" y="1990179"/>
              <a:ext cx="109" cy="258"/>
            </a:xfrm>
            <a:custGeom>
              <a:avLst/>
              <a:gdLst/>
              <a:ahLst/>
              <a:cxnLst/>
              <a:rect l="l" t="t" r="r" b="b"/>
              <a:pathLst>
                <a:path w="8" h="19" extrusionOk="0">
                  <a:moveTo>
                    <a:pt x="1" y="18"/>
                  </a:moveTo>
                  <a:cubicBezTo>
                    <a:pt x="4" y="15"/>
                    <a:pt x="8" y="8"/>
                    <a:pt x="8" y="1"/>
                  </a:cubicBezTo>
                  <a:cubicBezTo>
                    <a:pt x="8" y="8"/>
                    <a:pt x="4"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1"/>
            <p:cNvSpPr/>
            <p:nvPr/>
          </p:nvSpPr>
          <p:spPr>
            <a:xfrm>
              <a:off x="2159611" y="1988332"/>
              <a:ext cx="204" cy="299"/>
            </a:xfrm>
            <a:custGeom>
              <a:avLst/>
              <a:gdLst/>
              <a:ahLst/>
              <a:cxnLst/>
              <a:rect l="l" t="t" r="r" b="b"/>
              <a:pathLst>
                <a:path w="15" h="22" extrusionOk="0">
                  <a:moveTo>
                    <a:pt x="1" y="2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1"/>
            <p:cNvSpPr/>
            <p:nvPr/>
          </p:nvSpPr>
          <p:spPr>
            <a:xfrm>
              <a:off x="2161132" y="1986757"/>
              <a:ext cx="258" cy="258"/>
            </a:xfrm>
            <a:custGeom>
              <a:avLst/>
              <a:gdLst/>
              <a:ahLst/>
              <a:cxnLst/>
              <a:rect l="l" t="t" r="r" b="b"/>
              <a:pathLst>
                <a:path w="19" h="19" extrusionOk="0">
                  <a:moveTo>
                    <a:pt x="1" y="1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1"/>
            <p:cNvSpPr/>
            <p:nvPr/>
          </p:nvSpPr>
          <p:spPr>
            <a:xfrm>
              <a:off x="2160086" y="1987803"/>
              <a:ext cx="258" cy="258"/>
            </a:xfrm>
            <a:custGeom>
              <a:avLst/>
              <a:gdLst/>
              <a:ahLst/>
              <a:cxnLst/>
              <a:rect l="l" t="t" r="r" b="b"/>
              <a:pathLst>
                <a:path w="19" h="19" extrusionOk="0">
                  <a:moveTo>
                    <a:pt x="1" y="1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1"/>
            <p:cNvSpPr/>
            <p:nvPr/>
          </p:nvSpPr>
          <p:spPr>
            <a:xfrm>
              <a:off x="2165884" y="2023837"/>
              <a:ext cx="258" cy="204"/>
            </a:xfrm>
            <a:custGeom>
              <a:avLst/>
              <a:gdLst/>
              <a:ahLst/>
              <a:cxnLst/>
              <a:rect l="l" t="t" r="r" b="b"/>
              <a:pathLst>
                <a:path w="19" h="15" extrusionOk="0">
                  <a:moveTo>
                    <a:pt x="18" y="14"/>
                  </a:moveTo>
                  <a:cubicBezTo>
                    <a:pt x="11" y="11"/>
                    <a:pt x="4" y="4"/>
                    <a:pt x="1" y="0"/>
                  </a:cubicBezTo>
                  <a:cubicBezTo>
                    <a:pt x="4" y="4"/>
                    <a:pt x="11" y="11"/>
                    <a:pt x="1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1"/>
            <p:cNvSpPr/>
            <p:nvPr/>
          </p:nvSpPr>
          <p:spPr>
            <a:xfrm>
              <a:off x="2160616" y="1987287"/>
              <a:ext cx="244" cy="244"/>
            </a:xfrm>
            <a:custGeom>
              <a:avLst/>
              <a:gdLst/>
              <a:ahLst/>
              <a:cxnLst/>
              <a:rect l="l" t="t" r="r" b="b"/>
              <a:pathLst>
                <a:path w="18" h="18" extrusionOk="0">
                  <a:moveTo>
                    <a:pt x="0" y="18"/>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1"/>
            <p:cNvSpPr/>
            <p:nvPr/>
          </p:nvSpPr>
          <p:spPr>
            <a:xfrm>
              <a:off x="2165558" y="2023457"/>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1"/>
            <p:cNvSpPr/>
            <p:nvPr/>
          </p:nvSpPr>
          <p:spPr>
            <a:xfrm>
              <a:off x="2157289" y="1953832"/>
              <a:ext cx="54" cy="855"/>
            </a:xfrm>
            <a:custGeom>
              <a:avLst/>
              <a:gdLst/>
              <a:ahLst/>
              <a:cxnLst/>
              <a:rect l="l" t="t" r="r" b="b"/>
              <a:pathLst>
                <a:path w="4" h="63" extrusionOk="0">
                  <a:moveTo>
                    <a:pt x="4" y="1"/>
                  </a:moveTo>
                  <a:cubicBezTo>
                    <a:pt x="4" y="18"/>
                    <a:pt x="4" y="42"/>
                    <a:pt x="0" y="63"/>
                  </a:cubicBezTo>
                  <a:cubicBezTo>
                    <a:pt x="4" y="42"/>
                    <a:pt x="4" y="2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1"/>
            <p:cNvSpPr/>
            <p:nvPr/>
          </p:nvSpPr>
          <p:spPr>
            <a:xfrm>
              <a:off x="2157140" y="1954728"/>
              <a:ext cx="163" cy="869"/>
            </a:xfrm>
            <a:custGeom>
              <a:avLst/>
              <a:gdLst/>
              <a:ahLst/>
              <a:cxnLst/>
              <a:rect l="l" t="t" r="r" b="b"/>
              <a:pathLst>
                <a:path w="12" h="64" extrusionOk="0">
                  <a:moveTo>
                    <a:pt x="1" y="63"/>
                  </a:moveTo>
                  <a:cubicBezTo>
                    <a:pt x="4" y="42"/>
                    <a:pt x="8" y="21"/>
                    <a:pt x="11" y="0"/>
                  </a:cubicBezTo>
                  <a:cubicBezTo>
                    <a:pt x="8" y="21"/>
                    <a:pt x="4" y="42"/>
                    <a:pt x="1" y="6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1"/>
            <p:cNvSpPr/>
            <p:nvPr/>
          </p:nvSpPr>
          <p:spPr>
            <a:xfrm>
              <a:off x="2157004" y="1951971"/>
              <a:ext cx="149" cy="339"/>
            </a:xfrm>
            <a:custGeom>
              <a:avLst/>
              <a:gdLst/>
              <a:ahLst/>
              <a:cxnLst/>
              <a:rect l="l" t="t" r="r" b="b"/>
              <a:pathLst>
                <a:path w="11" h="25" extrusionOk="0">
                  <a:moveTo>
                    <a:pt x="11" y="25"/>
                  </a:moveTo>
                  <a:cubicBezTo>
                    <a:pt x="7" y="14"/>
                    <a:pt x="4" y="7"/>
                    <a:pt x="0" y="0"/>
                  </a:cubicBezTo>
                  <a:cubicBezTo>
                    <a:pt x="4" y="7"/>
                    <a:pt x="7" y="14"/>
                    <a:pt x="1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1"/>
            <p:cNvSpPr/>
            <p:nvPr/>
          </p:nvSpPr>
          <p:spPr>
            <a:xfrm>
              <a:off x="2115213" y="2000688"/>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1"/>
            <p:cNvSpPr/>
            <p:nvPr/>
          </p:nvSpPr>
          <p:spPr>
            <a:xfrm>
              <a:off x="2124011" y="1992826"/>
              <a:ext cx="923" cy="27"/>
            </a:xfrm>
            <a:custGeom>
              <a:avLst/>
              <a:gdLst/>
              <a:ahLst/>
              <a:cxnLst/>
              <a:rect l="l" t="t" r="r" b="b"/>
              <a:pathLst>
                <a:path w="68" h="2" extrusionOk="0">
                  <a:moveTo>
                    <a:pt x="23" y="0"/>
                  </a:moveTo>
                  <a:cubicBezTo>
                    <a:pt x="15" y="0"/>
                    <a:pt x="8" y="1"/>
                    <a:pt x="1" y="2"/>
                  </a:cubicBezTo>
                  <a:lnTo>
                    <a:pt x="67" y="2"/>
                  </a:lnTo>
                  <a:cubicBezTo>
                    <a:pt x="53" y="2"/>
                    <a:pt x="38" y="0"/>
                    <a:pt x="2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1"/>
            <p:cNvSpPr/>
            <p:nvPr/>
          </p:nvSpPr>
          <p:spPr>
            <a:xfrm>
              <a:off x="2153528" y="1947885"/>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1"/>
            <p:cNvSpPr/>
            <p:nvPr/>
          </p:nvSpPr>
          <p:spPr>
            <a:xfrm>
              <a:off x="2153528" y="1947409"/>
              <a:ext cx="68" cy="339"/>
            </a:xfrm>
            <a:custGeom>
              <a:avLst/>
              <a:gdLst/>
              <a:ahLst/>
              <a:cxnLst/>
              <a:rect l="l" t="t" r="r" b="b"/>
              <a:pathLst>
                <a:path w="5" h="25" extrusionOk="0">
                  <a:moveTo>
                    <a:pt x="1" y="0"/>
                  </a:moveTo>
                  <a:lnTo>
                    <a:pt x="1" y="25"/>
                  </a:lnTo>
                  <a:cubicBezTo>
                    <a:pt x="1" y="18"/>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1"/>
            <p:cNvSpPr/>
            <p:nvPr/>
          </p:nvSpPr>
          <p:spPr>
            <a:xfrm>
              <a:off x="2153487" y="1948306"/>
              <a:ext cx="14" cy="258"/>
            </a:xfrm>
            <a:custGeom>
              <a:avLst/>
              <a:gdLst/>
              <a:ahLst/>
              <a:cxnLst/>
              <a:rect l="l" t="t" r="r" b="b"/>
              <a:pathLst>
                <a:path w="1" h="19" extrusionOk="0">
                  <a:moveTo>
                    <a:pt x="0" y="18"/>
                  </a:moveTo>
                  <a:lnTo>
                    <a:pt x="0" y="1"/>
                  </a:lnTo>
                  <a:cubicBezTo>
                    <a:pt x="0" y="4"/>
                    <a:pt x="0"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1"/>
            <p:cNvSpPr/>
            <p:nvPr/>
          </p:nvSpPr>
          <p:spPr>
            <a:xfrm>
              <a:off x="2153678" y="1946255"/>
              <a:ext cx="54" cy="394"/>
            </a:xfrm>
            <a:custGeom>
              <a:avLst/>
              <a:gdLst/>
              <a:ahLst/>
              <a:cxnLst/>
              <a:rect l="l" t="t" r="r" b="b"/>
              <a:pathLst>
                <a:path w="4" h="29" extrusionOk="0">
                  <a:moveTo>
                    <a:pt x="0" y="29"/>
                  </a:moveTo>
                  <a:cubicBezTo>
                    <a:pt x="0" y="18"/>
                    <a:pt x="0" y="11"/>
                    <a:pt x="4" y="1"/>
                  </a:cubicBezTo>
                  <a:cubicBezTo>
                    <a:pt x="0" y="11"/>
                    <a:pt x="0" y="18"/>
                    <a:pt x="0"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1"/>
            <p:cNvSpPr/>
            <p:nvPr/>
          </p:nvSpPr>
          <p:spPr>
            <a:xfrm>
              <a:off x="2153583" y="1946785"/>
              <a:ext cx="54" cy="489"/>
            </a:xfrm>
            <a:custGeom>
              <a:avLst/>
              <a:gdLst/>
              <a:ahLst/>
              <a:cxnLst/>
              <a:rect l="l" t="t" r="r" b="b"/>
              <a:pathLst>
                <a:path w="4" h="36" extrusionOk="0">
                  <a:moveTo>
                    <a:pt x="4" y="0"/>
                  </a:moveTo>
                  <a:cubicBezTo>
                    <a:pt x="0" y="11"/>
                    <a:pt x="0" y="25"/>
                    <a:pt x="0" y="35"/>
                  </a:cubicBezTo>
                  <a:cubicBezTo>
                    <a:pt x="0"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1"/>
            <p:cNvSpPr/>
            <p:nvPr/>
          </p:nvSpPr>
          <p:spPr>
            <a:xfrm>
              <a:off x="2153718" y="1945875"/>
              <a:ext cx="68" cy="204"/>
            </a:xfrm>
            <a:custGeom>
              <a:avLst/>
              <a:gdLst/>
              <a:ahLst/>
              <a:cxnLst/>
              <a:rect l="l" t="t" r="r" b="b"/>
              <a:pathLst>
                <a:path w="5" h="15" extrusionOk="0">
                  <a:moveTo>
                    <a:pt x="4"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1"/>
            <p:cNvSpPr/>
            <p:nvPr/>
          </p:nvSpPr>
          <p:spPr>
            <a:xfrm>
              <a:off x="2155959" y="1951116"/>
              <a:ext cx="394" cy="204"/>
            </a:xfrm>
            <a:custGeom>
              <a:avLst/>
              <a:gdLst/>
              <a:ahLst/>
              <a:cxnLst/>
              <a:rect l="l" t="t" r="r" b="b"/>
              <a:pathLst>
                <a:path w="29" h="15" extrusionOk="0">
                  <a:moveTo>
                    <a:pt x="28" y="14"/>
                  </a:moveTo>
                  <a:cubicBezTo>
                    <a:pt x="21" y="11"/>
                    <a:pt x="11" y="4"/>
                    <a:pt x="0" y="0"/>
                  </a:cubicBezTo>
                  <a:cubicBezTo>
                    <a:pt x="11" y="4"/>
                    <a:pt x="21" y="11"/>
                    <a:pt x="2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1"/>
            <p:cNvSpPr/>
            <p:nvPr/>
          </p:nvSpPr>
          <p:spPr>
            <a:xfrm>
              <a:off x="2156760" y="1951591"/>
              <a:ext cx="204" cy="339"/>
            </a:xfrm>
            <a:custGeom>
              <a:avLst/>
              <a:gdLst/>
              <a:ahLst/>
              <a:cxnLst/>
              <a:rect l="l" t="t" r="r" b="b"/>
              <a:pathLst>
                <a:path w="15" h="25" extrusionOk="0">
                  <a:moveTo>
                    <a:pt x="1" y="0"/>
                  </a:moveTo>
                  <a:cubicBezTo>
                    <a:pt x="4" y="7"/>
                    <a:pt x="11" y="14"/>
                    <a:pt x="15" y="25"/>
                  </a:cubicBezTo>
                  <a:cubicBezTo>
                    <a:pt x="11" y="14"/>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1"/>
            <p:cNvSpPr/>
            <p:nvPr/>
          </p:nvSpPr>
          <p:spPr>
            <a:xfrm>
              <a:off x="2115172" y="2000918"/>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1"/>
            <p:cNvSpPr/>
            <p:nvPr/>
          </p:nvSpPr>
          <p:spPr>
            <a:xfrm>
              <a:off x="2153487" y="1948645"/>
              <a:ext cx="14" cy="299"/>
            </a:xfrm>
            <a:custGeom>
              <a:avLst/>
              <a:gdLst/>
              <a:ahLst/>
              <a:cxnLst/>
              <a:rect l="l" t="t" r="r" b="b"/>
              <a:pathLst>
                <a:path w="1" h="22"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1"/>
            <p:cNvSpPr/>
            <p:nvPr/>
          </p:nvSpPr>
          <p:spPr>
            <a:xfrm>
              <a:off x="2156434" y="1951347"/>
              <a:ext cx="299" cy="258"/>
            </a:xfrm>
            <a:custGeom>
              <a:avLst/>
              <a:gdLst/>
              <a:ahLst/>
              <a:cxnLst/>
              <a:rect l="l" t="t" r="r" b="b"/>
              <a:pathLst>
                <a:path w="22" h="19" extrusionOk="0">
                  <a:moveTo>
                    <a:pt x="21" y="18"/>
                  </a:moveTo>
                  <a:cubicBezTo>
                    <a:pt x="14" y="11"/>
                    <a:pt x="7" y="8"/>
                    <a:pt x="0" y="1"/>
                  </a:cubicBezTo>
                  <a:cubicBezTo>
                    <a:pt x="7" y="8"/>
                    <a:pt x="14" y="11"/>
                    <a:pt x="2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1"/>
            <p:cNvSpPr/>
            <p:nvPr/>
          </p:nvSpPr>
          <p:spPr>
            <a:xfrm>
              <a:off x="2113597" y="2006825"/>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1"/>
            <p:cNvSpPr/>
            <p:nvPr/>
          </p:nvSpPr>
          <p:spPr>
            <a:xfrm>
              <a:off x="2114506" y="2003824"/>
              <a:ext cx="54" cy="244"/>
            </a:xfrm>
            <a:custGeom>
              <a:avLst/>
              <a:gdLst/>
              <a:ahLst/>
              <a:cxnLst/>
              <a:rect l="l" t="t" r="r" b="b"/>
              <a:pathLst>
                <a:path w="4" h="18"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1"/>
            <p:cNvSpPr/>
            <p:nvPr/>
          </p:nvSpPr>
          <p:spPr>
            <a:xfrm>
              <a:off x="2115117" y="2001204"/>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1"/>
            <p:cNvSpPr/>
            <p:nvPr/>
          </p:nvSpPr>
          <p:spPr>
            <a:xfrm>
              <a:off x="2113977" y="2005535"/>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1"/>
            <p:cNvSpPr/>
            <p:nvPr/>
          </p:nvSpPr>
          <p:spPr>
            <a:xfrm>
              <a:off x="2114602" y="2003254"/>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1"/>
            <p:cNvSpPr/>
            <p:nvPr/>
          </p:nvSpPr>
          <p:spPr>
            <a:xfrm>
              <a:off x="2114221" y="2004924"/>
              <a:ext cx="54" cy="299"/>
            </a:xfrm>
            <a:custGeom>
              <a:avLst/>
              <a:gdLst/>
              <a:ahLst/>
              <a:cxnLst/>
              <a:rect l="l" t="t" r="r" b="b"/>
              <a:pathLst>
                <a:path w="4" h="22" extrusionOk="0">
                  <a:moveTo>
                    <a:pt x="0" y="21"/>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1"/>
            <p:cNvSpPr/>
            <p:nvPr/>
          </p:nvSpPr>
          <p:spPr>
            <a:xfrm>
              <a:off x="2113787" y="2006159"/>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1"/>
            <p:cNvSpPr/>
            <p:nvPr/>
          </p:nvSpPr>
          <p:spPr>
            <a:xfrm>
              <a:off x="2114316" y="2004353"/>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1"/>
            <p:cNvSpPr/>
            <p:nvPr/>
          </p:nvSpPr>
          <p:spPr>
            <a:xfrm>
              <a:off x="2114982" y="2001923"/>
              <a:ext cx="14" cy="204"/>
            </a:xfrm>
            <a:custGeom>
              <a:avLst/>
              <a:gdLst/>
              <a:ahLst/>
              <a:cxnLst/>
              <a:rect l="l" t="t" r="r" b="b"/>
              <a:pathLst>
                <a:path w="1" h="15" extrusionOk="0">
                  <a:moveTo>
                    <a:pt x="0"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1"/>
            <p:cNvSpPr/>
            <p:nvPr/>
          </p:nvSpPr>
          <p:spPr>
            <a:xfrm>
              <a:off x="2114737" y="2002779"/>
              <a:ext cx="68" cy="244"/>
            </a:xfrm>
            <a:custGeom>
              <a:avLst/>
              <a:gdLst/>
              <a:ahLst/>
              <a:cxnLst/>
              <a:rect l="l" t="t" r="r" b="b"/>
              <a:pathLst>
                <a:path w="5" h="18" extrusionOk="0">
                  <a:moveTo>
                    <a:pt x="1"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1"/>
            <p:cNvSpPr/>
            <p:nvPr/>
          </p:nvSpPr>
          <p:spPr>
            <a:xfrm>
              <a:off x="2114832" y="2002344"/>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1"/>
            <p:cNvSpPr/>
            <p:nvPr/>
          </p:nvSpPr>
          <p:spPr>
            <a:xfrm>
              <a:off x="2113366" y="2007490"/>
              <a:ext cx="54" cy="204"/>
            </a:xfrm>
            <a:custGeom>
              <a:avLst/>
              <a:gdLst/>
              <a:ahLst/>
              <a:cxnLst/>
              <a:rect l="l" t="t" r="r" b="b"/>
              <a:pathLst>
                <a:path w="4" h="15" extrusionOk="0">
                  <a:moveTo>
                    <a:pt x="0" y="1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1"/>
            <p:cNvSpPr/>
            <p:nvPr/>
          </p:nvSpPr>
          <p:spPr>
            <a:xfrm>
              <a:off x="2115022" y="2001543"/>
              <a:ext cx="68" cy="204"/>
            </a:xfrm>
            <a:custGeom>
              <a:avLst/>
              <a:gdLst/>
              <a:ahLst/>
              <a:cxnLst/>
              <a:rect l="l" t="t" r="r" b="b"/>
              <a:pathLst>
                <a:path w="5" h="15" extrusionOk="0">
                  <a:moveTo>
                    <a:pt x="1" y="1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1"/>
            <p:cNvSpPr/>
            <p:nvPr/>
          </p:nvSpPr>
          <p:spPr>
            <a:xfrm>
              <a:off x="1985928" y="1964599"/>
              <a:ext cx="43217" cy="44466"/>
            </a:xfrm>
            <a:custGeom>
              <a:avLst/>
              <a:gdLst/>
              <a:ahLst/>
              <a:cxnLst/>
              <a:rect l="l" t="t" r="r" b="b"/>
              <a:pathLst>
                <a:path w="3183" h="3275" extrusionOk="0">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1"/>
            <p:cNvSpPr/>
            <p:nvPr/>
          </p:nvSpPr>
          <p:spPr>
            <a:xfrm>
              <a:off x="2025044" y="1961747"/>
              <a:ext cx="29585" cy="45417"/>
            </a:xfrm>
            <a:custGeom>
              <a:avLst/>
              <a:gdLst/>
              <a:ahLst/>
              <a:cxnLst/>
              <a:rect l="l" t="t" r="r" b="b"/>
              <a:pathLst>
                <a:path w="2179" h="3345" extrusionOk="0">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1"/>
            <p:cNvSpPr/>
            <p:nvPr/>
          </p:nvSpPr>
          <p:spPr>
            <a:xfrm>
              <a:off x="2053761" y="1996316"/>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1"/>
            <p:cNvSpPr/>
            <p:nvPr/>
          </p:nvSpPr>
          <p:spPr>
            <a:xfrm>
              <a:off x="2053516" y="1995786"/>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1"/>
            <p:cNvSpPr/>
            <p:nvPr/>
          </p:nvSpPr>
          <p:spPr>
            <a:xfrm>
              <a:off x="2052905" y="1993980"/>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1"/>
            <p:cNvSpPr/>
            <p:nvPr/>
          </p:nvSpPr>
          <p:spPr>
            <a:xfrm>
              <a:off x="2053326" y="1995175"/>
              <a:ext cx="68" cy="244"/>
            </a:xfrm>
            <a:custGeom>
              <a:avLst/>
              <a:gdLst/>
              <a:ahLst/>
              <a:cxnLst/>
              <a:rect l="l" t="t" r="r" b="b"/>
              <a:pathLst>
                <a:path w="5" h="18" extrusionOk="0">
                  <a:moveTo>
                    <a:pt x="1" y="0"/>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1"/>
            <p:cNvSpPr/>
            <p:nvPr/>
          </p:nvSpPr>
          <p:spPr>
            <a:xfrm>
              <a:off x="2053095" y="1994605"/>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1"/>
            <p:cNvSpPr/>
            <p:nvPr/>
          </p:nvSpPr>
          <p:spPr>
            <a:xfrm>
              <a:off x="2054277" y="1997497"/>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1"/>
            <p:cNvSpPr/>
            <p:nvPr/>
          </p:nvSpPr>
          <p:spPr>
            <a:xfrm>
              <a:off x="2053992" y="1996927"/>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1"/>
            <p:cNvSpPr/>
            <p:nvPr/>
          </p:nvSpPr>
          <p:spPr>
            <a:xfrm>
              <a:off x="2054467" y="1997931"/>
              <a:ext cx="109" cy="204"/>
            </a:xfrm>
            <a:custGeom>
              <a:avLst/>
              <a:gdLst/>
              <a:ahLst/>
              <a:cxnLst/>
              <a:rect l="l" t="t" r="r" b="b"/>
              <a:pathLst>
                <a:path w="8" h="15" extrusionOk="0">
                  <a:moveTo>
                    <a:pt x="1" y="0"/>
                  </a:moveTo>
                  <a:lnTo>
                    <a:pt x="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1"/>
            <p:cNvSpPr/>
            <p:nvPr/>
          </p:nvSpPr>
          <p:spPr>
            <a:xfrm>
              <a:off x="2048004" y="1965087"/>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1"/>
            <p:cNvSpPr/>
            <p:nvPr/>
          </p:nvSpPr>
          <p:spPr>
            <a:xfrm>
              <a:off x="2047909" y="1964897"/>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1"/>
            <p:cNvSpPr/>
            <p:nvPr/>
          </p:nvSpPr>
          <p:spPr>
            <a:xfrm>
              <a:off x="2048343" y="1965563"/>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1"/>
            <p:cNvSpPr/>
            <p:nvPr/>
          </p:nvSpPr>
          <p:spPr>
            <a:xfrm>
              <a:off x="2049620" y="1975691"/>
              <a:ext cx="679" cy="4521"/>
            </a:xfrm>
            <a:custGeom>
              <a:avLst/>
              <a:gdLst/>
              <a:ahLst/>
              <a:cxnLst/>
              <a:rect l="l" t="t" r="r" b="b"/>
              <a:pathLst>
                <a:path w="50" h="333" extrusionOk="0">
                  <a:moveTo>
                    <a:pt x="50" y="333"/>
                  </a:moveTo>
                  <a:lnTo>
                    <a:pt x="50" y="333"/>
                  </a:lnTo>
                  <a:cubicBezTo>
                    <a:pt x="15" y="224"/>
                    <a:pt x="1" y="112"/>
                    <a:pt x="4" y="0"/>
                  </a:cubicBezTo>
                  <a:cubicBezTo>
                    <a:pt x="1" y="112"/>
                    <a:pt x="15" y="224"/>
                    <a:pt x="50" y="33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1"/>
            <p:cNvSpPr/>
            <p:nvPr/>
          </p:nvSpPr>
          <p:spPr>
            <a:xfrm>
              <a:off x="2052376" y="1991849"/>
              <a:ext cx="68" cy="244"/>
            </a:xfrm>
            <a:custGeom>
              <a:avLst/>
              <a:gdLst/>
              <a:ahLst/>
              <a:cxnLst/>
              <a:rect l="l" t="t" r="r" b="b"/>
              <a:pathLst>
                <a:path w="5" h="18" extrusionOk="0">
                  <a:moveTo>
                    <a:pt x="1" y="0"/>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1"/>
            <p:cNvSpPr/>
            <p:nvPr/>
          </p:nvSpPr>
          <p:spPr>
            <a:xfrm>
              <a:off x="2047393" y="1963472"/>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1"/>
            <p:cNvSpPr/>
            <p:nvPr/>
          </p:nvSpPr>
          <p:spPr>
            <a:xfrm>
              <a:off x="2047773" y="1964612"/>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1"/>
            <p:cNvSpPr/>
            <p:nvPr/>
          </p:nvSpPr>
          <p:spPr>
            <a:xfrm>
              <a:off x="2047529" y="1963947"/>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1"/>
            <p:cNvSpPr/>
            <p:nvPr/>
          </p:nvSpPr>
          <p:spPr>
            <a:xfrm>
              <a:off x="2047678" y="1964273"/>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1"/>
            <p:cNvSpPr/>
            <p:nvPr/>
          </p:nvSpPr>
          <p:spPr>
            <a:xfrm>
              <a:off x="2052281" y="1991224"/>
              <a:ext cx="68" cy="258"/>
            </a:xfrm>
            <a:custGeom>
              <a:avLst/>
              <a:gdLst/>
              <a:ahLst/>
              <a:cxnLst/>
              <a:rect l="l" t="t" r="r" b="b"/>
              <a:pathLst>
                <a:path w="5" h="19" extrusionOk="0">
                  <a:moveTo>
                    <a:pt x="1" y="1"/>
                  </a:moveTo>
                  <a:cubicBezTo>
                    <a:pt x="1" y="8"/>
                    <a:pt x="1" y="15"/>
                    <a:pt x="4" y="18"/>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1"/>
            <p:cNvSpPr/>
            <p:nvPr/>
          </p:nvSpPr>
          <p:spPr>
            <a:xfrm>
              <a:off x="2048153" y="196531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1"/>
            <p:cNvSpPr/>
            <p:nvPr/>
          </p:nvSpPr>
          <p:spPr>
            <a:xfrm>
              <a:off x="2048438" y="1965658"/>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1"/>
            <p:cNvSpPr/>
            <p:nvPr/>
          </p:nvSpPr>
          <p:spPr>
            <a:xfrm>
              <a:off x="2047298" y="1962942"/>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1"/>
            <p:cNvSpPr/>
            <p:nvPr/>
          </p:nvSpPr>
          <p:spPr>
            <a:xfrm>
              <a:off x="2052661" y="1993179"/>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1"/>
            <p:cNvSpPr/>
            <p:nvPr/>
          </p:nvSpPr>
          <p:spPr>
            <a:xfrm>
              <a:off x="2048574" y="196575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1"/>
            <p:cNvSpPr/>
            <p:nvPr/>
          </p:nvSpPr>
          <p:spPr>
            <a:xfrm>
              <a:off x="2052525" y="1992514"/>
              <a:ext cx="54" cy="204"/>
            </a:xfrm>
            <a:custGeom>
              <a:avLst/>
              <a:gdLst/>
              <a:ahLst/>
              <a:cxnLst/>
              <a:rect l="l" t="t" r="r" b="b"/>
              <a:pathLst>
                <a:path w="4" h="15" extrusionOk="0">
                  <a:moveTo>
                    <a:pt x="0"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1"/>
            <p:cNvSpPr/>
            <p:nvPr/>
          </p:nvSpPr>
          <p:spPr>
            <a:xfrm>
              <a:off x="2047149" y="1962426"/>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1"/>
            <p:cNvSpPr/>
            <p:nvPr/>
          </p:nvSpPr>
          <p:spPr>
            <a:xfrm>
              <a:off x="2052186" y="1990654"/>
              <a:ext cx="68" cy="204"/>
            </a:xfrm>
            <a:custGeom>
              <a:avLst/>
              <a:gdLst/>
              <a:ahLst/>
              <a:cxnLst/>
              <a:rect l="l" t="t" r="r" b="b"/>
              <a:pathLst>
                <a:path w="5" h="15" extrusionOk="0">
                  <a:moveTo>
                    <a:pt x="1" y="1"/>
                  </a:moveTo>
                  <a:lnTo>
                    <a:pt x="1" y="15"/>
                  </a:ln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1"/>
            <p:cNvSpPr/>
            <p:nvPr/>
          </p:nvSpPr>
          <p:spPr>
            <a:xfrm>
              <a:off x="2048248" y="1965468"/>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1"/>
            <p:cNvSpPr/>
            <p:nvPr/>
          </p:nvSpPr>
          <p:spPr>
            <a:xfrm>
              <a:off x="2030082" y="1976927"/>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1"/>
            <p:cNvSpPr/>
            <p:nvPr/>
          </p:nvSpPr>
          <p:spPr>
            <a:xfrm>
              <a:off x="2028520" y="2004014"/>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1"/>
            <p:cNvSpPr/>
            <p:nvPr/>
          </p:nvSpPr>
          <p:spPr>
            <a:xfrm>
              <a:off x="2029756" y="1975203"/>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1"/>
            <p:cNvSpPr/>
            <p:nvPr/>
          </p:nvSpPr>
          <p:spPr>
            <a:xfrm>
              <a:off x="2028520" y="2002969"/>
              <a:ext cx="14" cy="204"/>
            </a:xfrm>
            <a:custGeom>
              <a:avLst/>
              <a:gdLst/>
              <a:ahLst/>
              <a:cxnLst/>
              <a:rect l="l" t="t" r="r" b="b"/>
              <a:pathLst>
                <a:path w="1" h="15" extrusionOk="0">
                  <a:moveTo>
                    <a:pt x="0" y="14"/>
                  </a:moveTo>
                  <a:lnTo>
                    <a:pt x="0" y="0"/>
                  </a:lnTo>
                  <a:cubicBezTo>
                    <a:pt x="0" y="4"/>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1"/>
            <p:cNvSpPr/>
            <p:nvPr/>
          </p:nvSpPr>
          <p:spPr>
            <a:xfrm>
              <a:off x="2028561" y="2003444"/>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1"/>
            <p:cNvSpPr/>
            <p:nvPr/>
          </p:nvSpPr>
          <p:spPr>
            <a:xfrm>
              <a:off x="2028262" y="2002195"/>
              <a:ext cx="81" cy="122"/>
            </a:xfrm>
            <a:custGeom>
              <a:avLst/>
              <a:gdLst/>
              <a:ahLst/>
              <a:cxnLst/>
              <a:rect l="l" t="t" r="r" b="b"/>
              <a:pathLst>
                <a:path w="6" h="9" extrusionOk="0">
                  <a:moveTo>
                    <a:pt x="1" y="1"/>
                  </a:moveTo>
                  <a:cubicBezTo>
                    <a:pt x="1" y="1"/>
                    <a:pt x="5" y="6"/>
                    <a:pt x="5" y="8"/>
                  </a:cubicBezTo>
                  <a:cubicBezTo>
                    <a:pt x="5" y="5"/>
                    <a:pt x="5" y="1"/>
                    <a:pt x="2" y="1"/>
                  </a:cubicBezTo>
                  <a:cubicBezTo>
                    <a:pt x="1" y="1"/>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1"/>
            <p:cNvSpPr/>
            <p:nvPr/>
          </p:nvSpPr>
          <p:spPr>
            <a:xfrm>
              <a:off x="2028425" y="2002534"/>
              <a:ext cx="54" cy="204"/>
            </a:xfrm>
            <a:custGeom>
              <a:avLst/>
              <a:gdLst/>
              <a:ahLst/>
              <a:cxnLst/>
              <a:rect l="l" t="t" r="r" b="b"/>
              <a:pathLst>
                <a:path w="4" h="15" extrusionOk="0">
                  <a:moveTo>
                    <a:pt x="0" y="1"/>
                  </a:moveTo>
                  <a:cubicBezTo>
                    <a:pt x="0" y="4"/>
                    <a:pt x="4" y="11"/>
                    <a:pt x="4" y="15"/>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1"/>
            <p:cNvSpPr/>
            <p:nvPr/>
          </p:nvSpPr>
          <p:spPr>
            <a:xfrm>
              <a:off x="2030231" y="1977728"/>
              <a:ext cx="54" cy="353"/>
            </a:xfrm>
            <a:custGeom>
              <a:avLst/>
              <a:gdLst/>
              <a:ahLst/>
              <a:cxnLst/>
              <a:rect l="l" t="t" r="r" b="b"/>
              <a:pathLst>
                <a:path w="4" h="26" extrusionOk="0">
                  <a:moveTo>
                    <a:pt x="4"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1"/>
            <p:cNvSpPr/>
            <p:nvPr/>
          </p:nvSpPr>
          <p:spPr>
            <a:xfrm>
              <a:off x="2030747" y="1981530"/>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1"/>
            <p:cNvSpPr/>
            <p:nvPr/>
          </p:nvSpPr>
          <p:spPr>
            <a:xfrm>
              <a:off x="2030652" y="1980539"/>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1"/>
            <p:cNvSpPr/>
            <p:nvPr/>
          </p:nvSpPr>
          <p:spPr>
            <a:xfrm>
              <a:off x="2030557" y="1979914"/>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1"/>
            <p:cNvSpPr/>
            <p:nvPr/>
          </p:nvSpPr>
          <p:spPr>
            <a:xfrm>
              <a:off x="2029281" y="1973397"/>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1"/>
            <p:cNvSpPr/>
            <p:nvPr/>
          </p:nvSpPr>
          <p:spPr>
            <a:xfrm>
              <a:off x="2030367" y="1978488"/>
              <a:ext cx="68" cy="353"/>
            </a:xfrm>
            <a:custGeom>
              <a:avLst/>
              <a:gdLst/>
              <a:ahLst/>
              <a:cxnLst/>
              <a:rect l="l" t="t" r="r" b="b"/>
              <a:pathLst>
                <a:path w="5" h="26" extrusionOk="0">
                  <a:moveTo>
                    <a:pt x="4"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1"/>
            <p:cNvSpPr/>
            <p:nvPr/>
          </p:nvSpPr>
          <p:spPr>
            <a:xfrm>
              <a:off x="2029511" y="1974306"/>
              <a:ext cx="109" cy="394"/>
            </a:xfrm>
            <a:custGeom>
              <a:avLst/>
              <a:gdLst/>
              <a:ahLst/>
              <a:cxnLst/>
              <a:rect l="l" t="t" r="r" b="b"/>
              <a:pathLst>
                <a:path w="8" h="29" extrusionOk="0">
                  <a:moveTo>
                    <a:pt x="8"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1"/>
            <p:cNvSpPr/>
            <p:nvPr/>
          </p:nvSpPr>
          <p:spPr>
            <a:xfrm>
              <a:off x="2030706" y="1981109"/>
              <a:ext cx="14" cy="204"/>
            </a:xfrm>
            <a:custGeom>
              <a:avLst/>
              <a:gdLst/>
              <a:ahLst/>
              <a:cxnLst/>
              <a:rect l="l" t="t" r="r" b="b"/>
              <a:pathLst>
                <a:path w="1" h="15" extrusionOk="0">
                  <a:moveTo>
                    <a:pt x="0" y="14"/>
                  </a:moveTo>
                  <a:lnTo>
                    <a:pt x="0" y="0"/>
                  </a:lnTo>
                  <a:cubicBezTo>
                    <a:pt x="0" y="4"/>
                    <a:pt x="0" y="7"/>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1"/>
            <p:cNvSpPr/>
            <p:nvPr/>
          </p:nvSpPr>
          <p:spPr>
            <a:xfrm>
              <a:off x="2030462" y="1979249"/>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1"/>
            <p:cNvSpPr/>
            <p:nvPr/>
          </p:nvSpPr>
          <p:spPr>
            <a:xfrm>
              <a:off x="2028425" y="2004666"/>
              <a:ext cx="54" cy="177"/>
            </a:xfrm>
            <a:custGeom>
              <a:avLst/>
              <a:gdLst/>
              <a:ahLst/>
              <a:cxnLst/>
              <a:rect l="l" t="t" r="r" b="b"/>
              <a:pathLst>
                <a:path w="4" h="13" extrusionOk="0">
                  <a:moveTo>
                    <a:pt x="1" y="1"/>
                  </a:moveTo>
                  <a:cubicBezTo>
                    <a:pt x="1" y="1"/>
                    <a:pt x="0" y="1"/>
                    <a:pt x="0" y="2"/>
                  </a:cubicBezTo>
                  <a:lnTo>
                    <a:pt x="0" y="12"/>
                  </a:lnTo>
                  <a:cubicBezTo>
                    <a:pt x="3" y="9"/>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1"/>
            <p:cNvSpPr/>
            <p:nvPr/>
          </p:nvSpPr>
          <p:spPr>
            <a:xfrm>
              <a:off x="2028995" y="1972541"/>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1"/>
            <p:cNvSpPr/>
            <p:nvPr/>
          </p:nvSpPr>
          <p:spPr>
            <a:xfrm>
              <a:off x="2029892" y="1976072"/>
              <a:ext cx="109" cy="339"/>
            </a:xfrm>
            <a:custGeom>
              <a:avLst/>
              <a:gdLst/>
              <a:ahLst/>
              <a:cxnLst/>
              <a:rect l="l" t="t" r="r" b="b"/>
              <a:pathLst>
                <a:path w="8" h="25" extrusionOk="0">
                  <a:moveTo>
                    <a:pt x="8"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1"/>
            <p:cNvSpPr/>
            <p:nvPr/>
          </p:nvSpPr>
          <p:spPr>
            <a:xfrm>
              <a:off x="2028425" y="1970885"/>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1"/>
            <p:cNvSpPr/>
            <p:nvPr/>
          </p:nvSpPr>
          <p:spPr>
            <a:xfrm>
              <a:off x="2025044" y="1994320"/>
              <a:ext cx="3055" cy="7563"/>
            </a:xfrm>
            <a:custGeom>
              <a:avLst/>
              <a:gdLst/>
              <a:ahLst/>
              <a:cxnLst/>
              <a:rect l="l" t="t" r="r" b="b"/>
              <a:pathLst>
                <a:path w="225" h="557" extrusionOk="0">
                  <a:moveTo>
                    <a:pt x="225" y="557"/>
                  </a:moveTo>
                  <a:cubicBezTo>
                    <a:pt x="151" y="459"/>
                    <a:pt x="1" y="67"/>
                    <a:pt x="8" y="0"/>
                  </a:cubicBezTo>
                  <a:cubicBezTo>
                    <a:pt x="1" y="67"/>
                    <a:pt x="151" y="459"/>
                    <a:pt x="225" y="5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1"/>
            <p:cNvSpPr/>
            <p:nvPr/>
          </p:nvSpPr>
          <p:spPr>
            <a:xfrm>
              <a:off x="2028710" y="1971686"/>
              <a:ext cx="109" cy="353"/>
            </a:xfrm>
            <a:custGeom>
              <a:avLst/>
              <a:gdLst/>
              <a:ahLst/>
              <a:cxnLst/>
              <a:rect l="l" t="t" r="r" b="b"/>
              <a:pathLst>
                <a:path w="8" h="26" extrusionOk="0">
                  <a:moveTo>
                    <a:pt x="7"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1"/>
            <p:cNvSpPr/>
            <p:nvPr/>
          </p:nvSpPr>
          <p:spPr>
            <a:xfrm>
              <a:off x="1936777" y="1949351"/>
              <a:ext cx="53305" cy="39619"/>
            </a:xfrm>
            <a:custGeom>
              <a:avLst/>
              <a:gdLst/>
              <a:ahLst/>
              <a:cxnLst/>
              <a:rect l="l" t="t" r="r" b="b"/>
              <a:pathLst>
                <a:path w="3926" h="2918" extrusionOk="0">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1"/>
            <p:cNvSpPr/>
            <p:nvPr/>
          </p:nvSpPr>
          <p:spPr>
            <a:xfrm>
              <a:off x="1956464" y="195258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1"/>
            <p:cNvSpPr/>
            <p:nvPr/>
          </p:nvSpPr>
          <p:spPr>
            <a:xfrm>
              <a:off x="1957510" y="195258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1"/>
            <p:cNvSpPr/>
            <p:nvPr/>
          </p:nvSpPr>
          <p:spPr>
            <a:xfrm>
              <a:off x="1953898" y="1952352"/>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1"/>
            <p:cNvSpPr/>
            <p:nvPr/>
          </p:nvSpPr>
          <p:spPr>
            <a:xfrm>
              <a:off x="1953138" y="1952162"/>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1"/>
            <p:cNvSpPr/>
            <p:nvPr/>
          </p:nvSpPr>
          <p:spPr>
            <a:xfrm>
              <a:off x="1951997" y="1951822"/>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1"/>
            <p:cNvSpPr/>
            <p:nvPr/>
          </p:nvSpPr>
          <p:spPr>
            <a:xfrm>
              <a:off x="1952513" y="195201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1"/>
            <p:cNvSpPr/>
            <p:nvPr/>
          </p:nvSpPr>
          <p:spPr>
            <a:xfrm>
              <a:off x="1955650" y="1952542"/>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1"/>
            <p:cNvSpPr/>
            <p:nvPr/>
          </p:nvSpPr>
          <p:spPr>
            <a:xfrm>
              <a:off x="1958026" y="1952582"/>
              <a:ext cx="353" cy="14"/>
            </a:xfrm>
            <a:custGeom>
              <a:avLst/>
              <a:gdLst/>
              <a:ahLst/>
              <a:cxnLst/>
              <a:rect l="l" t="t" r="r" b="b"/>
              <a:pathLst>
                <a:path w="26" h="1" extrusionOk="0">
                  <a:moveTo>
                    <a:pt x="2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1"/>
            <p:cNvSpPr/>
            <p:nvPr/>
          </p:nvSpPr>
          <p:spPr>
            <a:xfrm>
              <a:off x="1958745" y="1952542"/>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1"/>
            <p:cNvSpPr/>
            <p:nvPr/>
          </p:nvSpPr>
          <p:spPr>
            <a:xfrm>
              <a:off x="1960972" y="1952202"/>
              <a:ext cx="543" cy="109"/>
            </a:xfrm>
            <a:custGeom>
              <a:avLst/>
              <a:gdLst/>
              <a:ahLst/>
              <a:cxnLst/>
              <a:rect l="l" t="t" r="r" b="b"/>
              <a:pathLst>
                <a:path w="40" h="8" extrusionOk="0">
                  <a:moveTo>
                    <a:pt x="39"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1"/>
            <p:cNvSpPr/>
            <p:nvPr/>
          </p:nvSpPr>
          <p:spPr>
            <a:xfrm>
              <a:off x="1959451" y="1952487"/>
              <a:ext cx="353" cy="68"/>
            </a:xfrm>
            <a:custGeom>
              <a:avLst/>
              <a:gdLst/>
              <a:ahLst/>
              <a:cxnLst/>
              <a:rect l="l" t="t" r="r" b="b"/>
              <a:pathLst>
                <a:path w="26" h="5" extrusionOk="0">
                  <a:moveTo>
                    <a:pt x="2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1"/>
            <p:cNvSpPr/>
            <p:nvPr/>
          </p:nvSpPr>
          <p:spPr>
            <a:xfrm>
              <a:off x="1960171" y="1952392"/>
              <a:ext cx="394" cy="68"/>
            </a:xfrm>
            <a:custGeom>
              <a:avLst/>
              <a:gdLst/>
              <a:ahLst/>
              <a:cxnLst/>
              <a:rect l="l" t="t" r="r" b="b"/>
              <a:pathLst>
                <a:path w="29" h="5" extrusionOk="0">
                  <a:moveTo>
                    <a:pt x="28"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1"/>
            <p:cNvSpPr/>
            <p:nvPr/>
          </p:nvSpPr>
          <p:spPr>
            <a:xfrm>
              <a:off x="1961732" y="1952067"/>
              <a:ext cx="448" cy="109"/>
            </a:xfrm>
            <a:custGeom>
              <a:avLst/>
              <a:gdLst/>
              <a:ahLst/>
              <a:cxnLst/>
              <a:rect l="l" t="t" r="r" b="b"/>
              <a:pathLst>
                <a:path w="33" h="8" extrusionOk="0">
                  <a:moveTo>
                    <a:pt x="3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1"/>
            <p:cNvSpPr/>
            <p:nvPr/>
          </p:nvSpPr>
          <p:spPr>
            <a:xfrm>
              <a:off x="1946865" y="1949351"/>
              <a:ext cx="190" cy="964"/>
            </a:xfrm>
            <a:custGeom>
              <a:avLst/>
              <a:gdLst/>
              <a:ahLst/>
              <a:cxnLst/>
              <a:rect l="l" t="t" r="r" b="b"/>
              <a:pathLst>
                <a:path w="14" h="71" extrusionOk="0">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1"/>
            <p:cNvSpPr/>
            <p:nvPr/>
          </p:nvSpPr>
          <p:spPr>
            <a:xfrm>
              <a:off x="1946756" y="1950261"/>
              <a:ext cx="109" cy="204"/>
            </a:xfrm>
            <a:custGeom>
              <a:avLst/>
              <a:gdLst/>
              <a:ahLst/>
              <a:cxnLst/>
              <a:rect l="l" t="t" r="r" b="b"/>
              <a:pathLst>
                <a:path w="8" h="15" extrusionOk="0">
                  <a:moveTo>
                    <a:pt x="8" y="0"/>
                  </a:moveTo>
                  <a:lnTo>
                    <a:pt x="8" y="0"/>
                  </a:lnTo>
                  <a:cubicBezTo>
                    <a:pt x="5" y="4"/>
                    <a:pt x="1" y="11"/>
                    <a:pt x="1" y="14"/>
                  </a:cubicBezTo>
                  <a:cubicBezTo>
                    <a:pt x="5" y="11"/>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1"/>
            <p:cNvSpPr/>
            <p:nvPr/>
          </p:nvSpPr>
          <p:spPr>
            <a:xfrm>
              <a:off x="1946281" y="1951211"/>
              <a:ext cx="163" cy="244"/>
            </a:xfrm>
            <a:custGeom>
              <a:avLst/>
              <a:gdLst/>
              <a:ahLst/>
              <a:cxnLst/>
              <a:rect l="l" t="t" r="r" b="b"/>
              <a:pathLst>
                <a:path w="12" h="18" extrusionOk="0">
                  <a:moveTo>
                    <a:pt x="1" y="18"/>
                  </a:moveTo>
                  <a:cubicBezTo>
                    <a:pt x="4" y="11"/>
                    <a:pt x="8" y="7"/>
                    <a:pt x="11" y="0"/>
                  </a:cubicBezTo>
                  <a:cubicBezTo>
                    <a:pt x="8" y="7"/>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1"/>
            <p:cNvSpPr/>
            <p:nvPr/>
          </p:nvSpPr>
          <p:spPr>
            <a:xfrm>
              <a:off x="1936831" y="1960661"/>
              <a:ext cx="54" cy="14"/>
            </a:xfrm>
            <a:custGeom>
              <a:avLst/>
              <a:gdLst/>
              <a:ahLst/>
              <a:cxnLst/>
              <a:rect l="l" t="t" r="r" b="b"/>
              <a:pathLst>
                <a:path w="4" h="1" extrusionOk="0">
                  <a:moveTo>
                    <a:pt x="0" y="1"/>
                  </a:moveTo>
                  <a:lnTo>
                    <a:pt x="0" y="1"/>
                  </a:ln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1"/>
            <p:cNvSpPr/>
            <p:nvPr/>
          </p:nvSpPr>
          <p:spPr>
            <a:xfrm>
              <a:off x="1945521" y="1952012"/>
              <a:ext cx="258" cy="204"/>
            </a:xfrm>
            <a:custGeom>
              <a:avLst/>
              <a:gdLst/>
              <a:ahLst/>
              <a:cxnLst/>
              <a:rect l="l" t="t" r="r" b="b"/>
              <a:pathLst>
                <a:path w="19" h="15" extrusionOk="0">
                  <a:moveTo>
                    <a:pt x="1" y="15"/>
                  </a:moveTo>
                  <a:cubicBezTo>
                    <a:pt x="8" y="8"/>
                    <a:pt x="11" y="4"/>
                    <a:pt x="18" y="1"/>
                  </a:cubicBezTo>
                  <a:cubicBezTo>
                    <a:pt x="11" y="4"/>
                    <a:pt x="8" y="8"/>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1"/>
            <p:cNvSpPr/>
            <p:nvPr/>
          </p:nvSpPr>
          <p:spPr>
            <a:xfrm>
              <a:off x="1944856" y="1952297"/>
              <a:ext cx="489" cy="258"/>
            </a:xfrm>
            <a:custGeom>
              <a:avLst/>
              <a:gdLst/>
              <a:ahLst/>
              <a:cxnLst/>
              <a:rect l="l" t="t" r="r" b="b"/>
              <a:pathLst>
                <a:path w="36" h="19" extrusionOk="0">
                  <a:moveTo>
                    <a:pt x="1" y="18"/>
                  </a:moveTo>
                  <a:cubicBezTo>
                    <a:pt x="15" y="15"/>
                    <a:pt x="25" y="8"/>
                    <a:pt x="36" y="1"/>
                  </a:cubicBezTo>
                  <a:cubicBezTo>
                    <a:pt x="25" y="8"/>
                    <a:pt x="15"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1"/>
            <p:cNvSpPr/>
            <p:nvPr/>
          </p:nvSpPr>
          <p:spPr>
            <a:xfrm>
              <a:off x="1936967" y="1959616"/>
              <a:ext cx="1249" cy="964"/>
            </a:xfrm>
            <a:custGeom>
              <a:avLst/>
              <a:gdLst/>
              <a:ahLst/>
              <a:cxnLst/>
              <a:rect l="l" t="t" r="r" b="b"/>
              <a:pathLst>
                <a:path w="92" h="71" extrusionOk="0">
                  <a:moveTo>
                    <a:pt x="92" y="1"/>
                  </a:moveTo>
                  <a:cubicBezTo>
                    <a:pt x="60" y="25"/>
                    <a:pt x="29" y="50"/>
                    <a:pt x="1" y="71"/>
                  </a:cubicBezTo>
                  <a:cubicBezTo>
                    <a:pt x="29" y="50"/>
                    <a:pt x="60" y="29"/>
                    <a:pt x="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1"/>
            <p:cNvSpPr/>
            <p:nvPr/>
          </p:nvSpPr>
          <p:spPr>
            <a:xfrm>
              <a:off x="1945955" y="1951632"/>
              <a:ext cx="204" cy="204"/>
            </a:xfrm>
            <a:custGeom>
              <a:avLst/>
              <a:gdLst/>
              <a:ahLst/>
              <a:cxnLst/>
              <a:rect l="l" t="t" r="r" b="b"/>
              <a:pathLst>
                <a:path w="15" h="15" extrusionOk="0">
                  <a:moveTo>
                    <a:pt x="14" y="1"/>
                  </a:moveTo>
                  <a:cubicBezTo>
                    <a:pt x="7" y="4"/>
                    <a:pt x="4" y="11"/>
                    <a:pt x="0" y="15"/>
                  </a:cubicBezTo>
                  <a:cubicBezTo>
                    <a:pt x="4" y="11"/>
                    <a:pt x="11" y="4"/>
                    <a:pt x="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1"/>
            <p:cNvSpPr/>
            <p:nvPr/>
          </p:nvSpPr>
          <p:spPr>
            <a:xfrm>
              <a:off x="1946526" y="1950736"/>
              <a:ext cx="149" cy="244"/>
            </a:xfrm>
            <a:custGeom>
              <a:avLst/>
              <a:gdLst/>
              <a:ahLst/>
              <a:cxnLst/>
              <a:rect l="l" t="t" r="r" b="b"/>
              <a:pathLst>
                <a:path w="11" h="18" extrusionOk="0">
                  <a:moveTo>
                    <a:pt x="11" y="0"/>
                  </a:moveTo>
                  <a:lnTo>
                    <a:pt x="11" y="0"/>
                  </a:lnTo>
                  <a:cubicBezTo>
                    <a:pt x="7" y="7"/>
                    <a:pt x="4" y="11"/>
                    <a:pt x="0" y="18"/>
                  </a:cubicBezTo>
                  <a:cubicBezTo>
                    <a:pt x="4" y="11"/>
                    <a:pt x="11" y="7"/>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1"/>
            <p:cNvSpPr/>
            <p:nvPr/>
          </p:nvSpPr>
          <p:spPr>
            <a:xfrm>
              <a:off x="1946865" y="1950206"/>
              <a:ext cx="0" cy="68"/>
            </a:xfrm>
            <a:custGeom>
              <a:avLst/>
              <a:gdLst/>
              <a:ahLst/>
              <a:cxnLst/>
              <a:rect l="l" t="t" r="r" b="b"/>
              <a:pathLst>
                <a:path h="5" extrusionOk="0">
                  <a:moveTo>
                    <a:pt x="0"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1"/>
            <p:cNvSpPr/>
            <p:nvPr/>
          </p:nvSpPr>
          <p:spPr>
            <a:xfrm>
              <a:off x="1946960" y="1949595"/>
              <a:ext cx="0" cy="109"/>
            </a:xfrm>
            <a:custGeom>
              <a:avLst/>
              <a:gdLst/>
              <a:ahLst/>
              <a:cxnLst/>
              <a:rect l="l" t="t" r="r" b="b"/>
              <a:pathLst>
                <a:path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1"/>
            <p:cNvSpPr/>
            <p:nvPr/>
          </p:nvSpPr>
          <p:spPr>
            <a:xfrm>
              <a:off x="1987217" y="1973261"/>
              <a:ext cx="109" cy="109"/>
            </a:xfrm>
            <a:custGeom>
              <a:avLst/>
              <a:gdLst/>
              <a:ahLst/>
              <a:cxnLst/>
              <a:rect l="l" t="t" r="r" b="b"/>
              <a:pathLst>
                <a:path w="8" h="8" extrusionOk="0">
                  <a:moveTo>
                    <a:pt x="7"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1"/>
            <p:cNvSpPr/>
            <p:nvPr/>
          </p:nvSpPr>
          <p:spPr>
            <a:xfrm>
              <a:off x="1986498" y="1969839"/>
              <a:ext cx="68" cy="204"/>
            </a:xfrm>
            <a:custGeom>
              <a:avLst/>
              <a:gdLst/>
              <a:ahLst/>
              <a:cxnLst/>
              <a:rect l="l" t="t" r="r" b="b"/>
              <a:pathLst>
                <a:path w="5" h="15" extrusionOk="0">
                  <a:moveTo>
                    <a:pt x="1" y="0"/>
                  </a:moveTo>
                  <a:lnTo>
                    <a:pt x="1" y="14"/>
                  </a:lnTo>
                  <a:cubicBezTo>
                    <a:pt x="4" y="11"/>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1"/>
            <p:cNvSpPr/>
            <p:nvPr/>
          </p:nvSpPr>
          <p:spPr>
            <a:xfrm>
              <a:off x="1986783" y="1972677"/>
              <a:ext cx="109" cy="163"/>
            </a:xfrm>
            <a:custGeom>
              <a:avLst/>
              <a:gdLst/>
              <a:ahLst/>
              <a:cxnLst/>
              <a:rect l="l" t="t" r="r" b="b"/>
              <a:pathLst>
                <a:path w="8" h="12" extrusionOk="0">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1"/>
            <p:cNvSpPr/>
            <p:nvPr/>
          </p:nvSpPr>
          <p:spPr>
            <a:xfrm>
              <a:off x="1986457" y="1970315"/>
              <a:ext cx="54" cy="204"/>
            </a:xfrm>
            <a:custGeom>
              <a:avLst/>
              <a:gdLst/>
              <a:ahLst/>
              <a:cxnLst/>
              <a:rect l="l" t="t" r="r" b="b"/>
              <a:pathLst>
                <a:path w="4" h="15" extrusionOk="0">
                  <a:moveTo>
                    <a:pt x="0" y="0"/>
                  </a:moveTo>
                  <a:lnTo>
                    <a:pt x="0" y="14"/>
                  </a:lnTo>
                  <a:cubicBezTo>
                    <a:pt x="4" y="11"/>
                    <a:pt x="4"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1"/>
            <p:cNvSpPr/>
            <p:nvPr/>
          </p:nvSpPr>
          <p:spPr>
            <a:xfrm>
              <a:off x="1985547" y="1985236"/>
              <a:ext cx="1629" cy="1629"/>
            </a:xfrm>
            <a:custGeom>
              <a:avLst/>
              <a:gdLst/>
              <a:ahLst/>
              <a:cxnLst/>
              <a:rect l="l" t="t" r="r" b="b"/>
              <a:pathLst>
                <a:path w="120" h="120" extrusionOk="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1"/>
            <p:cNvSpPr/>
            <p:nvPr/>
          </p:nvSpPr>
          <p:spPr>
            <a:xfrm>
              <a:off x="1986878" y="1967789"/>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1"/>
            <p:cNvSpPr/>
            <p:nvPr/>
          </p:nvSpPr>
          <p:spPr>
            <a:xfrm>
              <a:off x="1986742" y="1968319"/>
              <a:ext cx="54" cy="244"/>
            </a:xfrm>
            <a:custGeom>
              <a:avLst/>
              <a:gdLst/>
              <a:ahLst/>
              <a:cxnLst/>
              <a:rect l="l" t="t" r="r" b="b"/>
              <a:pathLst>
                <a:path w="4" h="18" extrusionOk="0">
                  <a:moveTo>
                    <a:pt x="0"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1"/>
            <p:cNvSpPr/>
            <p:nvPr/>
          </p:nvSpPr>
          <p:spPr>
            <a:xfrm>
              <a:off x="1986457" y="1971211"/>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1"/>
            <p:cNvSpPr/>
            <p:nvPr/>
          </p:nvSpPr>
          <p:spPr>
            <a:xfrm>
              <a:off x="1986688" y="1968835"/>
              <a:ext cx="14" cy="258"/>
            </a:xfrm>
            <a:custGeom>
              <a:avLst/>
              <a:gdLst/>
              <a:ahLst/>
              <a:cxnLst/>
              <a:rect l="l" t="t" r="r" b="b"/>
              <a:pathLst>
                <a:path w="1" h="19" extrusionOk="0">
                  <a:moveTo>
                    <a:pt x="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1"/>
            <p:cNvSpPr/>
            <p:nvPr/>
          </p:nvSpPr>
          <p:spPr>
            <a:xfrm>
              <a:off x="1986457" y="1970736"/>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1"/>
            <p:cNvSpPr/>
            <p:nvPr/>
          </p:nvSpPr>
          <p:spPr>
            <a:xfrm>
              <a:off x="1986973" y="1967273"/>
              <a:ext cx="68" cy="244"/>
            </a:xfrm>
            <a:custGeom>
              <a:avLst/>
              <a:gdLst/>
              <a:ahLst/>
              <a:cxnLst/>
              <a:rect l="l" t="t" r="r" b="b"/>
              <a:pathLst>
                <a:path w="5" h="18" extrusionOk="0">
                  <a:moveTo>
                    <a:pt x="1"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1"/>
            <p:cNvSpPr/>
            <p:nvPr/>
          </p:nvSpPr>
          <p:spPr>
            <a:xfrm>
              <a:off x="1986959" y="1973017"/>
              <a:ext cx="122" cy="109"/>
            </a:xfrm>
            <a:custGeom>
              <a:avLst/>
              <a:gdLst/>
              <a:ahLst/>
              <a:cxnLst/>
              <a:rect l="l" t="t" r="r" b="b"/>
              <a:pathLst>
                <a:path w="9" h="8" extrusionOk="0">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1"/>
            <p:cNvSpPr/>
            <p:nvPr/>
          </p:nvSpPr>
          <p:spPr>
            <a:xfrm>
              <a:off x="1986498" y="1971591"/>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1"/>
            <p:cNvSpPr/>
            <p:nvPr/>
          </p:nvSpPr>
          <p:spPr>
            <a:xfrm>
              <a:off x="1986647" y="1972351"/>
              <a:ext cx="54" cy="163"/>
            </a:xfrm>
            <a:custGeom>
              <a:avLst/>
              <a:gdLst/>
              <a:ahLst/>
              <a:cxnLst/>
              <a:rect l="l" t="t" r="r" b="b"/>
              <a:pathLst>
                <a:path w="4" h="12" extrusionOk="0">
                  <a:moveTo>
                    <a:pt x="4" y="11"/>
                  </a:moveTo>
                  <a:cubicBezTo>
                    <a:pt x="4" y="8"/>
                    <a:pt x="4" y="4"/>
                    <a:pt x="0" y="1"/>
                  </a:cubicBezTo>
                  <a:cubicBezTo>
                    <a:pt x="4" y="4"/>
                    <a:pt x="4" y="8"/>
                    <a:pt x="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1"/>
            <p:cNvSpPr/>
            <p:nvPr/>
          </p:nvSpPr>
          <p:spPr>
            <a:xfrm>
              <a:off x="1986552" y="1971971"/>
              <a:ext cx="54" cy="204"/>
            </a:xfrm>
            <a:custGeom>
              <a:avLst/>
              <a:gdLst/>
              <a:ahLst/>
              <a:cxnLst/>
              <a:rect l="l" t="t" r="r" b="b"/>
              <a:pathLst>
                <a:path w="4" h="15" extrusionOk="0">
                  <a:moveTo>
                    <a:pt x="0" y="1"/>
                  </a:moveTo>
                  <a:lnTo>
                    <a:pt x="0" y="1"/>
                  </a:lnTo>
                  <a:cubicBezTo>
                    <a:pt x="0" y="8"/>
                    <a:pt x="4" y="11"/>
                    <a:pt x="4" y="15"/>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1"/>
            <p:cNvSpPr/>
            <p:nvPr/>
          </p:nvSpPr>
          <p:spPr>
            <a:xfrm>
              <a:off x="1986593" y="1969310"/>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1"/>
            <p:cNvSpPr/>
            <p:nvPr/>
          </p:nvSpPr>
          <p:spPr>
            <a:xfrm>
              <a:off x="1963443" y="1981204"/>
              <a:ext cx="29110" cy="27820"/>
            </a:xfrm>
            <a:custGeom>
              <a:avLst/>
              <a:gdLst/>
              <a:ahLst/>
              <a:cxnLst/>
              <a:rect l="l" t="t" r="r" b="b"/>
              <a:pathLst>
                <a:path w="2144" h="2049" extrusionOk="0">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1"/>
            <p:cNvSpPr/>
            <p:nvPr/>
          </p:nvSpPr>
          <p:spPr>
            <a:xfrm>
              <a:off x="1984787" y="1988522"/>
              <a:ext cx="68" cy="1534"/>
            </a:xfrm>
            <a:custGeom>
              <a:avLst/>
              <a:gdLst/>
              <a:ahLst/>
              <a:cxnLst/>
              <a:rect l="l" t="t" r="r" b="b"/>
              <a:pathLst>
                <a:path w="5" h="113" extrusionOk="0">
                  <a:moveTo>
                    <a:pt x="4" y="112"/>
                  </a:moveTo>
                  <a:cubicBezTo>
                    <a:pt x="1" y="74"/>
                    <a:pt x="1" y="35"/>
                    <a:pt x="4" y="0"/>
                  </a:cubicBezTo>
                  <a:lnTo>
                    <a:pt x="4" y="0"/>
                  </a:lnTo>
                  <a:cubicBezTo>
                    <a:pt x="1" y="35"/>
                    <a:pt x="1" y="74"/>
                    <a:pt x="4" y="11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1"/>
            <p:cNvSpPr/>
            <p:nvPr/>
          </p:nvSpPr>
          <p:spPr>
            <a:xfrm>
              <a:off x="1991345" y="2005630"/>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1"/>
            <p:cNvSpPr/>
            <p:nvPr/>
          </p:nvSpPr>
          <p:spPr>
            <a:xfrm>
              <a:off x="1990259" y="2008766"/>
              <a:ext cx="54" cy="299"/>
            </a:xfrm>
            <a:custGeom>
              <a:avLst/>
              <a:gdLst/>
              <a:ahLst/>
              <a:cxnLst/>
              <a:rect l="l" t="t" r="r" b="b"/>
              <a:pathLst>
                <a:path w="4" h="22" extrusionOk="0">
                  <a:moveTo>
                    <a:pt x="4"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1"/>
            <p:cNvSpPr/>
            <p:nvPr/>
          </p:nvSpPr>
          <p:spPr>
            <a:xfrm>
              <a:off x="1990639" y="2007490"/>
              <a:ext cx="54" cy="244"/>
            </a:xfrm>
            <a:custGeom>
              <a:avLst/>
              <a:gdLst/>
              <a:ahLst/>
              <a:cxnLst/>
              <a:rect l="l" t="t" r="r" b="b"/>
              <a:pathLst>
                <a:path w="4" h="18" extrusionOk="0">
                  <a:moveTo>
                    <a:pt x="4"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1"/>
            <p:cNvSpPr/>
            <p:nvPr/>
          </p:nvSpPr>
          <p:spPr>
            <a:xfrm>
              <a:off x="1991155" y="2006064"/>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1"/>
            <p:cNvSpPr/>
            <p:nvPr/>
          </p:nvSpPr>
          <p:spPr>
            <a:xfrm>
              <a:off x="1990449" y="2008101"/>
              <a:ext cx="54" cy="258"/>
            </a:xfrm>
            <a:custGeom>
              <a:avLst/>
              <a:gdLst/>
              <a:ahLst/>
              <a:cxnLst/>
              <a:rect l="l" t="t" r="r" b="b"/>
              <a:pathLst>
                <a:path w="4" h="19" extrusionOk="0">
                  <a:moveTo>
                    <a:pt x="4"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1"/>
            <p:cNvSpPr/>
            <p:nvPr/>
          </p:nvSpPr>
          <p:spPr>
            <a:xfrm>
              <a:off x="1990965" y="2006485"/>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1"/>
            <p:cNvSpPr/>
            <p:nvPr/>
          </p:nvSpPr>
          <p:spPr>
            <a:xfrm>
              <a:off x="1990775" y="2006960"/>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1"/>
            <p:cNvSpPr/>
            <p:nvPr/>
          </p:nvSpPr>
          <p:spPr>
            <a:xfrm>
              <a:off x="1985547" y="1997456"/>
              <a:ext cx="1344" cy="774"/>
            </a:xfrm>
            <a:custGeom>
              <a:avLst/>
              <a:gdLst/>
              <a:ahLst/>
              <a:cxnLst/>
              <a:rect l="l" t="t" r="r" b="b"/>
              <a:pathLst>
                <a:path w="99" h="57" extrusionOk="0">
                  <a:moveTo>
                    <a:pt x="99" y="56"/>
                  </a:moveTo>
                  <a:cubicBezTo>
                    <a:pt x="64" y="32"/>
                    <a:pt x="29" y="14"/>
                    <a:pt x="1" y="0"/>
                  </a:cubicBezTo>
                  <a:cubicBezTo>
                    <a:pt x="29" y="14"/>
                    <a:pt x="64" y="32"/>
                    <a:pt x="99" y="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1"/>
            <p:cNvSpPr/>
            <p:nvPr/>
          </p:nvSpPr>
          <p:spPr>
            <a:xfrm>
              <a:off x="1980795" y="199065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1"/>
            <p:cNvSpPr/>
            <p:nvPr/>
          </p:nvSpPr>
          <p:spPr>
            <a:xfrm>
              <a:off x="1979845" y="199065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1"/>
            <p:cNvSpPr/>
            <p:nvPr/>
          </p:nvSpPr>
          <p:spPr>
            <a:xfrm>
              <a:off x="1971481" y="198191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1"/>
            <p:cNvSpPr/>
            <p:nvPr/>
          </p:nvSpPr>
          <p:spPr>
            <a:xfrm>
              <a:off x="1983796" y="1987612"/>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1"/>
            <p:cNvSpPr/>
            <p:nvPr/>
          </p:nvSpPr>
          <p:spPr>
            <a:xfrm>
              <a:off x="1981800" y="1990084"/>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1"/>
            <p:cNvSpPr/>
            <p:nvPr/>
          </p:nvSpPr>
          <p:spPr>
            <a:xfrm>
              <a:off x="1974468" y="1981299"/>
              <a:ext cx="353" cy="54"/>
            </a:xfrm>
            <a:custGeom>
              <a:avLst/>
              <a:gdLst/>
              <a:ahLst/>
              <a:cxnLst/>
              <a:rect l="l" t="t" r="r" b="b"/>
              <a:pathLst>
                <a:path w="26" h="4" extrusionOk="0">
                  <a:moveTo>
                    <a:pt x="1" y="4"/>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1"/>
            <p:cNvSpPr/>
            <p:nvPr/>
          </p:nvSpPr>
          <p:spPr>
            <a:xfrm>
              <a:off x="1972567" y="1981584"/>
              <a:ext cx="448" cy="109"/>
            </a:xfrm>
            <a:custGeom>
              <a:avLst/>
              <a:gdLst/>
              <a:ahLst/>
              <a:cxnLst/>
              <a:rect l="l" t="t" r="r" b="b"/>
              <a:pathLst>
                <a:path w="33" h="8" extrusionOk="0">
                  <a:moveTo>
                    <a:pt x="1" y="7"/>
                  </a:move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1"/>
            <p:cNvSpPr/>
            <p:nvPr/>
          </p:nvSpPr>
          <p:spPr>
            <a:xfrm>
              <a:off x="1984597" y="1988373"/>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1"/>
            <p:cNvSpPr/>
            <p:nvPr/>
          </p:nvSpPr>
          <p:spPr>
            <a:xfrm>
              <a:off x="1980374" y="1990708"/>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1"/>
            <p:cNvSpPr/>
            <p:nvPr/>
          </p:nvSpPr>
          <p:spPr>
            <a:xfrm>
              <a:off x="1984081" y="1987952"/>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1"/>
            <p:cNvSpPr/>
            <p:nvPr/>
          </p:nvSpPr>
          <p:spPr>
            <a:xfrm>
              <a:off x="1984312" y="1988183"/>
              <a:ext cx="204" cy="109"/>
            </a:xfrm>
            <a:custGeom>
              <a:avLst/>
              <a:gdLst/>
              <a:ahLst/>
              <a:cxnLst/>
              <a:rect l="l" t="t" r="r" b="b"/>
              <a:pathLst>
                <a:path w="15" h="8" extrusionOk="0">
                  <a:moveTo>
                    <a:pt x="1" y="1"/>
                  </a:moveTo>
                  <a:lnTo>
                    <a:pt x="1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1"/>
            <p:cNvSpPr/>
            <p:nvPr/>
          </p:nvSpPr>
          <p:spPr>
            <a:xfrm>
              <a:off x="1981366" y="1990369"/>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1"/>
            <p:cNvSpPr/>
            <p:nvPr/>
          </p:nvSpPr>
          <p:spPr>
            <a:xfrm>
              <a:off x="1973898" y="1981340"/>
              <a:ext cx="394" cy="109"/>
            </a:xfrm>
            <a:custGeom>
              <a:avLst/>
              <a:gdLst/>
              <a:ahLst/>
              <a:cxnLst/>
              <a:rect l="l" t="t" r="r" b="b"/>
              <a:pathLst>
                <a:path w="29" h="8" extrusionOk="0">
                  <a:moveTo>
                    <a:pt x="1" y="8"/>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1"/>
            <p:cNvSpPr/>
            <p:nvPr/>
          </p:nvSpPr>
          <p:spPr>
            <a:xfrm>
              <a:off x="1973233" y="1981435"/>
              <a:ext cx="448" cy="109"/>
            </a:xfrm>
            <a:custGeom>
              <a:avLst/>
              <a:gdLst/>
              <a:ahLst/>
              <a:cxnLst/>
              <a:rect l="l" t="t" r="r" b="b"/>
              <a:pathLst>
                <a:path w="33" h="8" extrusionOk="0">
                  <a:moveTo>
                    <a:pt x="1" y="8"/>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1"/>
            <p:cNvSpPr/>
            <p:nvPr/>
          </p:nvSpPr>
          <p:spPr>
            <a:xfrm>
              <a:off x="1971766" y="1981720"/>
              <a:ext cx="530" cy="109"/>
            </a:xfrm>
            <a:custGeom>
              <a:avLst/>
              <a:gdLst/>
              <a:ahLst/>
              <a:cxnLst/>
              <a:rect l="l" t="t" r="r" b="b"/>
              <a:pathLst>
                <a:path w="39" h="8" extrusionOk="0">
                  <a:moveTo>
                    <a:pt x="0" y="8"/>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1"/>
            <p:cNvSpPr/>
            <p:nvPr/>
          </p:nvSpPr>
          <p:spPr>
            <a:xfrm>
              <a:off x="1975378" y="1981150"/>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1"/>
            <p:cNvSpPr/>
            <p:nvPr/>
          </p:nvSpPr>
          <p:spPr>
            <a:xfrm>
              <a:off x="1974943" y="1981204"/>
              <a:ext cx="299" cy="54"/>
            </a:xfrm>
            <a:custGeom>
              <a:avLst/>
              <a:gdLst/>
              <a:ahLst/>
              <a:cxnLst/>
              <a:rect l="l" t="t" r="r" b="b"/>
              <a:pathLst>
                <a:path w="22" h="4" extrusionOk="0">
                  <a:moveTo>
                    <a:pt x="1" y="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1"/>
            <p:cNvSpPr/>
            <p:nvPr/>
          </p:nvSpPr>
          <p:spPr>
            <a:xfrm>
              <a:off x="1950327" y="1969744"/>
              <a:ext cx="19362" cy="21398"/>
            </a:xfrm>
            <a:custGeom>
              <a:avLst/>
              <a:gdLst/>
              <a:ahLst/>
              <a:cxnLst/>
              <a:rect l="l" t="t" r="r" b="b"/>
              <a:pathLst>
                <a:path w="1426" h="1576" extrusionOk="0">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1"/>
            <p:cNvSpPr/>
            <p:nvPr/>
          </p:nvSpPr>
          <p:spPr>
            <a:xfrm>
              <a:off x="1953749" y="1973166"/>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1"/>
            <p:cNvSpPr/>
            <p:nvPr/>
          </p:nvSpPr>
          <p:spPr>
            <a:xfrm>
              <a:off x="1954754" y="1971876"/>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1"/>
            <p:cNvSpPr/>
            <p:nvPr/>
          </p:nvSpPr>
          <p:spPr>
            <a:xfrm>
              <a:off x="1951563" y="1975257"/>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1"/>
            <p:cNvSpPr/>
            <p:nvPr/>
          </p:nvSpPr>
          <p:spPr>
            <a:xfrm>
              <a:off x="1954564" y="1972161"/>
              <a:ext cx="109" cy="163"/>
            </a:xfrm>
            <a:custGeom>
              <a:avLst/>
              <a:gdLst/>
              <a:ahLst/>
              <a:cxnLst/>
              <a:rect l="l" t="t" r="r" b="b"/>
              <a:pathLst>
                <a:path w="8" h="12" extrusionOk="0">
                  <a:moveTo>
                    <a:pt x="0" y="1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1"/>
            <p:cNvSpPr/>
            <p:nvPr/>
          </p:nvSpPr>
          <p:spPr>
            <a:xfrm>
              <a:off x="1950382" y="1976357"/>
              <a:ext cx="204" cy="149"/>
            </a:xfrm>
            <a:custGeom>
              <a:avLst/>
              <a:gdLst/>
              <a:ahLst/>
              <a:cxnLst/>
              <a:rect l="l" t="t" r="r" b="b"/>
              <a:pathLst>
                <a:path w="15" h="11" extrusionOk="0">
                  <a:moveTo>
                    <a:pt x="0" y="11"/>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1"/>
            <p:cNvSpPr/>
            <p:nvPr/>
          </p:nvSpPr>
          <p:spPr>
            <a:xfrm>
              <a:off x="1954319" y="1972501"/>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1"/>
            <p:cNvSpPr/>
            <p:nvPr/>
          </p:nvSpPr>
          <p:spPr>
            <a:xfrm>
              <a:off x="1955039" y="197136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1"/>
            <p:cNvSpPr/>
            <p:nvPr/>
          </p:nvSpPr>
          <p:spPr>
            <a:xfrm>
              <a:off x="1954889" y="1971591"/>
              <a:ext cx="68" cy="163"/>
            </a:xfrm>
            <a:custGeom>
              <a:avLst/>
              <a:gdLst/>
              <a:ahLst/>
              <a:cxnLst/>
              <a:rect l="l" t="t" r="r" b="b"/>
              <a:pathLst>
                <a:path w="5" h="12" extrusionOk="0">
                  <a:moveTo>
                    <a:pt x="1"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1"/>
            <p:cNvSpPr/>
            <p:nvPr/>
          </p:nvSpPr>
          <p:spPr>
            <a:xfrm>
              <a:off x="1955134" y="1971116"/>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1"/>
            <p:cNvSpPr/>
            <p:nvPr/>
          </p:nvSpPr>
          <p:spPr>
            <a:xfrm>
              <a:off x="1952608" y="1974347"/>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1"/>
            <p:cNvSpPr/>
            <p:nvPr/>
          </p:nvSpPr>
          <p:spPr>
            <a:xfrm>
              <a:off x="1952092" y="1974782"/>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1"/>
            <p:cNvSpPr/>
            <p:nvPr/>
          </p:nvSpPr>
          <p:spPr>
            <a:xfrm>
              <a:off x="1950993" y="1975786"/>
              <a:ext cx="204" cy="190"/>
            </a:xfrm>
            <a:custGeom>
              <a:avLst/>
              <a:gdLst/>
              <a:ahLst/>
              <a:cxnLst/>
              <a:rect l="l" t="t" r="r" b="b"/>
              <a:pathLst>
                <a:path w="15" h="14" extrusionOk="0">
                  <a:moveTo>
                    <a:pt x="1" y="14"/>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1"/>
            <p:cNvSpPr/>
            <p:nvPr/>
          </p:nvSpPr>
          <p:spPr>
            <a:xfrm>
              <a:off x="1969526" y="1981204"/>
              <a:ext cx="109" cy="299"/>
            </a:xfrm>
            <a:custGeom>
              <a:avLst/>
              <a:gdLst/>
              <a:ahLst/>
              <a:cxnLst/>
              <a:rect l="l" t="t" r="r" b="b"/>
              <a:pathLst>
                <a:path w="8" h="22" extrusionOk="0">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1"/>
            <p:cNvSpPr/>
            <p:nvPr/>
          </p:nvSpPr>
          <p:spPr>
            <a:xfrm>
              <a:off x="1954034" y="1972827"/>
              <a:ext cx="163" cy="163"/>
            </a:xfrm>
            <a:custGeom>
              <a:avLst/>
              <a:gdLst/>
              <a:ahLst/>
              <a:cxnLst/>
              <a:rect l="l" t="t" r="r" b="b"/>
              <a:pathLst>
                <a:path w="12" h="12" extrusionOk="0">
                  <a:moveTo>
                    <a:pt x="1"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1"/>
            <p:cNvSpPr/>
            <p:nvPr/>
          </p:nvSpPr>
          <p:spPr>
            <a:xfrm>
              <a:off x="1953369" y="1973546"/>
              <a:ext cx="204" cy="204"/>
            </a:xfrm>
            <a:custGeom>
              <a:avLst/>
              <a:gdLst/>
              <a:ahLst/>
              <a:cxnLst/>
              <a:rect l="l" t="t" r="r" b="b"/>
              <a:pathLst>
                <a:path w="15" h="15" extrusionOk="0">
                  <a:moveTo>
                    <a:pt x="1" y="14"/>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1"/>
            <p:cNvSpPr/>
            <p:nvPr/>
          </p:nvSpPr>
          <p:spPr>
            <a:xfrm>
              <a:off x="1952989" y="1973926"/>
              <a:ext cx="204" cy="204"/>
            </a:xfrm>
            <a:custGeom>
              <a:avLst/>
              <a:gdLst/>
              <a:ahLst/>
              <a:cxnLst/>
              <a:rect l="l" t="t" r="r" b="b"/>
              <a:pathLst>
                <a:path w="15" h="15" extrusionOk="0">
                  <a:moveTo>
                    <a:pt x="15"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1"/>
            <p:cNvSpPr/>
            <p:nvPr/>
          </p:nvSpPr>
          <p:spPr>
            <a:xfrm>
              <a:off x="1962968" y="1989228"/>
              <a:ext cx="299" cy="258"/>
            </a:xfrm>
            <a:custGeom>
              <a:avLst/>
              <a:gdLst/>
              <a:ahLst/>
              <a:cxnLst/>
              <a:rect l="l" t="t" r="r" b="b"/>
              <a:pathLst>
                <a:path w="22" h="19" extrusionOk="0">
                  <a:moveTo>
                    <a:pt x="1" y="18"/>
                  </a:moveTo>
                  <a:cubicBezTo>
                    <a:pt x="8" y="11"/>
                    <a:pt x="15" y="4"/>
                    <a:pt x="22" y="1"/>
                  </a:cubicBezTo>
                  <a:cubicBezTo>
                    <a:pt x="15" y="4"/>
                    <a:pt x="8"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1"/>
            <p:cNvSpPr/>
            <p:nvPr/>
          </p:nvSpPr>
          <p:spPr>
            <a:xfrm>
              <a:off x="1961828" y="1990518"/>
              <a:ext cx="394" cy="625"/>
            </a:xfrm>
            <a:custGeom>
              <a:avLst/>
              <a:gdLst/>
              <a:ahLst/>
              <a:cxnLst/>
              <a:rect l="l" t="t" r="r" b="b"/>
              <a:pathLst>
                <a:path w="29" h="46" extrusionOk="0">
                  <a:moveTo>
                    <a:pt x="29" y="0"/>
                  </a:moveTo>
                  <a:cubicBezTo>
                    <a:pt x="18" y="14"/>
                    <a:pt x="11" y="28"/>
                    <a:pt x="1" y="46"/>
                  </a:cubicBezTo>
                  <a:cubicBezTo>
                    <a:pt x="11" y="28"/>
                    <a:pt x="22" y="14"/>
                    <a:pt x="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1"/>
            <p:cNvSpPr/>
            <p:nvPr/>
          </p:nvSpPr>
          <p:spPr>
            <a:xfrm>
              <a:off x="1962262" y="1989988"/>
              <a:ext cx="339" cy="448"/>
            </a:xfrm>
            <a:custGeom>
              <a:avLst/>
              <a:gdLst/>
              <a:ahLst/>
              <a:cxnLst/>
              <a:rect l="l" t="t" r="r" b="b"/>
              <a:pathLst>
                <a:path w="25" h="33" extrusionOk="0">
                  <a:moveTo>
                    <a:pt x="25" y="1"/>
                  </a:moveTo>
                  <a:cubicBezTo>
                    <a:pt x="14" y="11"/>
                    <a:pt x="7" y="22"/>
                    <a:pt x="0" y="32"/>
                  </a:cubicBezTo>
                  <a:cubicBezTo>
                    <a:pt x="7" y="22"/>
                    <a:pt x="14" y="11"/>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1"/>
            <p:cNvSpPr/>
            <p:nvPr/>
          </p:nvSpPr>
          <p:spPr>
            <a:xfrm>
              <a:off x="1969675" y="1981720"/>
              <a:ext cx="14" cy="163"/>
            </a:xfrm>
            <a:custGeom>
              <a:avLst/>
              <a:gdLst/>
              <a:ahLst/>
              <a:cxnLst/>
              <a:rect l="l" t="t" r="r" b="b"/>
              <a:pathLst>
                <a:path w="1" h="12" extrusionOk="0">
                  <a:moveTo>
                    <a:pt x="0" y="1"/>
                  </a:moveTo>
                  <a:lnTo>
                    <a:pt x="0" y="11"/>
                  </a:lnTo>
                  <a:cubicBezTo>
                    <a:pt x="0"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1"/>
            <p:cNvSpPr/>
            <p:nvPr/>
          </p:nvSpPr>
          <p:spPr>
            <a:xfrm>
              <a:off x="1969621" y="1981530"/>
              <a:ext cx="68" cy="163"/>
            </a:xfrm>
            <a:custGeom>
              <a:avLst/>
              <a:gdLst/>
              <a:ahLst/>
              <a:cxnLst/>
              <a:rect l="l" t="t" r="r" b="b"/>
              <a:pathLst>
                <a:path w="5" h="12" extrusionOk="0">
                  <a:moveTo>
                    <a:pt x="1" y="1"/>
                  </a:moveTo>
                  <a:cubicBezTo>
                    <a:pt x="1" y="4"/>
                    <a:pt x="4" y="8"/>
                    <a:pt x="4" y="11"/>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1"/>
            <p:cNvSpPr/>
            <p:nvPr/>
          </p:nvSpPr>
          <p:spPr>
            <a:xfrm>
              <a:off x="1969675" y="1982005"/>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1"/>
            <p:cNvSpPr/>
            <p:nvPr/>
          </p:nvSpPr>
          <p:spPr>
            <a:xfrm>
              <a:off x="1962588" y="1989568"/>
              <a:ext cx="353" cy="394"/>
            </a:xfrm>
            <a:custGeom>
              <a:avLst/>
              <a:gdLst/>
              <a:ahLst/>
              <a:cxnLst/>
              <a:rect l="l" t="t" r="r" b="b"/>
              <a:pathLst>
                <a:path w="26" h="29" extrusionOk="0">
                  <a:moveTo>
                    <a:pt x="25" y="0"/>
                  </a:moveTo>
                  <a:lnTo>
                    <a:pt x="25" y="0"/>
                  </a:lnTo>
                  <a:cubicBezTo>
                    <a:pt x="18" y="7"/>
                    <a:pt x="8" y="18"/>
                    <a:pt x="1" y="28"/>
                  </a:cubicBezTo>
                  <a:cubicBezTo>
                    <a:pt x="11" y="18"/>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1"/>
            <p:cNvSpPr/>
            <p:nvPr/>
          </p:nvSpPr>
          <p:spPr>
            <a:xfrm>
              <a:off x="1969580" y="198139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1"/>
            <p:cNvSpPr/>
            <p:nvPr/>
          </p:nvSpPr>
          <p:spPr>
            <a:xfrm>
              <a:off x="1922385" y="1832082"/>
              <a:ext cx="60230" cy="48838"/>
            </a:xfrm>
            <a:custGeom>
              <a:avLst/>
              <a:gdLst/>
              <a:ahLst/>
              <a:cxnLst/>
              <a:rect l="l" t="t" r="r" b="b"/>
              <a:pathLst>
                <a:path w="4436" h="3597" extrusionOk="0">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1"/>
            <p:cNvSpPr/>
            <p:nvPr/>
          </p:nvSpPr>
          <p:spPr>
            <a:xfrm>
              <a:off x="1982370" y="1833793"/>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1"/>
            <p:cNvSpPr/>
            <p:nvPr/>
          </p:nvSpPr>
          <p:spPr>
            <a:xfrm>
              <a:off x="1982275" y="1833508"/>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1"/>
            <p:cNvSpPr/>
            <p:nvPr/>
          </p:nvSpPr>
          <p:spPr>
            <a:xfrm>
              <a:off x="1982465" y="1834078"/>
              <a:ext cx="54" cy="163"/>
            </a:xfrm>
            <a:custGeom>
              <a:avLst/>
              <a:gdLst/>
              <a:ahLst/>
              <a:cxnLst/>
              <a:rect l="l" t="t" r="r" b="b"/>
              <a:pathLst>
                <a:path w="4" h="12" extrusionOk="0">
                  <a:moveTo>
                    <a:pt x="0"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1"/>
            <p:cNvSpPr/>
            <p:nvPr/>
          </p:nvSpPr>
          <p:spPr>
            <a:xfrm>
              <a:off x="1922575" y="1836318"/>
              <a:ext cx="85525" cy="95653"/>
            </a:xfrm>
            <a:custGeom>
              <a:avLst/>
              <a:gdLst/>
              <a:ahLst/>
              <a:cxnLst/>
              <a:rect l="l" t="t" r="r" b="b"/>
              <a:pathLst>
                <a:path w="6299" h="7045" extrusionOk="0">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1"/>
            <p:cNvSpPr/>
            <p:nvPr/>
          </p:nvSpPr>
          <p:spPr>
            <a:xfrm>
              <a:off x="1984366" y="1836088"/>
              <a:ext cx="54" cy="1385"/>
            </a:xfrm>
            <a:custGeom>
              <a:avLst/>
              <a:gdLst/>
              <a:ahLst/>
              <a:cxnLst/>
              <a:rect l="l" t="t" r="r" b="b"/>
              <a:pathLst>
                <a:path w="4" h="102" extrusionOk="0">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1"/>
            <p:cNvSpPr/>
            <p:nvPr/>
          </p:nvSpPr>
          <p:spPr>
            <a:xfrm>
              <a:off x="1984692" y="1836278"/>
              <a:ext cx="23503" cy="15410"/>
            </a:xfrm>
            <a:custGeom>
              <a:avLst/>
              <a:gdLst/>
              <a:ahLst/>
              <a:cxnLst/>
              <a:rect l="l" t="t" r="r" b="b"/>
              <a:pathLst>
                <a:path w="1731" h="1135" extrusionOk="0">
                  <a:moveTo>
                    <a:pt x="1" y="0"/>
                  </a:moveTo>
                  <a:lnTo>
                    <a:pt x="1" y="0"/>
                  </a:lnTo>
                  <a:cubicBezTo>
                    <a:pt x="141" y="88"/>
                    <a:pt x="862" y="560"/>
                    <a:pt x="1730" y="1134"/>
                  </a:cubicBezTo>
                  <a:cubicBezTo>
                    <a:pt x="809" y="525"/>
                    <a:pt x="137" y="8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1"/>
            <p:cNvSpPr/>
            <p:nvPr/>
          </p:nvSpPr>
          <p:spPr>
            <a:xfrm>
              <a:off x="1984502" y="1836183"/>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1"/>
            <p:cNvSpPr/>
            <p:nvPr/>
          </p:nvSpPr>
          <p:spPr>
            <a:xfrm>
              <a:off x="1924517" y="1921218"/>
              <a:ext cx="68" cy="54"/>
            </a:xfrm>
            <a:custGeom>
              <a:avLst/>
              <a:gdLst/>
              <a:ahLst/>
              <a:cxnLst/>
              <a:rect l="l" t="t" r="r" b="b"/>
              <a:pathLst>
                <a:path w="5" h="4" extrusionOk="0">
                  <a:moveTo>
                    <a:pt x="1" y="4"/>
                  </a:moveTo>
                  <a:lnTo>
                    <a:pt x="4" y="0"/>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1"/>
            <p:cNvSpPr/>
            <p:nvPr/>
          </p:nvSpPr>
          <p:spPr>
            <a:xfrm>
              <a:off x="1953369" y="1928727"/>
              <a:ext cx="3204" cy="3245"/>
            </a:xfrm>
            <a:custGeom>
              <a:avLst/>
              <a:gdLst/>
              <a:ahLst/>
              <a:cxnLst/>
              <a:rect l="l" t="t" r="r" b="b"/>
              <a:pathLst>
                <a:path w="236" h="239" extrusionOk="0">
                  <a:moveTo>
                    <a:pt x="1" y="0"/>
                  </a:moveTo>
                  <a:cubicBezTo>
                    <a:pt x="102" y="53"/>
                    <a:pt x="183" y="137"/>
                    <a:pt x="235" y="238"/>
                  </a:cubicBezTo>
                  <a:lnTo>
                    <a:pt x="235" y="238"/>
                  </a:lnTo>
                  <a:cubicBezTo>
                    <a:pt x="183" y="137"/>
                    <a:pt x="102" y="53"/>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1"/>
            <p:cNvSpPr/>
            <p:nvPr/>
          </p:nvSpPr>
          <p:spPr>
            <a:xfrm>
              <a:off x="1929893" y="1918544"/>
              <a:ext cx="4671" cy="258"/>
            </a:xfrm>
            <a:custGeom>
              <a:avLst/>
              <a:gdLst/>
              <a:ahLst/>
              <a:cxnLst/>
              <a:rect l="l" t="t" r="r" b="b"/>
              <a:pathLst>
                <a:path w="344" h="19" extrusionOk="0">
                  <a:moveTo>
                    <a:pt x="0" y="15"/>
                  </a:moveTo>
                  <a:cubicBezTo>
                    <a:pt x="116" y="18"/>
                    <a:pt x="231" y="15"/>
                    <a:pt x="343" y="1"/>
                  </a:cubicBezTo>
                  <a:cubicBezTo>
                    <a:pt x="231" y="15"/>
                    <a:pt x="116" y="18"/>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1"/>
            <p:cNvSpPr/>
            <p:nvPr/>
          </p:nvSpPr>
          <p:spPr>
            <a:xfrm>
              <a:off x="1983796" y="1845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1"/>
            <p:cNvSpPr/>
            <p:nvPr/>
          </p:nvSpPr>
          <p:spPr>
            <a:xfrm>
              <a:off x="1983986" y="18453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1"/>
            <p:cNvSpPr/>
            <p:nvPr/>
          </p:nvSpPr>
          <p:spPr>
            <a:xfrm>
              <a:off x="1984081" y="184515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1"/>
            <p:cNvSpPr/>
            <p:nvPr/>
          </p:nvSpPr>
          <p:spPr>
            <a:xfrm>
              <a:off x="1983891" y="1845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1"/>
            <p:cNvSpPr/>
            <p:nvPr/>
          </p:nvSpPr>
          <p:spPr>
            <a:xfrm>
              <a:off x="1984122" y="1845062"/>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1"/>
            <p:cNvSpPr/>
            <p:nvPr/>
          </p:nvSpPr>
          <p:spPr>
            <a:xfrm>
              <a:off x="1984366" y="18434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1"/>
            <p:cNvSpPr/>
            <p:nvPr/>
          </p:nvSpPr>
          <p:spPr>
            <a:xfrm>
              <a:off x="1983932" y="184540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1"/>
            <p:cNvSpPr/>
            <p:nvPr/>
          </p:nvSpPr>
          <p:spPr>
            <a:xfrm>
              <a:off x="1984027" y="184525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1"/>
            <p:cNvSpPr/>
            <p:nvPr/>
          </p:nvSpPr>
          <p:spPr>
            <a:xfrm>
              <a:off x="1984407" y="1840269"/>
              <a:ext cx="14" cy="394"/>
            </a:xfrm>
            <a:custGeom>
              <a:avLst/>
              <a:gdLst/>
              <a:ahLst/>
              <a:cxnLst/>
              <a:rect l="l" t="t" r="r" b="b"/>
              <a:pathLst>
                <a:path w="1" h="29" extrusionOk="0">
                  <a:moveTo>
                    <a:pt x="1"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1"/>
            <p:cNvSpPr/>
            <p:nvPr/>
          </p:nvSpPr>
          <p:spPr>
            <a:xfrm>
              <a:off x="1984407" y="1841790"/>
              <a:ext cx="14" cy="244"/>
            </a:xfrm>
            <a:custGeom>
              <a:avLst/>
              <a:gdLst/>
              <a:ahLst/>
              <a:cxnLst/>
              <a:rect l="l" t="t" r="r" b="b"/>
              <a:pathLst>
                <a:path w="1" h="18" extrusionOk="0">
                  <a:moveTo>
                    <a:pt x="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1"/>
            <p:cNvSpPr/>
            <p:nvPr/>
          </p:nvSpPr>
          <p:spPr>
            <a:xfrm>
              <a:off x="1984217" y="18447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1"/>
            <p:cNvSpPr/>
            <p:nvPr/>
          </p:nvSpPr>
          <p:spPr>
            <a:xfrm>
              <a:off x="1984271" y="18445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1"/>
            <p:cNvSpPr/>
            <p:nvPr/>
          </p:nvSpPr>
          <p:spPr>
            <a:xfrm>
              <a:off x="1984366" y="184373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1"/>
            <p:cNvSpPr/>
            <p:nvPr/>
          </p:nvSpPr>
          <p:spPr>
            <a:xfrm>
              <a:off x="1984366" y="184397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1"/>
            <p:cNvSpPr/>
            <p:nvPr/>
          </p:nvSpPr>
          <p:spPr>
            <a:xfrm>
              <a:off x="1984407" y="184278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1"/>
            <p:cNvSpPr/>
            <p:nvPr/>
          </p:nvSpPr>
          <p:spPr>
            <a:xfrm>
              <a:off x="1984312" y="184439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1"/>
            <p:cNvSpPr/>
            <p:nvPr/>
          </p:nvSpPr>
          <p:spPr>
            <a:xfrm>
              <a:off x="1984176" y="1844967"/>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1"/>
            <p:cNvSpPr/>
            <p:nvPr/>
          </p:nvSpPr>
          <p:spPr>
            <a:xfrm>
              <a:off x="1983986" y="18453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1"/>
            <p:cNvSpPr/>
            <p:nvPr/>
          </p:nvSpPr>
          <p:spPr>
            <a:xfrm>
              <a:off x="1984176" y="1844831"/>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1"/>
            <p:cNvSpPr/>
            <p:nvPr/>
          </p:nvSpPr>
          <p:spPr>
            <a:xfrm>
              <a:off x="1984407" y="1842971"/>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1"/>
            <p:cNvSpPr/>
            <p:nvPr/>
          </p:nvSpPr>
          <p:spPr>
            <a:xfrm>
              <a:off x="1984407" y="1840785"/>
              <a:ext cx="14" cy="353"/>
            </a:xfrm>
            <a:custGeom>
              <a:avLst/>
              <a:gdLst/>
              <a:ahLst/>
              <a:cxnLst/>
              <a:rect l="l" t="t" r="r" b="b"/>
              <a:pathLst>
                <a:path w="1" h="26" extrusionOk="0">
                  <a:moveTo>
                    <a:pt x="1"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1"/>
            <p:cNvSpPr/>
            <p:nvPr/>
          </p:nvSpPr>
          <p:spPr>
            <a:xfrm>
              <a:off x="1984407" y="1837459"/>
              <a:ext cx="68" cy="2729"/>
            </a:xfrm>
            <a:custGeom>
              <a:avLst/>
              <a:gdLst/>
              <a:ahLst/>
              <a:cxnLst/>
              <a:rect l="l" t="t" r="r" b="b"/>
              <a:pathLst>
                <a:path w="5" h="201" extrusionOk="0">
                  <a:moveTo>
                    <a:pt x="1" y="1"/>
                  </a:moveTo>
                  <a:cubicBezTo>
                    <a:pt x="1" y="78"/>
                    <a:pt x="1" y="144"/>
                    <a:pt x="4" y="200"/>
                  </a:cubicBezTo>
                  <a:cubicBezTo>
                    <a:pt x="4" y="144"/>
                    <a:pt x="4" y="7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1"/>
            <p:cNvSpPr/>
            <p:nvPr/>
          </p:nvSpPr>
          <p:spPr>
            <a:xfrm>
              <a:off x="1984407" y="1841315"/>
              <a:ext cx="14" cy="299"/>
            </a:xfrm>
            <a:custGeom>
              <a:avLst/>
              <a:gdLst/>
              <a:ahLst/>
              <a:cxnLst/>
              <a:rect l="l" t="t" r="r" b="b"/>
              <a:pathLst>
                <a:path w="1" h="22" extrusionOk="0">
                  <a:moveTo>
                    <a:pt x="1"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1"/>
            <p:cNvSpPr/>
            <p:nvPr/>
          </p:nvSpPr>
          <p:spPr>
            <a:xfrm>
              <a:off x="1984407" y="1842211"/>
              <a:ext cx="14" cy="258"/>
            </a:xfrm>
            <a:custGeom>
              <a:avLst/>
              <a:gdLst/>
              <a:ahLst/>
              <a:cxnLst/>
              <a:rect l="l" t="t" r="r" b="b"/>
              <a:pathLst>
                <a:path w="1" h="19" extrusionOk="0">
                  <a:moveTo>
                    <a:pt x="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1"/>
            <p:cNvSpPr/>
            <p:nvPr/>
          </p:nvSpPr>
          <p:spPr>
            <a:xfrm>
              <a:off x="1984366" y="1836128"/>
              <a:ext cx="14" cy="1344"/>
            </a:xfrm>
            <a:custGeom>
              <a:avLst/>
              <a:gdLst/>
              <a:ahLst/>
              <a:cxnLst/>
              <a:rect l="l" t="t" r="r" b="b"/>
              <a:pathLst>
                <a:path w="1" h="99" extrusionOk="0">
                  <a:moveTo>
                    <a:pt x="0" y="1"/>
                  </a:moveTo>
                  <a:lnTo>
                    <a:pt x="0" y="1"/>
                  </a:lnTo>
                  <a:lnTo>
                    <a:pt x="0" y="99"/>
                  </a:lnTo>
                  <a:lnTo>
                    <a:pt x="0" y="99"/>
                  </a:lnTo>
                  <a:cubicBezTo>
                    <a:pt x="0" y="67"/>
                    <a:pt x="0"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1"/>
            <p:cNvSpPr/>
            <p:nvPr/>
          </p:nvSpPr>
          <p:spPr>
            <a:xfrm>
              <a:off x="1957170" y="1853426"/>
              <a:ext cx="121505" cy="113481"/>
            </a:xfrm>
            <a:custGeom>
              <a:avLst/>
              <a:gdLst/>
              <a:ahLst/>
              <a:cxnLst/>
              <a:rect l="l" t="t" r="r" b="b"/>
              <a:pathLst>
                <a:path w="8949" h="8358" extrusionOk="0">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1"/>
            <p:cNvSpPr/>
            <p:nvPr/>
          </p:nvSpPr>
          <p:spPr>
            <a:xfrm>
              <a:off x="2072674" y="1899590"/>
              <a:ext cx="14" cy="204"/>
            </a:xfrm>
            <a:custGeom>
              <a:avLst/>
              <a:gdLst/>
              <a:ahLst/>
              <a:cxnLst/>
              <a:rect l="l" t="t" r="r" b="b"/>
              <a:pathLst>
                <a:path w="1" h="15" extrusionOk="0">
                  <a:moveTo>
                    <a:pt x="1" y="14"/>
                  </a:moveTo>
                  <a:lnTo>
                    <a:pt x="1" y="0"/>
                  </a:lnTo>
                  <a:cubicBezTo>
                    <a:pt x="1" y="4"/>
                    <a:pt x="1" y="11"/>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1"/>
            <p:cNvSpPr/>
            <p:nvPr/>
          </p:nvSpPr>
          <p:spPr>
            <a:xfrm>
              <a:off x="2072729" y="1900635"/>
              <a:ext cx="14" cy="1154"/>
            </a:xfrm>
            <a:custGeom>
              <a:avLst/>
              <a:gdLst/>
              <a:ahLst/>
              <a:cxnLst/>
              <a:rect l="l" t="t" r="r" b="b"/>
              <a:pathLst>
                <a:path w="1" h="85" extrusionOk="0">
                  <a:moveTo>
                    <a:pt x="0" y="0"/>
                  </a:moveTo>
                  <a:lnTo>
                    <a:pt x="0" y="84"/>
                  </a:lnTo>
                  <a:lnTo>
                    <a:pt x="0" y="8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1"/>
            <p:cNvSpPr/>
            <p:nvPr/>
          </p:nvSpPr>
          <p:spPr>
            <a:xfrm>
              <a:off x="2055607" y="1883514"/>
              <a:ext cx="299" cy="204"/>
            </a:xfrm>
            <a:custGeom>
              <a:avLst/>
              <a:gdLst/>
              <a:ahLst/>
              <a:cxnLst/>
              <a:rect l="l" t="t" r="r" b="b"/>
              <a:pathLst>
                <a:path w="22" h="15" extrusionOk="0">
                  <a:moveTo>
                    <a:pt x="22"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1"/>
            <p:cNvSpPr/>
            <p:nvPr/>
          </p:nvSpPr>
          <p:spPr>
            <a:xfrm>
              <a:off x="2070298" y="1894172"/>
              <a:ext cx="299" cy="244"/>
            </a:xfrm>
            <a:custGeom>
              <a:avLst/>
              <a:gdLst/>
              <a:ahLst/>
              <a:cxnLst/>
              <a:rect l="l" t="t" r="r" b="b"/>
              <a:pathLst>
                <a:path w="22" h="18" extrusionOk="0">
                  <a:moveTo>
                    <a:pt x="1" y="0"/>
                  </a:moveTo>
                  <a:cubicBezTo>
                    <a:pt x="8" y="7"/>
                    <a:pt x="15" y="11"/>
                    <a:pt x="22" y="18"/>
                  </a:cubicBezTo>
                  <a:cubicBezTo>
                    <a:pt x="15" y="11"/>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1"/>
            <p:cNvSpPr/>
            <p:nvPr/>
          </p:nvSpPr>
          <p:spPr>
            <a:xfrm>
              <a:off x="2072104" y="1897023"/>
              <a:ext cx="68" cy="204"/>
            </a:xfrm>
            <a:custGeom>
              <a:avLst/>
              <a:gdLst/>
              <a:ahLst/>
              <a:cxnLst/>
              <a:rect l="l" t="t" r="r" b="b"/>
              <a:pathLst>
                <a:path w="5" h="15" extrusionOk="0">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1"/>
            <p:cNvSpPr/>
            <p:nvPr/>
          </p:nvSpPr>
          <p:spPr>
            <a:xfrm>
              <a:off x="2056042" y="1883799"/>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1"/>
            <p:cNvSpPr/>
            <p:nvPr/>
          </p:nvSpPr>
          <p:spPr>
            <a:xfrm>
              <a:off x="2072443" y="1898164"/>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1"/>
            <p:cNvSpPr/>
            <p:nvPr/>
          </p:nvSpPr>
          <p:spPr>
            <a:xfrm>
              <a:off x="2072633" y="1899155"/>
              <a:ext cx="14" cy="204"/>
            </a:xfrm>
            <a:custGeom>
              <a:avLst/>
              <a:gdLst/>
              <a:ahLst/>
              <a:cxnLst/>
              <a:rect l="l" t="t" r="r" b="b"/>
              <a:pathLst>
                <a:path w="1" h="15" extrusionOk="0">
                  <a:moveTo>
                    <a:pt x="0" y="15"/>
                  </a:moveTo>
                  <a:lnTo>
                    <a:pt x="0" y="1"/>
                  </a:lnTo>
                  <a:cubicBezTo>
                    <a:pt x="0" y="4"/>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1"/>
            <p:cNvSpPr/>
            <p:nvPr/>
          </p:nvSpPr>
          <p:spPr>
            <a:xfrm>
              <a:off x="2071588" y="1895829"/>
              <a:ext cx="109" cy="204"/>
            </a:xfrm>
            <a:custGeom>
              <a:avLst/>
              <a:gdLst/>
              <a:ahLst/>
              <a:cxnLst/>
              <a:rect l="l" t="t" r="r" b="b"/>
              <a:pathLst>
                <a:path w="8" h="15" extrusionOk="0">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1"/>
            <p:cNvSpPr/>
            <p:nvPr/>
          </p:nvSpPr>
          <p:spPr>
            <a:xfrm>
              <a:off x="2071208" y="1895218"/>
              <a:ext cx="204" cy="244"/>
            </a:xfrm>
            <a:custGeom>
              <a:avLst/>
              <a:gdLst/>
              <a:ahLst/>
              <a:cxnLst/>
              <a:rect l="l" t="t" r="r" b="b"/>
              <a:pathLst>
                <a:path w="15" h="18" extrusionOk="0">
                  <a:moveTo>
                    <a:pt x="14" y="18"/>
                  </a:moveTo>
                  <a:cubicBezTo>
                    <a:pt x="11" y="11"/>
                    <a:pt x="4" y="7"/>
                    <a:pt x="0" y="0"/>
                  </a:cubicBezTo>
                  <a:cubicBezTo>
                    <a:pt x="4" y="7"/>
                    <a:pt x="11" y="11"/>
                    <a:pt x="1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1"/>
            <p:cNvSpPr/>
            <p:nvPr/>
          </p:nvSpPr>
          <p:spPr>
            <a:xfrm>
              <a:off x="2072253" y="1897594"/>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1"/>
            <p:cNvSpPr/>
            <p:nvPr/>
          </p:nvSpPr>
          <p:spPr>
            <a:xfrm>
              <a:off x="2060848" y="1890642"/>
              <a:ext cx="679" cy="448"/>
            </a:xfrm>
            <a:custGeom>
              <a:avLst/>
              <a:gdLst/>
              <a:ahLst/>
              <a:cxnLst/>
              <a:rect l="l" t="t" r="r" b="b"/>
              <a:pathLst>
                <a:path w="50" h="33" extrusionOk="0">
                  <a:moveTo>
                    <a:pt x="0" y="1"/>
                  </a:moveTo>
                  <a:lnTo>
                    <a:pt x="18" y="29"/>
                  </a:lnTo>
                  <a:lnTo>
                    <a:pt x="49" y="33"/>
                  </a:lnTo>
                  <a:lnTo>
                    <a:pt x="1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1"/>
            <p:cNvSpPr/>
            <p:nvPr/>
          </p:nvSpPr>
          <p:spPr>
            <a:xfrm>
              <a:off x="2072729" y="1899915"/>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1"/>
            <p:cNvSpPr/>
            <p:nvPr/>
          </p:nvSpPr>
          <p:spPr>
            <a:xfrm>
              <a:off x="2073815" y="1900445"/>
              <a:ext cx="5010" cy="1100"/>
            </a:xfrm>
            <a:custGeom>
              <a:avLst/>
              <a:gdLst/>
              <a:ahLst/>
              <a:cxnLst/>
              <a:rect l="l" t="t" r="r" b="b"/>
              <a:pathLst>
                <a:path w="369" h="81" extrusionOk="0">
                  <a:moveTo>
                    <a:pt x="368" y="0"/>
                  </a:moveTo>
                  <a:cubicBezTo>
                    <a:pt x="193" y="35"/>
                    <a:pt x="4" y="81"/>
                    <a:pt x="1" y="81"/>
                  </a:cubicBezTo>
                  <a:cubicBezTo>
                    <a:pt x="4" y="81"/>
                    <a:pt x="193" y="39"/>
                    <a:pt x="36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1"/>
            <p:cNvSpPr/>
            <p:nvPr/>
          </p:nvSpPr>
          <p:spPr>
            <a:xfrm>
              <a:off x="2010883" y="1853426"/>
              <a:ext cx="44738" cy="30101"/>
            </a:xfrm>
            <a:custGeom>
              <a:avLst/>
              <a:gdLst/>
              <a:ahLst/>
              <a:cxnLst/>
              <a:rect l="l" t="t" r="r" b="b"/>
              <a:pathLst>
                <a:path w="3295" h="2217" extrusionOk="0">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1"/>
            <p:cNvSpPr/>
            <p:nvPr/>
          </p:nvSpPr>
          <p:spPr>
            <a:xfrm>
              <a:off x="2069538" y="1893602"/>
              <a:ext cx="584" cy="394"/>
            </a:xfrm>
            <a:custGeom>
              <a:avLst/>
              <a:gdLst/>
              <a:ahLst/>
              <a:cxnLst/>
              <a:rect l="l" t="t" r="r" b="b"/>
              <a:pathLst>
                <a:path w="43" h="29" extrusionOk="0">
                  <a:moveTo>
                    <a:pt x="43" y="28"/>
                  </a:moveTo>
                  <a:cubicBezTo>
                    <a:pt x="29" y="18"/>
                    <a:pt x="15" y="7"/>
                    <a:pt x="1" y="0"/>
                  </a:cubicBezTo>
                  <a:cubicBezTo>
                    <a:pt x="15" y="7"/>
                    <a:pt x="29" y="18"/>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1"/>
            <p:cNvSpPr/>
            <p:nvPr/>
          </p:nvSpPr>
          <p:spPr>
            <a:xfrm>
              <a:off x="2070828" y="1894647"/>
              <a:ext cx="204" cy="299"/>
            </a:xfrm>
            <a:custGeom>
              <a:avLst/>
              <a:gdLst/>
              <a:ahLst/>
              <a:cxnLst/>
              <a:rect l="l" t="t" r="r" b="b"/>
              <a:pathLst>
                <a:path w="15" h="22" extrusionOk="0">
                  <a:moveTo>
                    <a:pt x="0" y="0"/>
                  </a:moveTo>
                  <a:cubicBezTo>
                    <a:pt x="4" y="11"/>
                    <a:pt x="7" y="14"/>
                    <a:pt x="14" y="21"/>
                  </a:cubicBezTo>
                  <a:cubicBezTo>
                    <a:pt x="7"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1"/>
            <p:cNvSpPr/>
            <p:nvPr/>
          </p:nvSpPr>
          <p:spPr>
            <a:xfrm>
              <a:off x="2072729" y="1900255"/>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1"/>
            <p:cNvSpPr/>
            <p:nvPr/>
          </p:nvSpPr>
          <p:spPr>
            <a:xfrm>
              <a:off x="2072729" y="1900486"/>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1"/>
            <p:cNvSpPr/>
            <p:nvPr/>
          </p:nvSpPr>
          <p:spPr>
            <a:xfrm>
              <a:off x="2079042" y="1900391"/>
              <a:ext cx="68" cy="14"/>
            </a:xfrm>
            <a:custGeom>
              <a:avLst/>
              <a:gdLst/>
              <a:ahLst/>
              <a:cxnLst/>
              <a:rect l="l" t="t" r="r" b="b"/>
              <a:pathLst>
                <a:path w="5" h="1" extrusionOk="0">
                  <a:moveTo>
                    <a:pt x="1" y="1"/>
                  </a:moveTo>
                  <a:lnTo>
                    <a:pt x="4"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1"/>
            <p:cNvSpPr/>
            <p:nvPr/>
          </p:nvSpPr>
          <p:spPr>
            <a:xfrm>
              <a:off x="2072538" y="1898680"/>
              <a:ext cx="54" cy="204"/>
            </a:xfrm>
            <a:custGeom>
              <a:avLst/>
              <a:gdLst/>
              <a:ahLst/>
              <a:cxnLst/>
              <a:rect l="l" t="t" r="r" b="b"/>
              <a:pathLst>
                <a:path w="4" h="15" extrusionOk="0">
                  <a:moveTo>
                    <a:pt x="0" y="1"/>
                  </a:moveTo>
                  <a:cubicBezTo>
                    <a:pt x="0" y="4"/>
                    <a:pt x="0" y="11"/>
                    <a:pt x="4" y="15"/>
                  </a:cubicBezTo>
                  <a:cubicBezTo>
                    <a:pt x="4"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1"/>
            <p:cNvSpPr/>
            <p:nvPr/>
          </p:nvSpPr>
          <p:spPr>
            <a:xfrm>
              <a:off x="2071873" y="1896453"/>
              <a:ext cx="109" cy="149"/>
            </a:xfrm>
            <a:custGeom>
              <a:avLst/>
              <a:gdLst/>
              <a:ahLst/>
              <a:cxnLst/>
              <a:rect l="l" t="t" r="r" b="b"/>
              <a:pathLst>
                <a:path w="8" h="11" extrusionOk="0">
                  <a:moveTo>
                    <a:pt x="7"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1"/>
            <p:cNvSpPr/>
            <p:nvPr/>
          </p:nvSpPr>
          <p:spPr>
            <a:xfrm>
              <a:off x="1964013" y="1946120"/>
              <a:ext cx="109" cy="1534"/>
            </a:xfrm>
            <a:custGeom>
              <a:avLst/>
              <a:gdLst/>
              <a:ahLst/>
              <a:cxnLst/>
              <a:rect l="l" t="t" r="r" b="b"/>
              <a:pathLst>
                <a:path w="8" h="113" extrusionOk="0">
                  <a:moveTo>
                    <a:pt x="1" y="0"/>
                  </a:moveTo>
                  <a:cubicBezTo>
                    <a:pt x="4" y="35"/>
                    <a:pt x="8" y="74"/>
                    <a:pt x="8" y="113"/>
                  </a:cubicBezTo>
                  <a:cubicBezTo>
                    <a:pt x="8" y="70"/>
                    <a:pt x="4"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1"/>
            <p:cNvSpPr/>
            <p:nvPr/>
          </p:nvSpPr>
          <p:spPr>
            <a:xfrm>
              <a:off x="1964013" y="1950872"/>
              <a:ext cx="14" cy="543"/>
            </a:xfrm>
            <a:custGeom>
              <a:avLst/>
              <a:gdLst/>
              <a:ahLst/>
              <a:cxnLst/>
              <a:rect l="l" t="t" r="r" b="b"/>
              <a:pathLst>
                <a:path w="1" h="40" extrusionOk="0">
                  <a:moveTo>
                    <a:pt x="1" y="3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1"/>
            <p:cNvSpPr/>
            <p:nvPr/>
          </p:nvSpPr>
          <p:spPr>
            <a:xfrm>
              <a:off x="1957361" y="1933683"/>
              <a:ext cx="1629" cy="2702"/>
            </a:xfrm>
            <a:custGeom>
              <a:avLst/>
              <a:gdLst/>
              <a:ahLst/>
              <a:cxnLst/>
              <a:rect l="l" t="t" r="r" b="b"/>
              <a:pathLst>
                <a:path w="120" h="199" extrusionOk="0">
                  <a:moveTo>
                    <a:pt x="1" y="0"/>
                  </a:moveTo>
                  <a:cubicBezTo>
                    <a:pt x="4" y="17"/>
                    <a:pt x="11" y="31"/>
                    <a:pt x="11" y="38"/>
                  </a:cubicBezTo>
                  <a:lnTo>
                    <a:pt x="120" y="199"/>
                  </a:lnTo>
                  <a:lnTo>
                    <a:pt x="15" y="38"/>
                  </a:lnTo>
                  <a:cubicBezTo>
                    <a:pt x="11" y="31"/>
                    <a:pt x="4" y="1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1"/>
            <p:cNvSpPr/>
            <p:nvPr/>
          </p:nvSpPr>
          <p:spPr>
            <a:xfrm>
              <a:off x="1992866" y="1964748"/>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1"/>
            <p:cNvSpPr/>
            <p:nvPr/>
          </p:nvSpPr>
          <p:spPr>
            <a:xfrm>
              <a:off x="1994631" y="1966269"/>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1"/>
            <p:cNvSpPr/>
            <p:nvPr/>
          </p:nvSpPr>
          <p:spPr>
            <a:xfrm>
              <a:off x="2004325" y="1964843"/>
              <a:ext cx="448" cy="258"/>
            </a:xfrm>
            <a:custGeom>
              <a:avLst/>
              <a:gdLst/>
              <a:ahLst/>
              <a:cxnLst/>
              <a:rect l="l" t="t" r="r" b="b"/>
              <a:pathLst>
                <a:path w="33" h="19" extrusionOk="0">
                  <a:moveTo>
                    <a:pt x="32" y="1"/>
                  </a:moveTo>
                  <a:cubicBezTo>
                    <a:pt x="22" y="4"/>
                    <a:pt x="11" y="11"/>
                    <a:pt x="1" y="18"/>
                  </a:cubicBezTo>
                  <a:cubicBezTo>
                    <a:pt x="11" y="11"/>
                    <a:pt x="22" y="4"/>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1"/>
            <p:cNvSpPr/>
            <p:nvPr/>
          </p:nvSpPr>
          <p:spPr>
            <a:xfrm>
              <a:off x="1988589" y="1966133"/>
              <a:ext cx="733" cy="299"/>
            </a:xfrm>
            <a:custGeom>
              <a:avLst/>
              <a:gdLst/>
              <a:ahLst/>
              <a:cxnLst/>
              <a:rect l="l" t="t" r="r" b="b"/>
              <a:pathLst>
                <a:path w="54" h="22" extrusionOk="0">
                  <a:moveTo>
                    <a:pt x="1" y="0"/>
                  </a:moveTo>
                  <a:lnTo>
                    <a:pt x="11" y="11"/>
                  </a:lnTo>
                  <a:cubicBezTo>
                    <a:pt x="22" y="18"/>
                    <a:pt x="36" y="21"/>
                    <a:pt x="50" y="21"/>
                  </a:cubicBezTo>
                  <a:lnTo>
                    <a:pt x="53" y="21"/>
                  </a:lnTo>
                  <a:cubicBezTo>
                    <a:pt x="32" y="21"/>
                    <a:pt x="15"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1"/>
            <p:cNvSpPr/>
            <p:nvPr/>
          </p:nvSpPr>
          <p:spPr>
            <a:xfrm>
              <a:off x="1989634" y="1964558"/>
              <a:ext cx="1494" cy="1534"/>
            </a:xfrm>
            <a:custGeom>
              <a:avLst/>
              <a:gdLst/>
              <a:ahLst/>
              <a:cxnLst/>
              <a:rect l="l" t="t" r="r" b="b"/>
              <a:pathLst>
                <a:path w="110" h="113" extrusionOk="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1"/>
            <p:cNvSpPr/>
            <p:nvPr/>
          </p:nvSpPr>
          <p:spPr>
            <a:xfrm>
              <a:off x="1992390" y="1964612"/>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1"/>
            <p:cNvSpPr/>
            <p:nvPr/>
          </p:nvSpPr>
          <p:spPr>
            <a:xfrm>
              <a:off x="1989539" y="1966133"/>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1"/>
            <p:cNvSpPr/>
            <p:nvPr/>
          </p:nvSpPr>
          <p:spPr>
            <a:xfrm>
              <a:off x="1994196" y="1965848"/>
              <a:ext cx="163" cy="149"/>
            </a:xfrm>
            <a:custGeom>
              <a:avLst/>
              <a:gdLst/>
              <a:ahLst/>
              <a:cxnLst/>
              <a:rect l="l" t="t" r="r" b="b"/>
              <a:pathLst>
                <a:path w="12" h="11" extrusionOk="0">
                  <a:moveTo>
                    <a:pt x="1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1"/>
            <p:cNvSpPr/>
            <p:nvPr/>
          </p:nvSpPr>
          <p:spPr>
            <a:xfrm>
              <a:off x="1993816" y="1965468"/>
              <a:ext cx="163" cy="149"/>
            </a:xfrm>
            <a:custGeom>
              <a:avLst/>
              <a:gdLst/>
              <a:ahLst/>
              <a:cxnLst/>
              <a:rect l="l" t="t" r="r" b="b"/>
              <a:pathLst>
                <a:path w="12" h="11" extrusionOk="0">
                  <a:moveTo>
                    <a:pt x="1"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1"/>
            <p:cNvSpPr/>
            <p:nvPr/>
          </p:nvSpPr>
          <p:spPr>
            <a:xfrm>
              <a:off x="1991875" y="1964517"/>
              <a:ext cx="244" cy="14"/>
            </a:xfrm>
            <a:custGeom>
              <a:avLst/>
              <a:gdLst/>
              <a:ahLst/>
              <a:cxnLst/>
              <a:rect l="l" t="t" r="r" b="b"/>
              <a:pathLst>
                <a:path w="18" h="1" extrusionOk="0">
                  <a:moveTo>
                    <a:pt x="1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1"/>
            <p:cNvSpPr/>
            <p:nvPr/>
          </p:nvSpPr>
          <p:spPr>
            <a:xfrm>
              <a:off x="1989349" y="1966364"/>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1"/>
            <p:cNvSpPr/>
            <p:nvPr/>
          </p:nvSpPr>
          <p:spPr>
            <a:xfrm>
              <a:off x="2003035" y="1965087"/>
              <a:ext cx="1303" cy="720"/>
            </a:xfrm>
            <a:custGeom>
              <a:avLst/>
              <a:gdLst/>
              <a:ahLst/>
              <a:cxnLst/>
              <a:rect l="l" t="t" r="r" b="b"/>
              <a:pathLst>
                <a:path w="96" h="53" extrusionOk="0">
                  <a:moveTo>
                    <a:pt x="96" y="0"/>
                  </a:moveTo>
                  <a:cubicBezTo>
                    <a:pt x="68" y="21"/>
                    <a:pt x="36" y="39"/>
                    <a:pt x="1" y="53"/>
                  </a:cubicBezTo>
                  <a:cubicBezTo>
                    <a:pt x="36" y="39"/>
                    <a:pt x="68" y="21"/>
                    <a:pt x="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1"/>
            <p:cNvSpPr/>
            <p:nvPr/>
          </p:nvSpPr>
          <p:spPr>
            <a:xfrm>
              <a:off x="2004800" y="1964463"/>
              <a:ext cx="1494" cy="353"/>
            </a:xfrm>
            <a:custGeom>
              <a:avLst/>
              <a:gdLst/>
              <a:ahLst/>
              <a:cxnLst/>
              <a:rect l="l" t="t" r="r" b="b"/>
              <a:pathLst>
                <a:path w="110" h="26" extrusionOk="0">
                  <a:moveTo>
                    <a:pt x="109" y="1"/>
                  </a:moveTo>
                  <a:lnTo>
                    <a:pt x="109" y="1"/>
                  </a:lnTo>
                  <a:cubicBezTo>
                    <a:pt x="71" y="1"/>
                    <a:pt x="36" y="8"/>
                    <a:pt x="1" y="25"/>
                  </a:cubicBezTo>
                  <a:cubicBezTo>
                    <a:pt x="36" y="8"/>
                    <a:pt x="71" y="1"/>
                    <a:pt x="10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1"/>
            <p:cNvSpPr/>
            <p:nvPr/>
          </p:nvSpPr>
          <p:spPr>
            <a:xfrm>
              <a:off x="1993341" y="1965087"/>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1"/>
            <p:cNvSpPr/>
            <p:nvPr/>
          </p:nvSpPr>
          <p:spPr>
            <a:xfrm>
              <a:off x="1964068" y="1949446"/>
              <a:ext cx="54" cy="1208"/>
            </a:xfrm>
            <a:custGeom>
              <a:avLst/>
              <a:gdLst/>
              <a:ahLst/>
              <a:cxnLst/>
              <a:rect l="l" t="t" r="r" b="b"/>
              <a:pathLst>
                <a:path w="4" h="89" extrusionOk="0">
                  <a:moveTo>
                    <a:pt x="4" y="1"/>
                  </a:moveTo>
                  <a:lnTo>
                    <a:pt x="0" y="88"/>
                  </a:lnTo>
                  <a:cubicBezTo>
                    <a:pt x="4" y="60"/>
                    <a:pt x="4" y="32"/>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1"/>
            <p:cNvSpPr/>
            <p:nvPr/>
          </p:nvSpPr>
          <p:spPr>
            <a:xfrm>
              <a:off x="1987788" y="1965318"/>
              <a:ext cx="815" cy="828"/>
            </a:xfrm>
            <a:custGeom>
              <a:avLst/>
              <a:gdLst/>
              <a:ahLst/>
              <a:cxnLst/>
              <a:rect l="l" t="t" r="r" b="b"/>
              <a:pathLst>
                <a:path w="60" h="61" extrusionOk="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1"/>
            <p:cNvSpPr/>
            <p:nvPr/>
          </p:nvSpPr>
          <p:spPr>
            <a:xfrm>
              <a:off x="1964013" y="1951876"/>
              <a:ext cx="299" cy="869"/>
            </a:xfrm>
            <a:custGeom>
              <a:avLst/>
              <a:gdLst/>
              <a:ahLst/>
              <a:cxnLst/>
              <a:rect l="l" t="t" r="r" b="b"/>
              <a:pathLst>
                <a:path w="22" h="64" extrusionOk="0">
                  <a:moveTo>
                    <a:pt x="1" y="0"/>
                  </a:moveTo>
                  <a:cubicBezTo>
                    <a:pt x="4" y="21"/>
                    <a:pt x="11" y="42"/>
                    <a:pt x="22" y="63"/>
                  </a:cubicBezTo>
                  <a:cubicBezTo>
                    <a:pt x="11" y="42"/>
                    <a:pt x="4" y="2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1"/>
            <p:cNvSpPr/>
            <p:nvPr/>
          </p:nvSpPr>
          <p:spPr>
            <a:xfrm>
              <a:off x="1964299" y="1952732"/>
              <a:ext cx="353" cy="679"/>
            </a:xfrm>
            <a:custGeom>
              <a:avLst/>
              <a:gdLst/>
              <a:ahLst/>
              <a:cxnLst/>
              <a:rect l="l" t="t" r="r" b="b"/>
              <a:pathLst>
                <a:path w="26" h="50" extrusionOk="0">
                  <a:moveTo>
                    <a:pt x="25" y="49"/>
                  </a:moveTo>
                  <a:cubicBezTo>
                    <a:pt x="15" y="35"/>
                    <a:pt x="8" y="18"/>
                    <a:pt x="1" y="0"/>
                  </a:cubicBezTo>
                  <a:cubicBezTo>
                    <a:pt x="8" y="18"/>
                    <a:pt x="15" y="35"/>
                    <a:pt x="25"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1"/>
            <p:cNvSpPr/>
            <p:nvPr/>
          </p:nvSpPr>
          <p:spPr>
            <a:xfrm>
              <a:off x="1988358" y="1965983"/>
              <a:ext cx="394" cy="299"/>
            </a:xfrm>
            <a:custGeom>
              <a:avLst/>
              <a:gdLst/>
              <a:ahLst/>
              <a:cxnLst/>
              <a:rect l="l" t="t" r="r" b="b"/>
              <a:pathLst>
                <a:path w="29" h="22" extrusionOk="0">
                  <a:moveTo>
                    <a:pt x="0" y="1"/>
                  </a:moveTo>
                  <a:lnTo>
                    <a:pt x="0" y="1"/>
                  </a:lnTo>
                  <a:cubicBezTo>
                    <a:pt x="11" y="8"/>
                    <a:pt x="18" y="15"/>
                    <a:pt x="28" y="22"/>
                  </a:cubicBezTo>
                  <a:lnTo>
                    <a:pt x="18" y="1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1"/>
            <p:cNvSpPr/>
            <p:nvPr/>
          </p:nvSpPr>
          <p:spPr>
            <a:xfrm>
              <a:off x="1957415" y="1933479"/>
              <a:ext cx="720" cy="149"/>
            </a:xfrm>
            <a:custGeom>
              <a:avLst/>
              <a:gdLst/>
              <a:ahLst/>
              <a:cxnLst/>
              <a:rect l="l" t="t" r="r" b="b"/>
              <a:pathLst>
                <a:path w="53" h="11" extrusionOk="0">
                  <a:moveTo>
                    <a:pt x="53" y="0"/>
                  </a:moveTo>
                  <a:lnTo>
                    <a:pt x="53" y="0"/>
                  </a:lnTo>
                  <a:cubicBezTo>
                    <a:pt x="35" y="4"/>
                    <a:pt x="18" y="7"/>
                    <a:pt x="0" y="11"/>
                  </a:cubicBezTo>
                  <a:cubicBezTo>
                    <a:pt x="18" y="11"/>
                    <a:pt x="35" y="4"/>
                    <a:pt x="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1"/>
            <p:cNvSpPr/>
            <p:nvPr/>
          </p:nvSpPr>
          <p:spPr>
            <a:xfrm>
              <a:off x="1959506" y="1932569"/>
              <a:ext cx="434" cy="353"/>
            </a:xfrm>
            <a:custGeom>
              <a:avLst/>
              <a:gdLst/>
              <a:ahLst/>
              <a:cxnLst/>
              <a:rect l="l" t="t" r="r" b="b"/>
              <a:pathLst>
                <a:path w="32" h="26" extrusionOk="0">
                  <a:moveTo>
                    <a:pt x="0" y="25"/>
                  </a:moveTo>
                  <a:cubicBezTo>
                    <a:pt x="11" y="18"/>
                    <a:pt x="21" y="11"/>
                    <a:pt x="32" y="1"/>
                  </a:cubicBezTo>
                  <a:cubicBezTo>
                    <a:pt x="21" y="11"/>
                    <a:pt x="11" y="18"/>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1"/>
            <p:cNvSpPr/>
            <p:nvPr/>
          </p:nvSpPr>
          <p:spPr>
            <a:xfrm>
              <a:off x="1958175" y="1933289"/>
              <a:ext cx="584" cy="204"/>
            </a:xfrm>
            <a:custGeom>
              <a:avLst/>
              <a:gdLst/>
              <a:ahLst/>
              <a:cxnLst/>
              <a:rect l="l" t="t" r="r" b="b"/>
              <a:pathLst>
                <a:path w="43" h="15" extrusionOk="0">
                  <a:moveTo>
                    <a:pt x="0" y="14"/>
                  </a:moveTo>
                  <a:cubicBezTo>
                    <a:pt x="14" y="11"/>
                    <a:pt x="28" y="4"/>
                    <a:pt x="42" y="0"/>
                  </a:cubicBezTo>
                  <a:cubicBezTo>
                    <a:pt x="28" y="4"/>
                    <a:pt x="14"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1"/>
            <p:cNvSpPr/>
            <p:nvPr/>
          </p:nvSpPr>
          <p:spPr>
            <a:xfrm>
              <a:off x="1958881" y="1932949"/>
              <a:ext cx="543" cy="299"/>
            </a:xfrm>
            <a:custGeom>
              <a:avLst/>
              <a:gdLst/>
              <a:ahLst/>
              <a:cxnLst/>
              <a:rect l="l" t="t" r="r" b="b"/>
              <a:pathLst>
                <a:path w="40" h="22" extrusionOk="0">
                  <a:moveTo>
                    <a:pt x="1" y="22"/>
                  </a:moveTo>
                  <a:cubicBezTo>
                    <a:pt x="11" y="15"/>
                    <a:pt x="25" y="8"/>
                    <a:pt x="39" y="1"/>
                  </a:cubicBezTo>
                  <a:cubicBezTo>
                    <a:pt x="25" y="8"/>
                    <a:pt x="1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1"/>
            <p:cNvSpPr/>
            <p:nvPr/>
          </p:nvSpPr>
          <p:spPr>
            <a:xfrm>
              <a:off x="1959981" y="1932148"/>
              <a:ext cx="339" cy="394"/>
            </a:xfrm>
            <a:custGeom>
              <a:avLst/>
              <a:gdLst/>
              <a:ahLst/>
              <a:cxnLst/>
              <a:rect l="l" t="t" r="r" b="b"/>
              <a:pathLst>
                <a:path w="25" h="29" extrusionOk="0">
                  <a:moveTo>
                    <a:pt x="25" y="0"/>
                  </a:moveTo>
                  <a:cubicBezTo>
                    <a:pt x="18" y="11"/>
                    <a:pt x="7" y="21"/>
                    <a:pt x="0" y="28"/>
                  </a:cubicBezTo>
                  <a:cubicBezTo>
                    <a:pt x="7" y="21"/>
                    <a:pt x="18" y="1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1"/>
            <p:cNvSpPr/>
            <p:nvPr/>
          </p:nvSpPr>
          <p:spPr>
            <a:xfrm>
              <a:off x="1960646" y="1931103"/>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1"/>
            <p:cNvSpPr/>
            <p:nvPr/>
          </p:nvSpPr>
          <p:spPr>
            <a:xfrm>
              <a:off x="1969051" y="1928673"/>
              <a:ext cx="1398" cy="204"/>
            </a:xfrm>
            <a:custGeom>
              <a:avLst/>
              <a:gdLst/>
              <a:ahLst/>
              <a:cxnLst/>
              <a:rect l="l" t="t" r="r" b="b"/>
              <a:pathLst>
                <a:path w="103" h="15" extrusionOk="0">
                  <a:moveTo>
                    <a:pt x="102" y="15"/>
                  </a:moveTo>
                  <a:cubicBezTo>
                    <a:pt x="71" y="4"/>
                    <a:pt x="36" y="1"/>
                    <a:pt x="1" y="1"/>
                  </a:cubicBezTo>
                  <a:cubicBezTo>
                    <a:pt x="36" y="1"/>
                    <a:pt x="71" y="4"/>
                    <a:pt x="102"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1"/>
            <p:cNvSpPr/>
            <p:nvPr/>
          </p:nvSpPr>
          <p:spPr>
            <a:xfrm>
              <a:off x="1960836" y="1930438"/>
              <a:ext cx="54" cy="584"/>
            </a:xfrm>
            <a:custGeom>
              <a:avLst/>
              <a:gdLst/>
              <a:ahLst/>
              <a:cxnLst/>
              <a:rect l="l" t="t" r="r" b="b"/>
              <a:pathLst>
                <a:path w="4" h="43" extrusionOk="0">
                  <a:moveTo>
                    <a:pt x="0" y="42"/>
                  </a:moveTo>
                  <a:cubicBezTo>
                    <a:pt x="4" y="28"/>
                    <a:pt x="4" y="14"/>
                    <a:pt x="4" y="0"/>
                  </a:cubicBezTo>
                  <a:cubicBezTo>
                    <a:pt x="4"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1"/>
            <p:cNvSpPr/>
            <p:nvPr/>
          </p:nvSpPr>
          <p:spPr>
            <a:xfrm>
              <a:off x="1960361" y="1931673"/>
              <a:ext cx="299" cy="434"/>
            </a:xfrm>
            <a:custGeom>
              <a:avLst/>
              <a:gdLst/>
              <a:ahLst/>
              <a:cxnLst/>
              <a:rect l="l" t="t" r="r" b="b"/>
              <a:pathLst>
                <a:path w="22" h="32" extrusionOk="0">
                  <a:moveTo>
                    <a:pt x="0" y="32"/>
                  </a:moveTo>
                  <a:cubicBezTo>
                    <a:pt x="7" y="21"/>
                    <a:pt x="14" y="11"/>
                    <a:pt x="21" y="0"/>
                  </a:cubicBezTo>
                  <a:cubicBezTo>
                    <a:pt x="14" y="11"/>
                    <a:pt x="7"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1"/>
            <p:cNvSpPr/>
            <p:nvPr/>
          </p:nvSpPr>
          <p:spPr>
            <a:xfrm>
              <a:off x="2008222" y="1930981"/>
              <a:ext cx="58533" cy="39592"/>
            </a:xfrm>
            <a:custGeom>
              <a:avLst/>
              <a:gdLst/>
              <a:ahLst/>
              <a:cxnLst/>
              <a:rect l="l" t="t" r="r" b="b"/>
              <a:pathLst>
                <a:path w="4311" h="2916" extrusionOk="0">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1"/>
            <p:cNvSpPr/>
            <p:nvPr/>
          </p:nvSpPr>
          <p:spPr>
            <a:xfrm>
              <a:off x="2054236" y="1960186"/>
              <a:ext cx="679" cy="14"/>
            </a:xfrm>
            <a:custGeom>
              <a:avLst/>
              <a:gdLst/>
              <a:ahLst/>
              <a:cxnLst/>
              <a:rect l="l" t="t" r="r" b="b"/>
              <a:pathLst>
                <a:path w="50" h="1" extrusionOk="0">
                  <a:moveTo>
                    <a:pt x="0" y="1"/>
                  </a:moveTo>
                  <a:lnTo>
                    <a:pt x="21" y="1"/>
                  </a:lnTo>
                  <a:cubicBezTo>
                    <a:pt x="32" y="1"/>
                    <a:pt x="39" y="1"/>
                    <a:pt x="49" y="1"/>
                  </a:cubicBezTo>
                  <a:cubicBezTo>
                    <a:pt x="32"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1"/>
            <p:cNvSpPr/>
            <p:nvPr/>
          </p:nvSpPr>
          <p:spPr>
            <a:xfrm>
              <a:off x="2066782" y="1954388"/>
              <a:ext cx="68" cy="109"/>
            </a:xfrm>
            <a:custGeom>
              <a:avLst/>
              <a:gdLst/>
              <a:ahLst/>
              <a:cxnLst/>
              <a:rect l="l" t="t" r="r" b="b"/>
              <a:pathLst>
                <a:path w="5" h="8" extrusionOk="0">
                  <a:moveTo>
                    <a:pt x="1" y="1"/>
                  </a:moveTo>
                  <a:cubicBezTo>
                    <a:pt x="4" y="1"/>
                    <a:pt x="4" y="4"/>
                    <a:pt x="1" y="8"/>
                  </a:cubicBezTo>
                  <a:cubicBezTo>
                    <a:pt x="4"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1"/>
            <p:cNvSpPr/>
            <p:nvPr/>
          </p:nvSpPr>
          <p:spPr>
            <a:xfrm>
              <a:off x="2066782" y="1954673"/>
              <a:ext cx="14" cy="68"/>
            </a:xfrm>
            <a:custGeom>
              <a:avLst/>
              <a:gdLst/>
              <a:ahLst/>
              <a:cxnLst/>
              <a:rect l="l" t="t" r="r" b="b"/>
              <a:pathLst>
                <a:path w="1" h="5" extrusionOk="0">
                  <a:moveTo>
                    <a:pt x="1" y="1"/>
                  </a:moveTo>
                  <a:lnTo>
                    <a:pt x="1" y="4"/>
                  </a:lnTo>
                  <a:cubicBezTo>
                    <a:pt x="1" y="1"/>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1"/>
            <p:cNvSpPr/>
            <p:nvPr/>
          </p:nvSpPr>
          <p:spPr>
            <a:xfrm>
              <a:off x="2066836" y="1954538"/>
              <a:ext cx="14" cy="109"/>
            </a:xfrm>
            <a:custGeom>
              <a:avLst/>
              <a:gdLst/>
              <a:ahLst/>
              <a:cxnLst/>
              <a:rect l="l" t="t" r="r" b="b"/>
              <a:pathLst>
                <a:path w="1" h="8" extrusionOk="0">
                  <a:moveTo>
                    <a:pt x="0" y="0"/>
                  </a:moveTo>
                  <a:cubicBezTo>
                    <a:pt x="0" y="4"/>
                    <a:pt x="0" y="4"/>
                    <a:pt x="0" y="7"/>
                  </a:cubicBezTo>
                  <a:cubicBezTo>
                    <a:pt x="0" y="4"/>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1"/>
            <p:cNvSpPr/>
            <p:nvPr/>
          </p:nvSpPr>
          <p:spPr>
            <a:xfrm>
              <a:off x="2066591" y="1954864"/>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1"/>
            <p:cNvSpPr/>
            <p:nvPr/>
          </p:nvSpPr>
          <p:spPr>
            <a:xfrm>
              <a:off x="2066401" y="1954959"/>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1"/>
            <p:cNvSpPr/>
            <p:nvPr/>
          </p:nvSpPr>
          <p:spPr>
            <a:xfrm>
              <a:off x="2066687" y="1954768"/>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1"/>
            <p:cNvSpPr/>
            <p:nvPr/>
          </p:nvSpPr>
          <p:spPr>
            <a:xfrm>
              <a:off x="2055037" y="196014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1"/>
            <p:cNvSpPr/>
            <p:nvPr/>
          </p:nvSpPr>
          <p:spPr>
            <a:xfrm>
              <a:off x="2066171" y="1955108"/>
              <a:ext cx="204" cy="149"/>
            </a:xfrm>
            <a:custGeom>
              <a:avLst/>
              <a:gdLst/>
              <a:ahLst/>
              <a:cxnLst/>
              <a:rect l="l" t="t" r="r" b="b"/>
              <a:pathLst>
                <a:path w="15" h="11" extrusionOk="0">
                  <a:moveTo>
                    <a:pt x="1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1"/>
            <p:cNvSpPr/>
            <p:nvPr/>
          </p:nvSpPr>
          <p:spPr>
            <a:xfrm>
              <a:off x="2051439" y="1959711"/>
              <a:ext cx="2811" cy="489"/>
            </a:xfrm>
            <a:custGeom>
              <a:avLst/>
              <a:gdLst/>
              <a:ahLst/>
              <a:cxnLst/>
              <a:rect l="l" t="t" r="r" b="b"/>
              <a:pathLst>
                <a:path w="207" h="36" extrusionOk="0">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1"/>
            <p:cNvSpPr/>
            <p:nvPr/>
          </p:nvSpPr>
          <p:spPr>
            <a:xfrm>
              <a:off x="2046633" y="1959575"/>
              <a:ext cx="339" cy="244"/>
            </a:xfrm>
            <a:custGeom>
              <a:avLst/>
              <a:gdLst/>
              <a:ahLst/>
              <a:cxnLst/>
              <a:rect l="l" t="t" r="r" b="b"/>
              <a:pathLst>
                <a:path w="25" h="18" extrusionOk="0">
                  <a:moveTo>
                    <a:pt x="25" y="0"/>
                  </a:moveTo>
                  <a:lnTo>
                    <a:pt x="0" y="11"/>
                  </a:lnTo>
                  <a:lnTo>
                    <a:pt x="0" y="18"/>
                  </a:lnTo>
                  <a:cubicBezTo>
                    <a:pt x="7" y="11"/>
                    <a:pt x="14"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1"/>
            <p:cNvSpPr/>
            <p:nvPr/>
          </p:nvSpPr>
          <p:spPr>
            <a:xfrm>
              <a:off x="2048343" y="19591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1"/>
            <p:cNvSpPr/>
            <p:nvPr/>
          </p:nvSpPr>
          <p:spPr>
            <a:xfrm>
              <a:off x="2053856" y="1960186"/>
              <a:ext cx="625" cy="14"/>
            </a:xfrm>
            <a:custGeom>
              <a:avLst/>
              <a:gdLst/>
              <a:ahLst/>
              <a:cxnLst/>
              <a:rect l="l" t="t" r="r" b="b"/>
              <a:pathLst>
                <a:path w="46" h="1" extrusionOk="0">
                  <a:moveTo>
                    <a:pt x="25" y="1"/>
                  </a:moveTo>
                  <a:lnTo>
                    <a:pt x="0" y="1"/>
                  </a:lnTo>
                  <a:cubicBezTo>
                    <a:pt x="14" y="1"/>
                    <a:pt x="32" y="1"/>
                    <a:pt x="46" y="1"/>
                  </a:cubicBez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1"/>
            <p:cNvSpPr/>
            <p:nvPr/>
          </p:nvSpPr>
          <p:spPr>
            <a:xfrm>
              <a:off x="2011263" y="1967273"/>
              <a:ext cx="1208" cy="1385"/>
            </a:xfrm>
            <a:custGeom>
              <a:avLst/>
              <a:gdLst/>
              <a:ahLst/>
              <a:cxnLst/>
              <a:rect l="l" t="t" r="r" b="b"/>
              <a:pathLst>
                <a:path w="89" h="102" extrusionOk="0">
                  <a:moveTo>
                    <a:pt x="88" y="102"/>
                  </a:moveTo>
                  <a:cubicBezTo>
                    <a:pt x="57" y="74"/>
                    <a:pt x="29" y="39"/>
                    <a:pt x="4" y="4"/>
                  </a:cubicBezTo>
                  <a:lnTo>
                    <a:pt x="1" y="0"/>
                  </a:lnTo>
                  <a:lnTo>
                    <a:pt x="4" y="4"/>
                  </a:lnTo>
                  <a:cubicBezTo>
                    <a:pt x="29" y="39"/>
                    <a:pt x="57" y="74"/>
                    <a:pt x="88"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1"/>
            <p:cNvSpPr/>
            <p:nvPr/>
          </p:nvSpPr>
          <p:spPr>
            <a:xfrm>
              <a:off x="2008086" y="1964748"/>
              <a:ext cx="2770" cy="1914"/>
            </a:xfrm>
            <a:custGeom>
              <a:avLst/>
              <a:gdLst/>
              <a:ahLst/>
              <a:cxnLst/>
              <a:rect l="l" t="t" r="r" b="b"/>
              <a:pathLst>
                <a:path w="204" h="141" extrusionOk="0">
                  <a:moveTo>
                    <a:pt x="203" y="141"/>
                  </a:moveTo>
                  <a:cubicBezTo>
                    <a:pt x="147" y="78"/>
                    <a:pt x="77" y="29"/>
                    <a:pt x="0" y="1"/>
                  </a:cubicBezTo>
                  <a:lnTo>
                    <a:pt x="0" y="1"/>
                  </a:lnTo>
                  <a:cubicBezTo>
                    <a:pt x="77" y="29"/>
                    <a:pt x="147" y="78"/>
                    <a:pt x="203" y="1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1"/>
            <p:cNvSpPr/>
            <p:nvPr/>
          </p:nvSpPr>
          <p:spPr>
            <a:xfrm>
              <a:off x="2022818" y="1968074"/>
              <a:ext cx="3720" cy="1059"/>
            </a:xfrm>
            <a:custGeom>
              <a:avLst/>
              <a:gdLst/>
              <a:ahLst/>
              <a:cxnLst/>
              <a:rect l="l" t="t" r="r" b="b"/>
              <a:pathLst>
                <a:path w="274" h="78" extrusionOk="0">
                  <a:moveTo>
                    <a:pt x="0" y="1"/>
                  </a:moveTo>
                  <a:cubicBezTo>
                    <a:pt x="77" y="1"/>
                    <a:pt x="207" y="11"/>
                    <a:pt x="273" y="78"/>
                  </a:cubicBezTo>
                  <a:cubicBezTo>
                    <a:pt x="207" y="11"/>
                    <a:pt x="8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1"/>
            <p:cNvSpPr/>
            <p:nvPr/>
          </p:nvSpPr>
          <p:spPr>
            <a:xfrm>
              <a:off x="2026524" y="1969120"/>
              <a:ext cx="679" cy="489"/>
            </a:xfrm>
            <a:custGeom>
              <a:avLst/>
              <a:gdLst/>
              <a:ahLst/>
              <a:cxnLst/>
              <a:rect l="l" t="t" r="r" b="b"/>
              <a:pathLst>
                <a:path w="50" h="36" extrusionOk="0">
                  <a:moveTo>
                    <a:pt x="0" y="1"/>
                  </a:moveTo>
                  <a:cubicBezTo>
                    <a:pt x="14" y="18"/>
                    <a:pt x="32" y="29"/>
                    <a:pt x="49" y="36"/>
                  </a:cubicBezTo>
                  <a:cubicBezTo>
                    <a:pt x="32" y="29"/>
                    <a:pt x="1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1"/>
            <p:cNvSpPr/>
            <p:nvPr/>
          </p:nvSpPr>
          <p:spPr>
            <a:xfrm>
              <a:off x="2010842" y="1966703"/>
              <a:ext cx="244" cy="299"/>
            </a:xfrm>
            <a:custGeom>
              <a:avLst/>
              <a:gdLst/>
              <a:ahLst/>
              <a:cxnLst/>
              <a:rect l="l" t="t" r="r" b="b"/>
              <a:pathLst>
                <a:path w="18" h="22" extrusionOk="0">
                  <a:moveTo>
                    <a:pt x="0" y="0"/>
                  </a:moveTo>
                  <a:lnTo>
                    <a:pt x="0" y="0"/>
                  </a:lnTo>
                  <a:cubicBezTo>
                    <a:pt x="7" y="7"/>
                    <a:pt x="11" y="14"/>
                    <a:pt x="18" y="21"/>
                  </a:cubicBezTo>
                  <a:cubicBezTo>
                    <a:pt x="14" y="14"/>
                    <a:pt x="7"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1"/>
            <p:cNvSpPr/>
            <p:nvPr/>
          </p:nvSpPr>
          <p:spPr>
            <a:xfrm>
              <a:off x="2045397" y="1961001"/>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1"/>
            <p:cNvSpPr/>
            <p:nvPr/>
          </p:nvSpPr>
          <p:spPr>
            <a:xfrm>
              <a:off x="2045058" y="1960905"/>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1"/>
            <p:cNvSpPr/>
            <p:nvPr/>
          </p:nvSpPr>
          <p:spPr>
            <a:xfrm>
              <a:off x="2044677" y="1960810"/>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1"/>
            <p:cNvSpPr/>
            <p:nvPr/>
          </p:nvSpPr>
          <p:spPr>
            <a:xfrm>
              <a:off x="2027190" y="1968984"/>
              <a:ext cx="244" cy="625"/>
            </a:xfrm>
            <a:custGeom>
              <a:avLst/>
              <a:gdLst/>
              <a:ahLst/>
              <a:cxnLst/>
              <a:rect l="l" t="t" r="r" b="b"/>
              <a:pathLst>
                <a:path w="18" h="46" extrusionOk="0">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1"/>
            <p:cNvSpPr/>
            <p:nvPr/>
          </p:nvSpPr>
          <p:spPr>
            <a:xfrm>
              <a:off x="2026280" y="1960023"/>
              <a:ext cx="9287" cy="1086"/>
            </a:xfrm>
            <a:custGeom>
              <a:avLst/>
              <a:gdLst/>
              <a:ahLst/>
              <a:cxnLst/>
              <a:rect l="l" t="t" r="r" b="b"/>
              <a:pathLst>
                <a:path w="684" h="80" extrusionOk="0">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1"/>
            <p:cNvSpPr/>
            <p:nvPr/>
          </p:nvSpPr>
          <p:spPr>
            <a:xfrm>
              <a:off x="2047583" y="1958950"/>
              <a:ext cx="774" cy="353"/>
            </a:xfrm>
            <a:custGeom>
              <a:avLst/>
              <a:gdLst/>
              <a:ahLst/>
              <a:cxnLst/>
              <a:rect l="l" t="t" r="r" b="b"/>
              <a:pathLst>
                <a:path w="57" h="26" extrusionOk="0">
                  <a:moveTo>
                    <a:pt x="56" y="1"/>
                  </a:moveTo>
                  <a:lnTo>
                    <a:pt x="0" y="25"/>
                  </a:lnTo>
                  <a:cubicBezTo>
                    <a:pt x="14" y="22"/>
                    <a:pt x="28" y="22"/>
                    <a:pt x="39" y="18"/>
                  </a:cubicBezTo>
                  <a:lnTo>
                    <a:pt x="56" y="18"/>
                  </a:lnTo>
                  <a:lnTo>
                    <a:pt x="5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1"/>
            <p:cNvSpPr/>
            <p:nvPr/>
          </p:nvSpPr>
          <p:spPr>
            <a:xfrm>
              <a:off x="2044257" y="196071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1"/>
            <p:cNvSpPr/>
            <p:nvPr/>
          </p:nvSpPr>
          <p:spPr>
            <a:xfrm>
              <a:off x="2048153" y="19591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1"/>
            <p:cNvSpPr/>
            <p:nvPr/>
          </p:nvSpPr>
          <p:spPr>
            <a:xfrm>
              <a:off x="2027190" y="1969595"/>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1"/>
            <p:cNvSpPr/>
            <p:nvPr/>
          </p:nvSpPr>
          <p:spPr>
            <a:xfrm>
              <a:off x="2043971" y="1930954"/>
              <a:ext cx="869" cy="258"/>
            </a:xfrm>
            <a:custGeom>
              <a:avLst/>
              <a:gdLst/>
              <a:ahLst/>
              <a:cxnLst/>
              <a:rect l="l" t="t" r="r" b="b"/>
              <a:pathLst>
                <a:path w="64" h="19" extrusionOk="0">
                  <a:moveTo>
                    <a:pt x="0" y="18"/>
                  </a:moveTo>
                  <a:cubicBezTo>
                    <a:pt x="32" y="4"/>
                    <a:pt x="53" y="1"/>
                    <a:pt x="63" y="11"/>
                  </a:cubicBezTo>
                  <a:lnTo>
                    <a:pt x="63" y="11"/>
                  </a:lnTo>
                  <a:cubicBezTo>
                    <a:pt x="53" y="1"/>
                    <a:pt x="32" y="4"/>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1"/>
            <p:cNvSpPr/>
            <p:nvPr/>
          </p:nvSpPr>
          <p:spPr>
            <a:xfrm>
              <a:off x="2009036" y="196189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1"/>
            <p:cNvSpPr/>
            <p:nvPr/>
          </p:nvSpPr>
          <p:spPr>
            <a:xfrm>
              <a:off x="2008276" y="1963947"/>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1"/>
            <p:cNvSpPr/>
            <p:nvPr/>
          </p:nvSpPr>
          <p:spPr>
            <a:xfrm>
              <a:off x="2008561" y="1963187"/>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1"/>
            <p:cNvSpPr/>
            <p:nvPr/>
          </p:nvSpPr>
          <p:spPr>
            <a:xfrm>
              <a:off x="2028805" y="1937607"/>
              <a:ext cx="964" cy="163"/>
            </a:xfrm>
            <a:custGeom>
              <a:avLst/>
              <a:gdLst/>
              <a:ahLst/>
              <a:cxnLst/>
              <a:rect l="l" t="t" r="r" b="b"/>
              <a:pathLst>
                <a:path w="71" h="12" extrusionOk="0">
                  <a:moveTo>
                    <a:pt x="0" y="11"/>
                  </a:moveTo>
                  <a:cubicBezTo>
                    <a:pt x="21" y="1"/>
                    <a:pt x="46" y="1"/>
                    <a:pt x="70" y="8"/>
                  </a:cubicBezTo>
                  <a:cubicBezTo>
                    <a:pt x="46" y="1"/>
                    <a:pt x="21" y="1"/>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1"/>
            <p:cNvSpPr/>
            <p:nvPr/>
          </p:nvSpPr>
          <p:spPr>
            <a:xfrm>
              <a:off x="2008846" y="1962521"/>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1"/>
            <p:cNvSpPr/>
            <p:nvPr/>
          </p:nvSpPr>
          <p:spPr>
            <a:xfrm>
              <a:off x="2009647" y="1960335"/>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1"/>
            <p:cNvSpPr/>
            <p:nvPr/>
          </p:nvSpPr>
          <p:spPr>
            <a:xfrm>
              <a:off x="2029796" y="1937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1"/>
            <p:cNvSpPr/>
            <p:nvPr/>
          </p:nvSpPr>
          <p:spPr>
            <a:xfrm>
              <a:off x="2009267" y="1961286"/>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1"/>
            <p:cNvSpPr/>
            <p:nvPr/>
          </p:nvSpPr>
          <p:spPr>
            <a:xfrm>
              <a:off x="2009457" y="1960756"/>
              <a:ext cx="68" cy="109"/>
            </a:xfrm>
            <a:custGeom>
              <a:avLst/>
              <a:gdLst/>
              <a:ahLst/>
              <a:cxnLst/>
              <a:rect l="l" t="t" r="r" b="b"/>
              <a:pathLst>
                <a:path w="5"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1"/>
            <p:cNvSpPr/>
            <p:nvPr/>
          </p:nvSpPr>
          <p:spPr>
            <a:xfrm>
              <a:off x="2008086" y="196474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1"/>
            <p:cNvSpPr/>
            <p:nvPr/>
          </p:nvSpPr>
          <p:spPr>
            <a:xfrm>
              <a:off x="2008086" y="1964748"/>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1"/>
            <p:cNvSpPr/>
            <p:nvPr/>
          </p:nvSpPr>
          <p:spPr>
            <a:xfrm>
              <a:off x="2051520" y="1865551"/>
              <a:ext cx="112191" cy="87765"/>
            </a:xfrm>
            <a:custGeom>
              <a:avLst/>
              <a:gdLst/>
              <a:ahLst/>
              <a:cxnLst/>
              <a:rect l="l" t="t" r="r" b="b"/>
              <a:pathLst>
                <a:path w="8263" h="6464" extrusionOk="0">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1"/>
            <p:cNvSpPr/>
            <p:nvPr/>
          </p:nvSpPr>
          <p:spPr>
            <a:xfrm>
              <a:off x="2080902" y="1899970"/>
              <a:ext cx="244" cy="54"/>
            </a:xfrm>
            <a:custGeom>
              <a:avLst/>
              <a:gdLst/>
              <a:ahLst/>
              <a:cxnLst/>
              <a:rect l="l" t="t" r="r" b="b"/>
              <a:pathLst>
                <a:path w="18" h="4" extrusionOk="0">
                  <a:moveTo>
                    <a:pt x="18" y="0"/>
                  </a:moveTo>
                  <a:lnTo>
                    <a:pt x="0" y="4"/>
                  </a:lnTo>
                  <a:lnTo>
                    <a:pt x="4" y="4"/>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1"/>
            <p:cNvSpPr/>
            <p:nvPr/>
          </p:nvSpPr>
          <p:spPr>
            <a:xfrm>
              <a:off x="2147120" y="1866841"/>
              <a:ext cx="299" cy="109"/>
            </a:xfrm>
            <a:custGeom>
              <a:avLst/>
              <a:gdLst/>
              <a:ahLst/>
              <a:cxnLst/>
              <a:rect l="l" t="t" r="r" b="b"/>
              <a:pathLst>
                <a:path w="22" h="8" extrusionOk="0">
                  <a:moveTo>
                    <a:pt x="0" y="0"/>
                  </a:moveTo>
                  <a:lnTo>
                    <a:pt x="2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1"/>
            <p:cNvSpPr/>
            <p:nvPr/>
          </p:nvSpPr>
          <p:spPr>
            <a:xfrm>
              <a:off x="2138131" y="1865510"/>
              <a:ext cx="2525" cy="149"/>
            </a:xfrm>
            <a:custGeom>
              <a:avLst/>
              <a:gdLst/>
              <a:ahLst/>
              <a:cxnLst/>
              <a:rect l="l" t="t" r="r" b="b"/>
              <a:pathLst>
                <a:path w="186" h="11" extrusionOk="0">
                  <a:moveTo>
                    <a:pt x="0" y="0"/>
                  </a:moveTo>
                  <a:cubicBezTo>
                    <a:pt x="46" y="0"/>
                    <a:pt x="112" y="4"/>
                    <a:pt x="186" y="11"/>
                  </a:cubicBezTo>
                  <a:cubicBezTo>
                    <a:pt x="119" y="4"/>
                    <a:pt x="56"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1"/>
            <p:cNvSpPr/>
            <p:nvPr/>
          </p:nvSpPr>
          <p:spPr>
            <a:xfrm>
              <a:off x="2140888" y="1865646"/>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1"/>
            <p:cNvSpPr/>
            <p:nvPr/>
          </p:nvSpPr>
          <p:spPr>
            <a:xfrm>
              <a:off x="2145219" y="1866311"/>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1"/>
            <p:cNvSpPr/>
            <p:nvPr/>
          </p:nvSpPr>
          <p:spPr>
            <a:xfrm>
              <a:off x="2147690" y="1867071"/>
              <a:ext cx="204" cy="163"/>
            </a:xfrm>
            <a:custGeom>
              <a:avLst/>
              <a:gdLst/>
              <a:ahLst/>
              <a:cxnLst/>
              <a:rect l="l" t="t" r="r" b="b"/>
              <a:pathLst>
                <a:path w="15"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1"/>
            <p:cNvSpPr/>
            <p:nvPr/>
          </p:nvSpPr>
          <p:spPr>
            <a:xfrm>
              <a:off x="2144554" y="1866175"/>
              <a:ext cx="285" cy="54"/>
            </a:xfrm>
            <a:custGeom>
              <a:avLst/>
              <a:gdLst/>
              <a:ahLst/>
              <a:cxnLst/>
              <a:rect l="l" t="t" r="r" b="b"/>
              <a:pathLst>
                <a:path w="21" h="4" extrusionOk="0">
                  <a:moveTo>
                    <a:pt x="0" y="0"/>
                  </a:moveTo>
                  <a:lnTo>
                    <a:pt x="2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1"/>
            <p:cNvSpPr/>
            <p:nvPr/>
          </p:nvSpPr>
          <p:spPr>
            <a:xfrm>
              <a:off x="2146495" y="1866650"/>
              <a:ext cx="353" cy="109"/>
            </a:xfrm>
            <a:custGeom>
              <a:avLst/>
              <a:gdLst/>
              <a:ahLst/>
              <a:cxnLst/>
              <a:rect l="l" t="t" r="r" b="b"/>
              <a:pathLst>
                <a:path w="26" h="8" extrusionOk="0">
                  <a:moveTo>
                    <a:pt x="1" y="0"/>
                  </a:moveTo>
                  <a:lnTo>
                    <a:pt x="2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1"/>
            <p:cNvSpPr/>
            <p:nvPr/>
          </p:nvSpPr>
          <p:spPr>
            <a:xfrm>
              <a:off x="2145884" y="1866460"/>
              <a:ext cx="339" cy="109"/>
            </a:xfrm>
            <a:custGeom>
              <a:avLst/>
              <a:gdLst/>
              <a:ahLst/>
              <a:cxnLst/>
              <a:rect l="l" t="t" r="r" b="b"/>
              <a:pathLst>
                <a:path w="25" h="8" extrusionOk="0">
                  <a:moveTo>
                    <a:pt x="0" y="0"/>
                  </a:moveTo>
                  <a:lnTo>
                    <a:pt x="2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1"/>
            <p:cNvSpPr/>
            <p:nvPr/>
          </p:nvSpPr>
          <p:spPr>
            <a:xfrm>
              <a:off x="2153202" y="1872014"/>
              <a:ext cx="1059" cy="584"/>
            </a:xfrm>
            <a:custGeom>
              <a:avLst/>
              <a:gdLst/>
              <a:ahLst/>
              <a:cxnLst/>
              <a:rect l="l" t="t" r="r" b="b"/>
              <a:pathLst>
                <a:path w="78" h="43" extrusionOk="0">
                  <a:moveTo>
                    <a:pt x="77" y="1"/>
                  </a:moveTo>
                  <a:lnTo>
                    <a:pt x="0" y="43"/>
                  </a:lnTo>
                  <a:lnTo>
                    <a:pt x="0"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1"/>
            <p:cNvSpPr/>
            <p:nvPr/>
          </p:nvSpPr>
          <p:spPr>
            <a:xfrm>
              <a:off x="2143875" y="1866026"/>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1"/>
            <p:cNvSpPr/>
            <p:nvPr/>
          </p:nvSpPr>
          <p:spPr>
            <a:xfrm>
              <a:off x="2143169" y="1865931"/>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1"/>
            <p:cNvSpPr/>
            <p:nvPr/>
          </p:nvSpPr>
          <p:spPr>
            <a:xfrm>
              <a:off x="2141648" y="1865741"/>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1"/>
            <p:cNvSpPr/>
            <p:nvPr/>
          </p:nvSpPr>
          <p:spPr>
            <a:xfrm>
              <a:off x="2142449" y="1865836"/>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1"/>
            <p:cNvSpPr/>
            <p:nvPr/>
          </p:nvSpPr>
          <p:spPr>
            <a:xfrm>
              <a:off x="2122300" y="1942359"/>
              <a:ext cx="4481" cy="2539"/>
            </a:xfrm>
            <a:custGeom>
              <a:avLst/>
              <a:gdLst/>
              <a:ahLst/>
              <a:cxnLst/>
              <a:rect l="l" t="t" r="r" b="b"/>
              <a:pathLst>
                <a:path w="330" h="187" extrusionOk="0">
                  <a:moveTo>
                    <a:pt x="1" y="186"/>
                  </a:moveTo>
                  <a:cubicBezTo>
                    <a:pt x="95" y="99"/>
                    <a:pt x="204" y="1"/>
                    <a:pt x="330" y="11"/>
                  </a:cubicBezTo>
                  <a:cubicBezTo>
                    <a:pt x="204" y="1"/>
                    <a:pt x="95" y="99"/>
                    <a:pt x="1" y="18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1"/>
            <p:cNvSpPr/>
            <p:nvPr/>
          </p:nvSpPr>
          <p:spPr>
            <a:xfrm>
              <a:off x="2074860" y="1952637"/>
              <a:ext cx="14" cy="244"/>
            </a:xfrm>
            <a:custGeom>
              <a:avLst/>
              <a:gdLst/>
              <a:ahLst/>
              <a:cxnLst/>
              <a:rect l="l" t="t" r="r" b="b"/>
              <a:pathLst>
                <a:path w="1" h="18" extrusionOk="0">
                  <a:moveTo>
                    <a:pt x="1" y="0"/>
                  </a:moveTo>
                  <a:cubicBezTo>
                    <a:pt x="1" y="7"/>
                    <a:pt x="1" y="11"/>
                    <a:pt x="1" y="18"/>
                  </a:cubicBezTo>
                  <a:cubicBezTo>
                    <a:pt x="1" y="11"/>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1"/>
            <p:cNvSpPr/>
            <p:nvPr/>
          </p:nvSpPr>
          <p:spPr>
            <a:xfrm>
              <a:off x="2074575" y="1952868"/>
              <a:ext cx="299" cy="489"/>
            </a:xfrm>
            <a:custGeom>
              <a:avLst/>
              <a:gdLst/>
              <a:ahLst/>
              <a:cxnLst/>
              <a:rect l="l" t="t" r="r" b="b"/>
              <a:pathLst>
                <a:path w="22" h="36" extrusionOk="0">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1"/>
            <p:cNvSpPr/>
            <p:nvPr/>
          </p:nvSpPr>
          <p:spPr>
            <a:xfrm>
              <a:off x="2066741" y="1951822"/>
              <a:ext cx="54" cy="258"/>
            </a:xfrm>
            <a:custGeom>
              <a:avLst/>
              <a:gdLst/>
              <a:ahLst/>
              <a:cxnLst/>
              <a:rect l="l" t="t" r="r" b="b"/>
              <a:pathLst>
                <a:path w="4" h="19" extrusionOk="0">
                  <a:moveTo>
                    <a:pt x="4" y="1"/>
                  </a:moveTo>
                  <a:cubicBezTo>
                    <a:pt x="4" y="4"/>
                    <a:pt x="0" y="11"/>
                    <a:pt x="0" y="18"/>
                  </a:cubicBezTo>
                  <a:cubicBezTo>
                    <a:pt x="0"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1"/>
            <p:cNvSpPr/>
            <p:nvPr/>
          </p:nvSpPr>
          <p:spPr>
            <a:xfrm>
              <a:off x="2067732" y="1949881"/>
              <a:ext cx="394" cy="299"/>
            </a:xfrm>
            <a:custGeom>
              <a:avLst/>
              <a:gdLst/>
              <a:ahLst/>
              <a:cxnLst/>
              <a:rect l="l" t="t" r="r" b="b"/>
              <a:pathLst>
                <a:path w="29" h="22" extrusionOk="0">
                  <a:moveTo>
                    <a:pt x="29" y="0"/>
                  </a:moveTo>
                  <a:cubicBezTo>
                    <a:pt x="18" y="7"/>
                    <a:pt x="11" y="11"/>
                    <a:pt x="1" y="21"/>
                  </a:cubicBezTo>
                  <a:cubicBezTo>
                    <a:pt x="11" y="11"/>
                    <a:pt x="18" y="7"/>
                    <a:pt x="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1"/>
            <p:cNvSpPr/>
            <p:nvPr/>
          </p:nvSpPr>
          <p:spPr>
            <a:xfrm>
              <a:off x="2067121" y="1950777"/>
              <a:ext cx="109" cy="258"/>
            </a:xfrm>
            <a:custGeom>
              <a:avLst/>
              <a:gdLst/>
              <a:ahLst/>
              <a:cxnLst/>
              <a:rect l="l" t="t" r="r" b="b"/>
              <a:pathLst>
                <a:path w="8" h="19" extrusionOk="0">
                  <a:moveTo>
                    <a:pt x="7" y="1"/>
                  </a:moveTo>
                  <a:cubicBezTo>
                    <a:pt x="4" y="8"/>
                    <a:pt x="0" y="11"/>
                    <a:pt x="0" y="18"/>
                  </a:cubicBezTo>
                  <a:cubicBezTo>
                    <a:pt x="4" y="11"/>
                    <a:pt x="7" y="8"/>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1"/>
            <p:cNvSpPr/>
            <p:nvPr/>
          </p:nvSpPr>
          <p:spPr>
            <a:xfrm>
              <a:off x="2066877" y="1951347"/>
              <a:ext cx="109" cy="163"/>
            </a:xfrm>
            <a:custGeom>
              <a:avLst/>
              <a:gdLst/>
              <a:ahLst/>
              <a:cxnLst/>
              <a:rect l="l" t="t" r="r" b="b"/>
              <a:pathLst>
                <a:path w="8" h="12" extrusionOk="0">
                  <a:moveTo>
                    <a:pt x="8" y="1"/>
                  </a:moveTo>
                  <a:lnTo>
                    <a:pt x="1" y="11"/>
                  </a:lnTo>
                  <a:cubicBezTo>
                    <a:pt x="4" y="8"/>
                    <a:pt x="8" y="4"/>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1"/>
            <p:cNvSpPr/>
            <p:nvPr/>
          </p:nvSpPr>
          <p:spPr>
            <a:xfrm>
              <a:off x="2073530" y="1953343"/>
              <a:ext cx="1059" cy="122"/>
            </a:xfrm>
            <a:custGeom>
              <a:avLst/>
              <a:gdLst/>
              <a:ahLst/>
              <a:cxnLst/>
              <a:rect l="l" t="t" r="r" b="b"/>
              <a:pathLst>
                <a:path w="78" h="9" extrusionOk="0">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1"/>
            <p:cNvSpPr/>
            <p:nvPr/>
          </p:nvSpPr>
          <p:spPr>
            <a:xfrm>
              <a:off x="2067352" y="1950166"/>
              <a:ext cx="394" cy="394"/>
            </a:xfrm>
            <a:custGeom>
              <a:avLst/>
              <a:gdLst/>
              <a:ahLst/>
              <a:cxnLst/>
              <a:rect l="l" t="t" r="r" b="b"/>
              <a:pathLst>
                <a:path w="29" h="29" extrusionOk="0">
                  <a:moveTo>
                    <a:pt x="1" y="28"/>
                  </a:moveTo>
                  <a:cubicBezTo>
                    <a:pt x="11" y="18"/>
                    <a:pt x="18" y="7"/>
                    <a:pt x="29" y="0"/>
                  </a:cubicBezTo>
                  <a:lnTo>
                    <a:pt x="29" y="0"/>
                  </a:lnTo>
                  <a:cubicBezTo>
                    <a:pt x="18" y="7"/>
                    <a:pt x="11"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1"/>
            <p:cNvSpPr/>
            <p:nvPr/>
          </p:nvSpPr>
          <p:spPr>
            <a:xfrm>
              <a:off x="2073054" y="1953153"/>
              <a:ext cx="489" cy="204"/>
            </a:xfrm>
            <a:custGeom>
              <a:avLst/>
              <a:gdLst/>
              <a:ahLst/>
              <a:cxnLst/>
              <a:rect l="l" t="t" r="r" b="b"/>
              <a:pathLst>
                <a:path w="36" h="15" extrusionOk="0">
                  <a:moveTo>
                    <a:pt x="36" y="15"/>
                  </a:moveTo>
                  <a:cubicBezTo>
                    <a:pt x="22" y="8"/>
                    <a:pt x="11" y="4"/>
                    <a:pt x="1" y="1"/>
                  </a:cubicBezTo>
                  <a:cubicBezTo>
                    <a:pt x="11" y="4"/>
                    <a:pt x="22" y="8"/>
                    <a:pt x="36"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1"/>
            <p:cNvSpPr/>
            <p:nvPr/>
          </p:nvSpPr>
          <p:spPr>
            <a:xfrm>
              <a:off x="2069633" y="1949446"/>
              <a:ext cx="353" cy="14"/>
            </a:xfrm>
            <a:custGeom>
              <a:avLst/>
              <a:gdLst/>
              <a:ahLst/>
              <a:cxnLst/>
              <a:rect l="l" t="t" r="r" b="b"/>
              <a:pathLst>
                <a:path w="26" h="1" extrusionOk="0">
                  <a:moveTo>
                    <a:pt x="1"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1"/>
            <p:cNvSpPr/>
            <p:nvPr/>
          </p:nvSpPr>
          <p:spPr>
            <a:xfrm>
              <a:off x="2069117" y="1949446"/>
              <a:ext cx="394" cy="14"/>
            </a:xfrm>
            <a:custGeom>
              <a:avLst/>
              <a:gdLst/>
              <a:ahLst/>
              <a:cxnLst/>
              <a:rect l="l" t="t" r="r" b="b"/>
              <a:pathLst>
                <a:path w="29" h="1" extrusionOk="0">
                  <a:moveTo>
                    <a:pt x="28" y="1"/>
                  </a:moveTo>
                  <a:cubicBezTo>
                    <a:pt x="18" y="1"/>
                    <a:pt x="11" y="1"/>
                    <a:pt x="0" y="1"/>
                  </a:cubicBezTo>
                  <a:cubicBezTo>
                    <a:pt x="11" y="1"/>
                    <a:pt x="18" y="1"/>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1"/>
            <p:cNvSpPr/>
            <p:nvPr/>
          </p:nvSpPr>
          <p:spPr>
            <a:xfrm>
              <a:off x="2070067" y="1949500"/>
              <a:ext cx="2240" cy="1765"/>
            </a:xfrm>
            <a:custGeom>
              <a:avLst/>
              <a:gdLst/>
              <a:ahLst/>
              <a:cxnLst/>
              <a:rect l="l" t="t" r="r" b="b"/>
              <a:pathLst>
                <a:path w="165" h="130" extrusionOk="0">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1"/>
            <p:cNvSpPr/>
            <p:nvPr/>
          </p:nvSpPr>
          <p:spPr>
            <a:xfrm>
              <a:off x="2068207" y="1949636"/>
              <a:ext cx="353" cy="204"/>
            </a:xfrm>
            <a:custGeom>
              <a:avLst/>
              <a:gdLst/>
              <a:ahLst/>
              <a:cxnLst/>
              <a:rect l="l" t="t" r="r" b="b"/>
              <a:pathLst>
                <a:path w="26" h="15" extrusionOk="0">
                  <a:moveTo>
                    <a:pt x="25" y="1"/>
                  </a:moveTo>
                  <a:cubicBezTo>
                    <a:pt x="15" y="4"/>
                    <a:pt x="8" y="8"/>
                    <a:pt x="1" y="15"/>
                  </a:cubicBezTo>
                  <a:cubicBezTo>
                    <a:pt x="8" y="8"/>
                    <a:pt x="15" y="4"/>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1"/>
            <p:cNvSpPr/>
            <p:nvPr/>
          </p:nvSpPr>
          <p:spPr>
            <a:xfrm>
              <a:off x="2068587" y="1949500"/>
              <a:ext cx="489" cy="149"/>
            </a:xfrm>
            <a:custGeom>
              <a:avLst/>
              <a:gdLst/>
              <a:ahLst/>
              <a:cxnLst/>
              <a:rect l="l" t="t" r="r" b="b"/>
              <a:pathLst>
                <a:path w="36" h="11" extrusionOk="0">
                  <a:moveTo>
                    <a:pt x="36" y="0"/>
                  </a:moveTo>
                  <a:cubicBezTo>
                    <a:pt x="22" y="0"/>
                    <a:pt x="11" y="4"/>
                    <a:pt x="1" y="11"/>
                  </a:cubicBezTo>
                  <a:cubicBezTo>
                    <a:pt x="11" y="4"/>
                    <a:pt x="22" y="0"/>
                    <a:pt x="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1"/>
            <p:cNvSpPr/>
            <p:nvPr/>
          </p:nvSpPr>
          <p:spPr>
            <a:xfrm>
              <a:off x="2074439" y="1953302"/>
              <a:ext cx="299" cy="149"/>
            </a:xfrm>
            <a:custGeom>
              <a:avLst/>
              <a:gdLst/>
              <a:ahLst/>
              <a:cxnLst/>
              <a:rect l="l" t="t" r="r" b="b"/>
              <a:pathLst>
                <a:path w="22" h="11" extrusionOk="0">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1"/>
            <p:cNvSpPr/>
            <p:nvPr/>
          </p:nvSpPr>
          <p:spPr>
            <a:xfrm>
              <a:off x="2080902" y="1902386"/>
              <a:ext cx="54" cy="584"/>
            </a:xfrm>
            <a:custGeom>
              <a:avLst/>
              <a:gdLst/>
              <a:ahLst/>
              <a:cxnLst/>
              <a:rect l="l" t="t" r="r" b="b"/>
              <a:pathLst>
                <a:path w="4" h="43" extrusionOk="0">
                  <a:moveTo>
                    <a:pt x="0" y="1"/>
                  </a:moveTo>
                  <a:lnTo>
                    <a:pt x="0" y="43"/>
                  </a:lnTo>
                  <a:cubicBezTo>
                    <a:pt x="4"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1"/>
            <p:cNvSpPr/>
            <p:nvPr/>
          </p:nvSpPr>
          <p:spPr>
            <a:xfrm>
              <a:off x="2080848" y="1900635"/>
              <a:ext cx="68" cy="679"/>
            </a:xfrm>
            <a:custGeom>
              <a:avLst/>
              <a:gdLst/>
              <a:ahLst/>
              <a:cxnLst/>
              <a:rect l="l" t="t" r="r" b="b"/>
              <a:pathLst>
                <a:path w="5" h="50" extrusionOk="0">
                  <a:moveTo>
                    <a:pt x="1" y="0"/>
                  </a:moveTo>
                  <a:lnTo>
                    <a:pt x="1" y="49"/>
                  </a:lnTo>
                  <a:cubicBezTo>
                    <a:pt x="4" y="35"/>
                    <a:pt x="4"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1"/>
            <p:cNvSpPr/>
            <p:nvPr/>
          </p:nvSpPr>
          <p:spPr>
            <a:xfrm>
              <a:off x="2080943" y="1903961"/>
              <a:ext cx="14" cy="530"/>
            </a:xfrm>
            <a:custGeom>
              <a:avLst/>
              <a:gdLst/>
              <a:ahLst/>
              <a:cxnLst/>
              <a:rect l="l" t="t" r="r" b="b"/>
              <a:pathLst>
                <a:path w="1" h="39" extrusionOk="0">
                  <a:moveTo>
                    <a:pt x="1" y="0"/>
                  </a:moveTo>
                  <a:lnTo>
                    <a:pt x="1"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1"/>
            <p:cNvSpPr/>
            <p:nvPr/>
          </p:nvSpPr>
          <p:spPr>
            <a:xfrm>
              <a:off x="2080753" y="1916032"/>
              <a:ext cx="68" cy="244"/>
            </a:xfrm>
            <a:custGeom>
              <a:avLst/>
              <a:gdLst/>
              <a:ahLst/>
              <a:cxnLst/>
              <a:rect l="l" t="t" r="r" b="b"/>
              <a:pathLst>
                <a:path w="5" h="18" extrusionOk="0">
                  <a:moveTo>
                    <a:pt x="4" y="0"/>
                  </a:moveTo>
                  <a:cubicBezTo>
                    <a:pt x="1" y="7"/>
                    <a:pt x="1"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1"/>
            <p:cNvSpPr/>
            <p:nvPr/>
          </p:nvSpPr>
          <p:spPr>
            <a:xfrm>
              <a:off x="2080848" y="1914077"/>
              <a:ext cx="14" cy="258"/>
            </a:xfrm>
            <a:custGeom>
              <a:avLst/>
              <a:gdLst/>
              <a:ahLst/>
              <a:cxnLst/>
              <a:rect l="l" t="t" r="r" b="b"/>
              <a:pathLst>
                <a:path w="1" h="19" extrusionOk="0">
                  <a:moveTo>
                    <a:pt x="1" y="1"/>
                  </a:moveTo>
                  <a:lnTo>
                    <a:pt x="1" y="18"/>
                  </a:ln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1"/>
            <p:cNvSpPr/>
            <p:nvPr/>
          </p:nvSpPr>
          <p:spPr>
            <a:xfrm>
              <a:off x="2080563" y="1918449"/>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1"/>
            <p:cNvSpPr/>
            <p:nvPr/>
          </p:nvSpPr>
          <p:spPr>
            <a:xfrm>
              <a:off x="2080617" y="191816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1"/>
            <p:cNvSpPr/>
            <p:nvPr/>
          </p:nvSpPr>
          <p:spPr>
            <a:xfrm>
              <a:off x="2080902" y="1913276"/>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1"/>
            <p:cNvSpPr/>
            <p:nvPr/>
          </p:nvSpPr>
          <p:spPr>
            <a:xfrm>
              <a:off x="2080658" y="1917838"/>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1"/>
            <p:cNvSpPr/>
            <p:nvPr/>
          </p:nvSpPr>
          <p:spPr>
            <a:xfrm>
              <a:off x="2080522" y="1918693"/>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1"/>
            <p:cNvSpPr/>
            <p:nvPr/>
          </p:nvSpPr>
          <p:spPr>
            <a:xfrm>
              <a:off x="2080373" y="1919209"/>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1"/>
            <p:cNvSpPr/>
            <p:nvPr/>
          </p:nvSpPr>
          <p:spPr>
            <a:xfrm>
              <a:off x="2080468" y="1918924"/>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1"/>
            <p:cNvSpPr/>
            <p:nvPr/>
          </p:nvSpPr>
          <p:spPr>
            <a:xfrm>
              <a:off x="2080427" y="1919073"/>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1"/>
            <p:cNvSpPr/>
            <p:nvPr/>
          </p:nvSpPr>
          <p:spPr>
            <a:xfrm>
              <a:off x="2080943" y="1910424"/>
              <a:ext cx="14" cy="394"/>
            </a:xfrm>
            <a:custGeom>
              <a:avLst/>
              <a:gdLst/>
              <a:ahLst/>
              <a:cxnLst/>
              <a:rect l="l" t="t" r="r" b="b"/>
              <a:pathLst>
                <a:path w="1" h="29" extrusionOk="0">
                  <a:moveTo>
                    <a:pt x="1" y="0"/>
                  </a:move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1"/>
            <p:cNvSpPr/>
            <p:nvPr/>
          </p:nvSpPr>
          <p:spPr>
            <a:xfrm>
              <a:off x="2080943" y="191147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1"/>
            <p:cNvSpPr/>
            <p:nvPr/>
          </p:nvSpPr>
          <p:spPr>
            <a:xfrm>
              <a:off x="2080902" y="1912420"/>
              <a:ext cx="54" cy="339"/>
            </a:xfrm>
            <a:custGeom>
              <a:avLst/>
              <a:gdLst/>
              <a:ahLst/>
              <a:cxnLst/>
              <a:rect l="l" t="t" r="r" b="b"/>
              <a:pathLst>
                <a:path w="4" h="25" extrusionOk="0">
                  <a:moveTo>
                    <a:pt x="4" y="0"/>
                  </a:moveTo>
                  <a:cubicBezTo>
                    <a:pt x="4" y="7"/>
                    <a:pt x="0" y="14"/>
                    <a:pt x="4" y="25"/>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1"/>
            <p:cNvSpPr/>
            <p:nvPr/>
          </p:nvSpPr>
          <p:spPr>
            <a:xfrm>
              <a:off x="2080848" y="1914796"/>
              <a:ext cx="14" cy="244"/>
            </a:xfrm>
            <a:custGeom>
              <a:avLst/>
              <a:gdLst/>
              <a:ahLst/>
              <a:cxnLst/>
              <a:rect l="l" t="t" r="r" b="b"/>
              <a:pathLst>
                <a:path w="1" h="18" extrusionOk="0">
                  <a:moveTo>
                    <a:pt x="1" y="0"/>
                  </a:moveTo>
                  <a:lnTo>
                    <a:pt x="1" y="18"/>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1"/>
            <p:cNvSpPr/>
            <p:nvPr/>
          </p:nvSpPr>
          <p:spPr>
            <a:xfrm>
              <a:off x="2080753" y="1916548"/>
              <a:ext cx="14" cy="258"/>
            </a:xfrm>
            <a:custGeom>
              <a:avLst/>
              <a:gdLst/>
              <a:ahLst/>
              <a:cxnLst/>
              <a:rect l="l" t="t" r="r" b="b"/>
              <a:pathLst>
                <a:path w="1" h="19" extrusionOk="0">
                  <a:moveTo>
                    <a:pt x="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1"/>
            <p:cNvSpPr/>
            <p:nvPr/>
          </p:nvSpPr>
          <p:spPr>
            <a:xfrm>
              <a:off x="2080712" y="1917077"/>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1"/>
            <p:cNvSpPr/>
            <p:nvPr/>
          </p:nvSpPr>
          <p:spPr>
            <a:xfrm>
              <a:off x="2080807" y="1915462"/>
              <a:ext cx="14" cy="244"/>
            </a:xfrm>
            <a:custGeom>
              <a:avLst/>
              <a:gdLst/>
              <a:ahLst/>
              <a:cxnLst/>
              <a:rect l="l" t="t" r="r" b="b"/>
              <a:pathLst>
                <a:path w="1" h="18" extrusionOk="0">
                  <a:moveTo>
                    <a:pt x="0" y="0"/>
                  </a:moveTo>
                  <a:lnTo>
                    <a:pt x="0" y="18"/>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1"/>
            <p:cNvSpPr/>
            <p:nvPr/>
          </p:nvSpPr>
          <p:spPr>
            <a:xfrm>
              <a:off x="2080658" y="1917457"/>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1"/>
            <p:cNvSpPr/>
            <p:nvPr/>
          </p:nvSpPr>
          <p:spPr>
            <a:xfrm>
              <a:off x="2050855" y="1932094"/>
              <a:ext cx="1629" cy="68"/>
            </a:xfrm>
            <a:custGeom>
              <a:avLst/>
              <a:gdLst/>
              <a:ahLst/>
              <a:cxnLst/>
              <a:rect l="l" t="t" r="r" b="b"/>
              <a:pathLst>
                <a:path w="120" h="5" extrusionOk="0">
                  <a:moveTo>
                    <a:pt x="120" y="1"/>
                  </a:moveTo>
                  <a:cubicBezTo>
                    <a:pt x="78" y="1"/>
                    <a:pt x="39" y="4"/>
                    <a:pt x="1" y="4"/>
                  </a:cubicBezTo>
                  <a:cubicBezTo>
                    <a:pt x="39" y="4"/>
                    <a:pt x="81" y="4"/>
                    <a:pt x="1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1"/>
            <p:cNvSpPr/>
            <p:nvPr/>
          </p:nvSpPr>
          <p:spPr>
            <a:xfrm>
              <a:off x="2080943" y="1905482"/>
              <a:ext cx="14" cy="434"/>
            </a:xfrm>
            <a:custGeom>
              <a:avLst/>
              <a:gdLst/>
              <a:ahLst/>
              <a:cxnLst/>
              <a:rect l="l" t="t" r="r" b="b"/>
              <a:pathLst>
                <a:path w="1" h="32" extrusionOk="0">
                  <a:moveTo>
                    <a:pt x="1" y="0"/>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1"/>
            <p:cNvSpPr/>
            <p:nvPr/>
          </p:nvSpPr>
          <p:spPr>
            <a:xfrm>
              <a:off x="2080943" y="1906813"/>
              <a:ext cx="14" cy="489"/>
            </a:xfrm>
            <a:custGeom>
              <a:avLst/>
              <a:gdLst/>
              <a:ahLst/>
              <a:cxnLst/>
              <a:rect l="l" t="t" r="r" b="b"/>
              <a:pathLst>
                <a:path w="1" h="36" extrusionOk="0">
                  <a:moveTo>
                    <a:pt x="1" y="0"/>
                  </a:moveTo>
                  <a:lnTo>
                    <a:pt x="1"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1"/>
            <p:cNvSpPr/>
            <p:nvPr/>
          </p:nvSpPr>
          <p:spPr>
            <a:xfrm>
              <a:off x="2054996" y="1931714"/>
              <a:ext cx="244" cy="109"/>
            </a:xfrm>
            <a:custGeom>
              <a:avLst/>
              <a:gdLst/>
              <a:ahLst/>
              <a:cxnLst/>
              <a:rect l="l" t="t" r="r" b="b"/>
              <a:pathLst>
                <a:path w="18" h="8" extrusionOk="0">
                  <a:moveTo>
                    <a:pt x="18"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1"/>
            <p:cNvSpPr/>
            <p:nvPr/>
          </p:nvSpPr>
          <p:spPr>
            <a:xfrm>
              <a:off x="2080943" y="1909325"/>
              <a:ext cx="14" cy="394"/>
            </a:xfrm>
            <a:custGeom>
              <a:avLst/>
              <a:gdLst/>
              <a:ahLst/>
              <a:cxnLst/>
              <a:rect l="l" t="t" r="r" b="b"/>
              <a:pathLst>
                <a:path w="1" h="29" extrusionOk="0">
                  <a:moveTo>
                    <a:pt x="1" y="1"/>
                  </a:moveTo>
                  <a:lnTo>
                    <a:pt x="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1"/>
            <p:cNvSpPr/>
            <p:nvPr/>
          </p:nvSpPr>
          <p:spPr>
            <a:xfrm>
              <a:off x="2080943" y="190808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1"/>
            <p:cNvSpPr/>
            <p:nvPr/>
          </p:nvSpPr>
          <p:spPr>
            <a:xfrm>
              <a:off x="2062124" y="1929243"/>
              <a:ext cx="5906" cy="638"/>
            </a:xfrm>
            <a:custGeom>
              <a:avLst/>
              <a:gdLst/>
              <a:ahLst/>
              <a:cxnLst/>
              <a:rect l="l" t="t" r="r" b="b"/>
              <a:pathLst>
                <a:path w="435" h="47" extrusionOk="0">
                  <a:moveTo>
                    <a:pt x="435" y="1"/>
                  </a:moveTo>
                  <a:cubicBezTo>
                    <a:pt x="291" y="25"/>
                    <a:pt x="148" y="39"/>
                    <a:pt x="1" y="46"/>
                  </a:cubicBezTo>
                  <a:cubicBezTo>
                    <a:pt x="148" y="39"/>
                    <a:pt x="291" y="25"/>
                    <a:pt x="4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1"/>
            <p:cNvSpPr/>
            <p:nvPr/>
          </p:nvSpPr>
          <p:spPr>
            <a:xfrm>
              <a:off x="2080237" y="1919548"/>
              <a:ext cx="14" cy="54"/>
            </a:xfrm>
            <a:custGeom>
              <a:avLst/>
              <a:gdLst/>
              <a:ahLst/>
              <a:cxnLst/>
              <a:rect l="l" t="t" r="r" b="b"/>
              <a:pathLst>
                <a:path w="1" h="4"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1"/>
            <p:cNvSpPr/>
            <p:nvPr/>
          </p:nvSpPr>
          <p:spPr>
            <a:xfrm>
              <a:off x="2080332" y="1919358"/>
              <a:ext cx="14" cy="54"/>
            </a:xfrm>
            <a:custGeom>
              <a:avLst/>
              <a:gdLst/>
              <a:ahLst/>
              <a:cxnLst/>
              <a:rect l="l" t="t" r="r" b="b"/>
              <a:pathLst>
                <a:path w="1" h="4"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1"/>
            <p:cNvSpPr/>
            <p:nvPr/>
          </p:nvSpPr>
          <p:spPr>
            <a:xfrm>
              <a:off x="2080278" y="1919453"/>
              <a:ext cx="14" cy="54"/>
            </a:xfrm>
            <a:custGeom>
              <a:avLst/>
              <a:gdLst/>
              <a:ahLst/>
              <a:cxnLst/>
              <a:rect l="l" t="t" r="r" b="b"/>
              <a:pathLst>
                <a:path w="1" h="4"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1"/>
            <p:cNvSpPr/>
            <p:nvPr/>
          </p:nvSpPr>
          <p:spPr>
            <a:xfrm>
              <a:off x="2080183" y="1919603"/>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1"/>
            <p:cNvSpPr/>
            <p:nvPr/>
          </p:nvSpPr>
          <p:spPr>
            <a:xfrm>
              <a:off x="2080142" y="191964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1"/>
            <p:cNvSpPr/>
            <p:nvPr/>
          </p:nvSpPr>
          <p:spPr>
            <a:xfrm>
              <a:off x="2079992" y="1919739"/>
              <a:ext cx="109" cy="54"/>
            </a:xfrm>
            <a:custGeom>
              <a:avLst/>
              <a:gdLst/>
              <a:ahLst/>
              <a:cxnLst/>
              <a:rect l="l" t="t" r="r" b="b"/>
              <a:pathLst>
                <a:path w="8" h="4"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1"/>
            <p:cNvSpPr/>
            <p:nvPr/>
          </p:nvSpPr>
          <p:spPr>
            <a:xfrm>
              <a:off x="2060658" y="1947735"/>
              <a:ext cx="1914" cy="407"/>
            </a:xfrm>
            <a:custGeom>
              <a:avLst/>
              <a:gdLst/>
              <a:ahLst/>
              <a:cxnLst/>
              <a:rect l="l" t="t" r="r" b="b"/>
              <a:pathLst>
                <a:path w="141" h="30" extrusionOk="0">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1"/>
            <p:cNvSpPr/>
            <p:nvPr/>
          </p:nvSpPr>
          <p:spPr>
            <a:xfrm>
              <a:off x="2050855" y="193214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1"/>
            <p:cNvSpPr/>
            <p:nvPr/>
          </p:nvSpPr>
          <p:spPr>
            <a:xfrm>
              <a:off x="2050719" y="193390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1"/>
            <p:cNvSpPr/>
            <p:nvPr/>
          </p:nvSpPr>
          <p:spPr>
            <a:xfrm>
              <a:off x="2066401" y="1952067"/>
              <a:ext cx="299" cy="149"/>
            </a:xfrm>
            <a:custGeom>
              <a:avLst/>
              <a:gdLst/>
              <a:ahLst/>
              <a:cxnLst/>
              <a:rect l="l" t="t" r="r" b="b"/>
              <a:pathLst>
                <a:path w="22" h="11" extrusionOk="0">
                  <a:moveTo>
                    <a:pt x="22"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1"/>
            <p:cNvSpPr/>
            <p:nvPr/>
          </p:nvSpPr>
          <p:spPr>
            <a:xfrm>
              <a:off x="2050760" y="193275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1"/>
            <p:cNvSpPr/>
            <p:nvPr/>
          </p:nvSpPr>
          <p:spPr>
            <a:xfrm>
              <a:off x="2065981" y="1951917"/>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1"/>
            <p:cNvSpPr/>
            <p:nvPr/>
          </p:nvSpPr>
          <p:spPr>
            <a:xfrm>
              <a:off x="2050719" y="193418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1"/>
            <p:cNvSpPr/>
            <p:nvPr/>
          </p:nvSpPr>
          <p:spPr>
            <a:xfrm>
              <a:off x="2050719" y="19343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1"/>
            <p:cNvSpPr/>
            <p:nvPr/>
          </p:nvSpPr>
          <p:spPr>
            <a:xfrm>
              <a:off x="2050719" y="193452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1"/>
            <p:cNvSpPr/>
            <p:nvPr/>
          </p:nvSpPr>
          <p:spPr>
            <a:xfrm>
              <a:off x="2065166" y="195168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1"/>
            <p:cNvSpPr/>
            <p:nvPr/>
          </p:nvSpPr>
          <p:spPr>
            <a:xfrm>
              <a:off x="2050719" y="19336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1"/>
            <p:cNvSpPr/>
            <p:nvPr/>
          </p:nvSpPr>
          <p:spPr>
            <a:xfrm>
              <a:off x="2065600" y="1951822"/>
              <a:ext cx="299" cy="68"/>
            </a:xfrm>
            <a:custGeom>
              <a:avLst/>
              <a:gdLst/>
              <a:ahLst/>
              <a:cxnLst/>
              <a:rect l="l" t="t" r="r" b="b"/>
              <a:pathLst>
                <a:path w="22" h="5" extrusionOk="0">
                  <a:moveTo>
                    <a:pt x="2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1"/>
            <p:cNvSpPr/>
            <p:nvPr/>
          </p:nvSpPr>
          <p:spPr>
            <a:xfrm>
              <a:off x="2050719" y="193323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1"/>
            <p:cNvSpPr/>
            <p:nvPr/>
          </p:nvSpPr>
          <p:spPr>
            <a:xfrm>
              <a:off x="2149346" y="1865605"/>
              <a:ext cx="72640" cy="121356"/>
            </a:xfrm>
            <a:custGeom>
              <a:avLst/>
              <a:gdLst/>
              <a:ahLst/>
              <a:cxnLst/>
              <a:rect l="l" t="t" r="r" b="b"/>
              <a:pathLst>
                <a:path w="5350" h="8938" extrusionOk="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1"/>
            <p:cNvSpPr/>
            <p:nvPr/>
          </p:nvSpPr>
          <p:spPr>
            <a:xfrm>
              <a:off x="2163888" y="1986811"/>
              <a:ext cx="394" cy="149"/>
            </a:xfrm>
            <a:custGeom>
              <a:avLst/>
              <a:gdLst/>
              <a:ahLst/>
              <a:cxnLst/>
              <a:rect l="l" t="t" r="r" b="b"/>
              <a:pathLst>
                <a:path w="29" h="11" extrusionOk="0">
                  <a:moveTo>
                    <a:pt x="29" y="11"/>
                  </a:moveTo>
                  <a:cubicBezTo>
                    <a:pt x="18" y="11"/>
                    <a:pt x="8" y="7"/>
                    <a:pt x="1" y="0"/>
                  </a:cubicBezTo>
                  <a:lnTo>
                    <a:pt x="1" y="0"/>
                  </a:lnTo>
                  <a:cubicBezTo>
                    <a:pt x="8" y="7"/>
                    <a:pt x="18" y="11"/>
                    <a:pt x="29"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1"/>
            <p:cNvSpPr/>
            <p:nvPr/>
          </p:nvSpPr>
          <p:spPr>
            <a:xfrm>
              <a:off x="2163467" y="1986282"/>
              <a:ext cx="339" cy="489"/>
            </a:xfrm>
            <a:custGeom>
              <a:avLst/>
              <a:gdLst/>
              <a:ahLst/>
              <a:cxnLst/>
              <a:rect l="l" t="t" r="r" b="b"/>
              <a:pathLst>
                <a:path w="25" h="36" extrusionOk="0">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1"/>
            <p:cNvSpPr/>
            <p:nvPr/>
          </p:nvSpPr>
          <p:spPr>
            <a:xfrm>
              <a:off x="2212943" y="1959331"/>
              <a:ext cx="258" cy="109"/>
            </a:xfrm>
            <a:custGeom>
              <a:avLst/>
              <a:gdLst/>
              <a:ahLst/>
              <a:cxnLst/>
              <a:rect l="l" t="t" r="r" b="b"/>
              <a:pathLst>
                <a:path w="19" h="8" extrusionOk="0">
                  <a:moveTo>
                    <a:pt x="1" y="1"/>
                  </a:moveTo>
                  <a:cubicBezTo>
                    <a:pt x="4" y="4"/>
                    <a:pt x="11" y="4"/>
                    <a:pt x="18" y="8"/>
                  </a:cubicBezTo>
                  <a:cubicBezTo>
                    <a:pt x="11"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1"/>
            <p:cNvSpPr/>
            <p:nvPr/>
          </p:nvSpPr>
          <p:spPr>
            <a:xfrm>
              <a:off x="2212468" y="1959235"/>
              <a:ext cx="299" cy="68"/>
            </a:xfrm>
            <a:custGeom>
              <a:avLst/>
              <a:gdLst/>
              <a:ahLst/>
              <a:cxnLst/>
              <a:rect l="l" t="t" r="r" b="b"/>
              <a:pathLst>
                <a:path w="22" h="5" extrusionOk="0">
                  <a:moveTo>
                    <a:pt x="1" y="1"/>
                  </a:moveTo>
                  <a:cubicBezTo>
                    <a:pt x="8" y="1"/>
                    <a:pt x="15" y="4"/>
                    <a:pt x="22" y="4"/>
                  </a:cubicBezTo>
                  <a:cubicBezTo>
                    <a:pt x="15" y="1"/>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1"/>
            <p:cNvSpPr/>
            <p:nvPr/>
          </p:nvSpPr>
          <p:spPr>
            <a:xfrm>
              <a:off x="2206195" y="1959235"/>
              <a:ext cx="5295" cy="2865"/>
            </a:xfrm>
            <a:custGeom>
              <a:avLst/>
              <a:gdLst/>
              <a:ahLst/>
              <a:cxnLst/>
              <a:rect l="l" t="t" r="r" b="b"/>
              <a:pathLst>
                <a:path w="390" h="211" extrusionOk="0">
                  <a:moveTo>
                    <a:pt x="1" y="211"/>
                  </a:moveTo>
                  <a:cubicBezTo>
                    <a:pt x="78" y="137"/>
                    <a:pt x="242" y="18"/>
                    <a:pt x="389" y="1"/>
                  </a:cubicBezTo>
                  <a:cubicBezTo>
                    <a:pt x="242" y="18"/>
                    <a:pt x="78" y="137"/>
                    <a:pt x="1"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1"/>
            <p:cNvSpPr/>
            <p:nvPr/>
          </p:nvSpPr>
          <p:spPr>
            <a:xfrm>
              <a:off x="2211993" y="1959195"/>
              <a:ext cx="353" cy="14"/>
            </a:xfrm>
            <a:custGeom>
              <a:avLst/>
              <a:gdLst/>
              <a:ahLst/>
              <a:cxnLst/>
              <a:rect l="l" t="t" r="r" b="b"/>
              <a:pathLst>
                <a:path w="26" h="1" extrusionOk="0">
                  <a:moveTo>
                    <a:pt x="1" y="0"/>
                  </a:moveTo>
                  <a:cubicBezTo>
                    <a:pt x="8" y="0"/>
                    <a:pt x="15" y="0"/>
                    <a:pt x="25" y="0"/>
                  </a:cubicBezTo>
                  <a:cubicBezTo>
                    <a:pt x="15" y="0"/>
                    <a:pt x="8"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1"/>
            <p:cNvSpPr/>
            <p:nvPr/>
          </p:nvSpPr>
          <p:spPr>
            <a:xfrm>
              <a:off x="2211477" y="1959195"/>
              <a:ext cx="434" cy="54"/>
            </a:xfrm>
            <a:custGeom>
              <a:avLst/>
              <a:gdLst/>
              <a:ahLst/>
              <a:cxnLst/>
              <a:rect l="l" t="t" r="r" b="b"/>
              <a:pathLst>
                <a:path w="32" h="4" extrusionOk="0">
                  <a:moveTo>
                    <a:pt x="0" y="4"/>
                  </a:moveTo>
                  <a:cubicBezTo>
                    <a:pt x="11" y="0"/>
                    <a:pt x="21" y="0"/>
                    <a:pt x="32" y="4"/>
                  </a:cubicBezTo>
                  <a:cubicBezTo>
                    <a:pt x="21" y="0"/>
                    <a:pt x="11"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1"/>
            <p:cNvSpPr/>
            <p:nvPr/>
          </p:nvSpPr>
          <p:spPr>
            <a:xfrm>
              <a:off x="2154153" y="194416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1"/>
            <p:cNvSpPr/>
            <p:nvPr/>
          </p:nvSpPr>
          <p:spPr>
            <a:xfrm>
              <a:off x="2149536" y="1939752"/>
              <a:ext cx="1303" cy="1480"/>
            </a:xfrm>
            <a:custGeom>
              <a:avLst/>
              <a:gdLst/>
              <a:ahLst/>
              <a:cxnLst/>
              <a:rect l="l" t="t" r="r" b="b"/>
              <a:pathLst>
                <a:path w="96" h="109" extrusionOk="0">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1"/>
            <p:cNvSpPr/>
            <p:nvPr/>
          </p:nvSpPr>
          <p:spPr>
            <a:xfrm>
              <a:off x="2150826" y="1941218"/>
              <a:ext cx="2675" cy="2824"/>
            </a:xfrm>
            <a:custGeom>
              <a:avLst/>
              <a:gdLst/>
              <a:ahLst/>
              <a:cxnLst/>
              <a:rect l="l" t="t" r="r" b="b"/>
              <a:pathLst>
                <a:path w="197" h="208" extrusionOk="0">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1"/>
            <p:cNvSpPr/>
            <p:nvPr/>
          </p:nvSpPr>
          <p:spPr>
            <a:xfrm>
              <a:off x="2158905" y="1969785"/>
              <a:ext cx="1100" cy="68"/>
            </a:xfrm>
            <a:custGeom>
              <a:avLst/>
              <a:gdLst/>
              <a:ahLst/>
              <a:cxnLst/>
              <a:rect l="l" t="t" r="r" b="b"/>
              <a:pathLst>
                <a:path w="81" h="5" extrusionOk="0">
                  <a:moveTo>
                    <a:pt x="0" y="1"/>
                  </a:moveTo>
                  <a:cubicBezTo>
                    <a:pt x="21" y="4"/>
                    <a:pt x="49" y="4"/>
                    <a:pt x="81" y="4"/>
                  </a:cubicBezTo>
                  <a:cubicBezTo>
                    <a:pt x="49" y="4"/>
                    <a:pt x="2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1"/>
            <p:cNvSpPr/>
            <p:nvPr/>
          </p:nvSpPr>
          <p:spPr>
            <a:xfrm>
              <a:off x="2161376" y="1981150"/>
              <a:ext cx="2105" cy="5146"/>
            </a:xfrm>
            <a:custGeom>
              <a:avLst/>
              <a:gdLst/>
              <a:ahLst/>
              <a:cxnLst/>
              <a:rect l="l" t="t" r="r" b="b"/>
              <a:pathLst>
                <a:path w="155" h="379" extrusionOk="0">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1"/>
            <p:cNvSpPr/>
            <p:nvPr/>
          </p:nvSpPr>
          <p:spPr>
            <a:xfrm>
              <a:off x="2163277" y="1985997"/>
              <a:ext cx="339" cy="543"/>
            </a:xfrm>
            <a:custGeom>
              <a:avLst/>
              <a:gdLst/>
              <a:ahLst/>
              <a:cxnLst/>
              <a:rect l="l" t="t" r="r" b="b"/>
              <a:pathLst>
                <a:path w="25" h="40" extrusionOk="0">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1"/>
            <p:cNvSpPr/>
            <p:nvPr/>
          </p:nvSpPr>
          <p:spPr>
            <a:xfrm>
              <a:off x="2152917" y="1943974"/>
              <a:ext cx="584" cy="109"/>
            </a:xfrm>
            <a:custGeom>
              <a:avLst/>
              <a:gdLst/>
              <a:ahLst/>
              <a:cxnLst/>
              <a:rect l="l" t="t" r="r" b="b"/>
              <a:pathLst>
                <a:path w="43" h="8" extrusionOk="0">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1"/>
            <p:cNvSpPr/>
            <p:nvPr/>
          </p:nvSpPr>
          <p:spPr>
            <a:xfrm>
              <a:off x="2160711" y="1877105"/>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1"/>
            <p:cNvSpPr/>
            <p:nvPr/>
          </p:nvSpPr>
          <p:spPr>
            <a:xfrm>
              <a:off x="2160656" y="1875680"/>
              <a:ext cx="14" cy="394"/>
            </a:xfrm>
            <a:custGeom>
              <a:avLst/>
              <a:gdLst/>
              <a:ahLst/>
              <a:cxnLst/>
              <a:rect l="l" t="t" r="r" b="b"/>
              <a:pathLst>
                <a:path w="1" h="29" extrusionOk="0">
                  <a:moveTo>
                    <a:pt x="1" y="0"/>
                  </a:moveTo>
                  <a:lnTo>
                    <a:pt x="1" y="28"/>
                  </a:ln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1"/>
            <p:cNvSpPr/>
            <p:nvPr/>
          </p:nvSpPr>
          <p:spPr>
            <a:xfrm>
              <a:off x="2160751" y="187743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1"/>
            <p:cNvSpPr/>
            <p:nvPr/>
          </p:nvSpPr>
          <p:spPr>
            <a:xfrm>
              <a:off x="2160656" y="1875055"/>
              <a:ext cx="14" cy="489"/>
            </a:xfrm>
            <a:custGeom>
              <a:avLst/>
              <a:gdLst/>
              <a:ahLst/>
              <a:cxnLst/>
              <a:rect l="l" t="t" r="r" b="b"/>
              <a:pathLst>
                <a:path w="1" h="36" extrusionOk="0">
                  <a:moveTo>
                    <a:pt x="1" y="1"/>
                  </a:moveTo>
                  <a:lnTo>
                    <a:pt x="1" y="3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1"/>
            <p:cNvSpPr/>
            <p:nvPr/>
          </p:nvSpPr>
          <p:spPr>
            <a:xfrm>
              <a:off x="2160711" y="1876671"/>
              <a:ext cx="14" cy="258"/>
            </a:xfrm>
            <a:custGeom>
              <a:avLst/>
              <a:gdLst/>
              <a:ahLst/>
              <a:cxnLst/>
              <a:rect l="l" t="t" r="r" b="b"/>
              <a:pathLst>
                <a:path w="1" h="19" extrusionOk="0">
                  <a:moveTo>
                    <a:pt x="0" y="1"/>
                  </a:moveTo>
                  <a:lnTo>
                    <a:pt x="0" y="18"/>
                  </a:lnTo>
                  <a:cubicBezTo>
                    <a:pt x="0" y="11"/>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1"/>
            <p:cNvSpPr/>
            <p:nvPr/>
          </p:nvSpPr>
          <p:spPr>
            <a:xfrm>
              <a:off x="2149536" y="1937946"/>
              <a:ext cx="14" cy="815"/>
            </a:xfrm>
            <a:custGeom>
              <a:avLst/>
              <a:gdLst/>
              <a:ahLst/>
              <a:cxnLst/>
              <a:rect l="l" t="t" r="r" b="b"/>
              <a:pathLst>
                <a:path w="1" h="60" extrusionOk="0">
                  <a:moveTo>
                    <a:pt x="1" y="0"/>
                  </a:moveTo>
                  <a:lnTo>
                    <a:pt x="1" y="60"/>
                  </a:lnTo>
                  <a:cubicBezTo>
                    <a:pt x="1" y="39"/>
                    <a:pt x="1"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1"/>
            <p:cNvSpPr/>
            <p:nvPr/>
          </p:nvSpPr>
          <p:spPr>
            <a:xfrm>
              <a:off x="2149536" y="1938896"/>
              <a:ext cx="14" cy="869"/>
            </a:xfrm>
            <a:custGeom>
              <a:avLst/>
              <a:gdLst/>
              <a:ahLst/>
              <a:cxnLst/>
              <a:rect l="l" t="t" r="r" b="b"/>
              <a:pathLst>
                <a:path w="1" h="64" extrusionOk="0">
                  <a:moveTo>
                    <a:pt x="1" y="63"/>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1"/>
            <p:cNvSpPr/>
            <p:nvPr/>
          </p:nvSpPr>
          <p:spPr>
            <a:xfrm>
              <a:off x="2160616" y="1874444"/>
              <a:ext cx="14" cy="584"/>
            </a:xfrm>
            <a:custGeom>
              <a:avLst/>
              <a:gdLst/>
              <a:ahLst/>
              <a:cxnLst/>
              <a:rect l="l" t="t" r="r" b="b"/>
              <a:pathLst>
                <a:path w="1" h="43" extrusionOk="0">
                  <a:moveTo>
                    <a:pt x="0" y="0"/>
                  </a:moveTo>
                  <a:lnTo>
                    <a:pt x="0"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1"/>
            <p:cNvSpPr/>
            <p:nvPr/>
          </p:nvSpPr>
          <p:spPr>
            <a:xfrm>
              <a:off x="2160711" y="1876195"/>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1"/>
            <p:cNvSpPr/>
            <p:nvPr/>
          </p:nvSpPr>
          <p:spPr>
            <a:xfrm>
              <a:off x="2160331" y="1868741"/>
              <a:ext cx="299" cy="5716"/>
            </a:xfrm>
            <a:custGeom>
              <a:avLst/>
              <a:gdLst/>
              <a:ahLst/>
              <a:cxnLst/>
              <a:rect l="l" t="t" r="r" b="b"/>
              <a:pathLst>
                <a:path w="22" h="421" extrusionOk="0">
                  <a:moveTo>
                    <a:pt x="0" y="1"/>
                  </a:moveTo>
                  <a:cubicBezTo>
                    <a:pt x="7" y="154"/>
                    <a:pt x="14" y="301"/>
                    <a:pt x="21" y="420"/>
                  </a:cubicBezTo>
                  <a:cubicBezTo>
                    <a:pt x="18" y="301"/>
                    <a:pt x="7" y="15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1"/>
            <p:cNvSpPr/>
            <p:nvPr/>
          </p:nvSpPr>
          <p:spPr>
            <a:xfrm>
              <a:off x="2149631" y="1932379"/>
              <a:ext cx="1344" cy="3910"/>
            </a:xfrm>
            <a:custGeom>
              <a:avLst/>
              <a:gdLst/>
              <a:ahLst/>
              <a:cxnLst/>
              <a:rect l="l" t="t" r="r" b="b"/>
              <a:pathLst>
                <a:path w="99" h="288" extrusionOk="0">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1"/>
            <p:cNvSpPr/>
            <p:nvPr/>
          </p:nvSpPr>
          <p:spPr>
            <a:xfrm>
              <a:off x="2149536" y="193975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1"/>
            <p:cNvSpPr/>
            <p:nvPr/>
          </p:nvSpPr>
          <p:spPr>
            <a:xfrm>
              <a:off x="2229209" y="1797813"/>
              <a:ext cx="78193" cy="78641"/>
            </a:xfrm>
            <a:custGeom>
              <a:avLst/>
              <a:gdLst/>
              <a:ahLst/>
              <a:cxnLst/>
              <a:rect l="l" t="t" r="r" b="b"/>
              <a:pathLst>
                <a:path w="5759" h="5792" extrusionOk="0">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1"/>
            <p:cNvSpPr/>
            <p:nvPr/>
          </p:nvSpPr>
          <p:spPr>
            <a:xfrm>
              <a:off x="2231531" y="1797813"/>
              <a:ext cx="109" cy="258"/>
            </a:xfrm>
            <a:custGeom>
              <a:avLst/>
              <a:gdLst/>
              <a:ahLst/>
              <a:cxnLst/>
              <a:rect l="l" t="t" r="r" b="b"/>
              <a:pathLst>
                <a:path w="8" h="19" extrusionOk="0">
                  <a:moveTo>
                    <a:pt x="8"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1"/>
            <p:cNvSpPr/>
            <p:nvPr/>
          </p:nvSpPr>
          <p:spPr>
            <a:xfrm>
              <a:off x="2115742" y="2027164"/>
              <a:ext cx="39035" cy="44263"/>
            </a:xfrm>
            <a:custGeom>
              <a:avLst/>
              <a:gdLst/>
              <a:ahLst/>
              <a:cxnLst/>
              <a:rect l="l" t="t" r="r" b="b"/>
              <a:pathLst>
                <a:path w="2875" h="3260" extrusionOk="0">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1"/>
            <p:cNvSpPr/>
            <p:nvPr/>
          </p:nvSpPr>
          <p:spPr>
            <a:xfrm>
              <a:off x="2135375" y="2027164"/>
              <a:ext cx="9952" cy="434"/>
            </a:xfrm>
            <a:custGeom>
              <a:avLst/>
              <a:gdLst/>
              <a:ahLst/>
              <a:cxnLst/>
              <a:rect l="l" t="t" r="r" b="b"/>
              <a:pathLst>
                <a:path w="733" h="32" extrusionOk="0">
                  <a:moveTo>
                    <a:pt x="0" y="0"/>
                  </a:moveTo>
                  <a:cubicBezTo>
                    <a:pt x="63" y="4"/>
                    <a:pt x="399" y="21"/>
                    <a:pt x="732" y="32"/>
                  </a:cubicBezTo>
                  <a:cubicBezTo>
                    <a:pt x="410" y="21"/>
                    <a:pt x="88"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1"/>
            <p:cNvSpPr/>
            <p:nvPr/>
          </p:nvSpPr>
          <p:spPr>
            <a:xfrm>
              <a:off x="2119218" y="2027924"/>
              <a:ext cx="13605" cy="8147"/>
            </a:xfrm>
            <a:custGeom>
              <a:avLst/>
              <a:gdLst/>
              <a:ahLst/>
              <a:cxnLst/>
              <a:rect l="l" t="t" r="r" b="b"/>
              <a:pathLst>
                <a:path w="1002" h="600" extrusionOk="0">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1"/>
            <p:cNvSpPr/>
            <p:nvPr/>
          </p:nvSpPr>
          <p:spPr>
            <a:xfrm>
              <a:off x="2132184" y="2028019"/>
              <a:ext cx="163" cy="54"/>
            </a:xfrm>
            <a:custGeom>
              <a:avLst/>
              <a:gdLst/>
              <a:ahLst/>
              <a:cxnLst/>
              <a:rect l="l" t="t" r="r" b="b"/>
              <a:pathLst>
                <a:path w="12" h="4" extrusionOk="0">
                  <a:moveTo>
                    <a:pt x="11" y="0"/>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1"/>
            <p:cNvSpPr/>
            <p:nvPr/>
          </p:nvSpPr>
          <p:spPr>
            <a:xfrm>
              <a:off x="2133040" y="2031576"/>
              <a:ext cx="14" cy="394"/>
            </a:xfrm>
            <a:custGeom>
              <a:avLst/>
              <a:gdLst/>
              <a:ahLst/>
              <a:cxnLst/>
              <a:rect l="l" t="t" r="r" b="b"/>
              <a:pathLst>
                <a:path w="1" h="29" extrusionOk="0">
                  <a:moveTo>
                    <a:pt x="1" y="1"/>
                  </a:moveTo>
                  <a:lnTo>
                    <a:pt x="1" y="29"/>
                  </a:lnTo>
                  <a:cubicBezTo>
                    <a:pt x="1" y="18"/>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1"/>
            <p:cNvSpPr/>
            <p:nvPr/>
          </p:nvSpPr>
          <p:spPr>
            <a:xfrm>
              <a:off x="2133040" y="2027870"/>
              <a:ext cx="14" cy="163"/>
            </a:xfrm>
            <a:custGeom>
              <a:avLst/>
              <a:gdLst/>
              <a:ahLst/>
              <a:cxnLst/>
              <a:rect l="l" t="t" r="r" b="b"/>
              <a:pathLst>
                <a:path w="1" h="12" extrusionOk="0">
                  <a:moveTo>
                    <a:pt x="1" y="1"/>
                  </a:moveTo>
                  <a:lnTo>
                    <a:pt x="1" y="1"/>
                  </a:ln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1"/>
            <p:cNvSpPr/>
            <p:nvPr/>
          </p:nvSpPr>
          <p:spPr>
            <a:xfrm>
              <a:off x="2133094" y="2030246"/>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1"/>
            <p:cNvSpPr/>
            <p:nvPr/>
          </p:nvSpPr>
          <p:spPr>
            <a:xfrm>
              <a:off x="2133094" y="2028345"/>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1"/>
            <p:cNvSpPr/>
            <p:nvPr/>
          </p:nvSpPr>
          <p:spPr>
            <a:xfrm>
              <a:off x="2133094" y="2029010"/>
              <a:ext cx="14" cy="258"/>
            </a:xfrm>
            <a:custGeom>
              <a:avLst/>
              <a:gdLst/>
              <a:ahLst/>
              <a:cxnLst/>
              <a:rect l="l" t="t" r="r" b="b"/>
              <a:pathLst>
                <a:path w="1" h="19" extrusionOk="0">
                  <a:moveTo>
                    <a:pt x="0"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1"/>
            <p:cNvSpPr/>
            <p:nvPr/>
          </p:nvSpPr>
          <p:spPr>
            <a:xfrm>
              <a:off x="2133094" y="2030816"/>
              <a:ext cx="14" cy="584"/>
            </a:xfrm>
            <a:custGeom>
              <a:avLst/>
              <a:gdLst/>
              <a:ahLst/>
              <a:cxnLst/>
              <a:rect l="l" t="t" r="r" b="b"/>
              <a:pathLst>
                <a:path w="1" h="43" extrusionOk="0">
                  <a:moveTo>
                    <a:pt x="0" y="1"/>
                  </a:moveTo>
                  <a:lnTo>
                    <a:pt x="0" y="43"/>
                  </a:lnTo>
                  <a:cubicBezTo>
                    <a:pt x="0" y="29"/>
                    <a:pt x="0"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1"/>
            <p:cNvSpPr/>
            <p:nvPr/>
          </p:nvSpPr>
          <p:spPr>
            <a:xfrm>
              <a:off x="2133094" y="2029635"/>
              <a:ext cx="14" cy="299"/>
            </a:xfrm>
            <a:custGeom>
              <a:avLst/>
              <a:gdLst/>
              <a:ahLst/>
              <a:cxnLst/>
              <a:rect l="l" t="t" r="r" b="b"/>
              <a:pathLst>
                <a:path w="1" h="22" extrusionOk="0">
                  <a:moveTo>
                    <a:pt x="0" y="0"/>
                  </a:moveTo>
                  <a:lnTo>
                    <a:pt x="0" y="21"/>
                  </a:ln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1"/>
            <p:cNvSpPr/>
            <p:nvPr/>
          </p:nvSpPr>
          <p:spPr>
            <a:xfrm>
              <a:off x="2133040" y="2032160"/>
              <a:ext cx="14" cy="339"/>
            </a:xfrm>
            <a:custGeom>
              <a:avLst/>
              <a:gdLst/>
              <a:ahLst/>
              <a:cxnLst/>
              <a:rect l="l" t="t" r="r" b="b"/>
              <a:pathLst>
                <a:path w="1" h="25" extrusionOk="0">
                  <a:moveTo>
                    <a:pt x="1" y="0"/>
                  </a:moveTo>
                  <a:lnTo>
                    <a:pt x="1" y="25"/>
                  </a:ln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1"/>
            <p:cNvSpPr/>
            <p:nvPr/>
          </p:nvSpPr>
          <p:spPr>
            <a:xfrm>
              <a:off x="2132809" y="2034767"/>
              <a:ext cx="54" cy="353"/>
            </a:xfrm>
            <a:custGeom>
              <a:avLst/>
              <a:gdLst/>
              <a:ahLst/>
              <a:cxnLst/>
              <a:rect l="l" t="t" r="r" b="b"/>
              <a:pathLst>
                <a:path w="4" h="26" extrusionOk="0">
                  <a:moveTo>
                    <a:pt x="4"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1"/>
            <p:cNvSpPr/>
            <p:nvPr/>
          </p:nvSpPr>
          <p:spPr>
            <a:xfrm>
              <a:off x="2132809" y="2035107"/>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1"/>
            <p:cNvSpPr/>
            <p:nvPr/>
          </p:nvSpPr>
          <p:spPr>
            <a:xfrm>
              <a:off x="2122680" y="2035867"/>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1"/>
            <p:cNvSpPr/>
            <p:nvPr/>
          </p:nvSpPr>
          <p:spPr>
            <a:xfrm>
              <a:off x="2132904" y="2034441"/>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1"/>
            <p:cNvSpPr/>
            <p:nvPr/>
          </p:nvSpPr>
          <p:spPr>
            <a:xfrm>
              <a:off x="2132904" y="2034061"/>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1"/>
            <p:cNvSpPr/>
            <p:nvPr/>
          </p:nvSpPr>
          <p:spPr>
            <a:xfrm>
              <a:off x="2123400" y="203581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1"/>
            <p:cNvSpPr/>
            <p:nvPr/>
          </p:nvSpPr>
          <p:spPr>
            <a:xfrm>
              <a:off x="2123495" y="203581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1"/>
            <p:cNvSpPr/>
            <p:nvPr/>
          </p:nvSpPr>
          <p:spPr>
            <a:xfrm>
              <a:off x="2122925" y="2035813"/>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1"/>
            <p:cNvSpPr/>
            <p:nvPr/>
          </p:nvSpPr>
          <p:spPr>
            <a:xfrm>
              <a:off x="2123115" y="203581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1"/>
            <p:cNvSpPr/>
            <p:nvPr/>
          </p:nvSpPr>
          <p:spPr>
            <a:xfrm>
              <a:off x="2132999" y="2032676"/>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1"/>
            <p:cNvSpPr/>
            <p:nvPr/>
          </p:nvSpPr>
          <p:spPr>
            <a:xfrm>
              <a:off x="2121974" y="2035908"/>
              <a:ext cx="299" cy="68"/>
            </a:xfrm>
            <a:custGeom>
              <a:avLst/>
              <a:gdLst/>
              <a:ahLst/>
              <a:cxnLst/>
              <a:rect l="l" t="t" r="r" b="b"/>
              <a:pathLst>
                <a:path w="22" h="5" extrusionOk="0">
                  <a:moveTo>
                    <a:pt x="2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1"/>
            <p:cNvSpPr/>
            <p:nvPr/>
          </p:nvSpPr>
          <p:spPr>
            <a:xfrm>
              <a:off x="2132945" y="2033627"/>
              <a:ext cx="14" cy="299"/>
            </a:xfrm>
            <a:custGeom>
              <a:avLst/>
              <a:gdLst/>
              <a:ahLst/>
              <a:cxnLst/>
              <a:rect l="l" t="t" r="r" b="b"/>
              <a:pathLst>
                <a:path w="1" h="22" extrusionOk="0">
                  <a:moveTo>
                    <a:pt x="1"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1"/>
            <p:cNvSpPr/>
            <p:nvPr/>
          </p:nvSpPr>
          <p:spPr>
            <a:xfrm>
              <a:off x="2121499" y="2035962"/>
              <a:ext cx="394" cy="54"/>
            </a:xfrm>
            <a:custGeom>
              <a:avLst/>
              <a:gdLst/>
              <a:ahLst/>
              <a:cxnLst/>
              <a:rect l="l" t="t" r="r" b="b"/>
              <a:pathLst>
                <a:path w="29" h="4" extrusionOk="0">
                  <a:moveTo>
                    <a:pt x="28"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1"/>
            <p:cNvSpPr/>
            <p:nvPr/>
          </p:nvSpPr>
          <p:spPr>
            <a:xfrm>
              <a:off x="2132945" y="2033151"/>
              <a:ext cx="68" cy="353"/>
            </a:xfrm>
            <a:custGeom>
              <a:avLst/>
              <a:gdLst/>
              <a:ahLst/>
              <a:cxnLst/>
              <a:rect l="l" t="t" r="r" b="b"/>
              <a:pathLst>
                <a:path w="5" h="26" extrusionOk="0">
                  <a:moveTo>
                    <a:pt x="4" y="1"/>
                  </a:moveTo>
                  <a:cubicBezTo>
                    <a:pt x="4" y="8"/>
                    <a:pt x="1" y="18"/>
                    <a:pt x="4" y="25"/>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1"/>
            <p:cNvSpPr/>
            <p:nvPr/>
          </p:nvSpPr>
          <p:spPr>
            <a:xfrm>
              <a:off x="2122354" y="2035867"/>
              <a:ext cx="299" cy="54"/>
            </a:xfrm>
            <a:custGeom>
              <a:avLst/>
              <a:gdLst/>
              <a:ahLst/>
              <a:cxnLst/>
              <a:rect l="l" t="t" r="r" b="b"/>
              <a:pathLst>
                <a:path w="22" h="4" extrusionOk="0">
                  <a:moveTo>
                    <a:pt x="2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1"/>
            <p:cNvSpPr/>
            <p:nvPr/>
          </p:nvSpPr>
          <p:spPr>
            <a:xfrm>
              <a:off x="2132279" y="2016560"/>
              <a:ext cx="49884" cy="63380"/>
            </a:xfrm>
            <a:custGeom>
              <a:avLst/>
              <a:gdLst/>
              <a:ahLst/>
              <a:cxnLst/>
              <a:rect l="l" t="t" r="r" b="b"/>
              <a:pathLst>
                <a:path w="3674" h="4668" extrusionOk="0">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1"/>
            <p:cNvSpPr/>
            <p:nvPr/>
          </p:nvSpPr>
          <p:spPr>
            <a:xfrm>
              <a:off x="2168070" y="2023593"/>
              <a:ext cx="394" cy="638"/>
            </a:xfrm>
            <a:custGeom>
              <a:avLst/>
              <a:gdLst/>
              <a:ahLst/>
              <a:cxnLst/>
              <a:rect l="l" t="t" r="r" b="b"/>
              <a:pathLst>
                <a:path w="29" h="47" extrusionOk="0">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1"/>
            <p:cNvSpPr/>
            <p:nvPr/>
          </p:nvSpPr>
          <p:spPr>
            <a:xfrm>
              <a:off x="2166359" y="2024217"/>
              <a:ext cx="1724" cy="6191"/>
            </a:xfrm>
            <a:custGeom>
              <a:avLst/>
              <a:gdLst/>
              <a:ahLst/>
              <a:cxnLst/>
              <a:rect l="l" t="t" r="r" b="b"/>
              <a:pathLst>
                <a:path w="127" h="456" extrusionOk="0">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1"/>
            <p:cNvSpPr/>
            <p:nvPr/>
          </p:nvSpPr>
          <p:spPr>
            <a:xfrm>
              <a:off x="2147065" y="2027639"/>
              <a:ext cx="1779" cy="54"/>
            </a:xfrm>
            <a:custGeom>
              <a:avLst/>
              <a:gdLst/>
              <a:ahLst/>
              <a:cxnLst/>
              <a:rect l="l" t="t" r="r" b="b"/>
              <a:pathLst>
                <a:path w="131" h="4" extrusionOk="0">
                  <a:moveTo>
                    <a:pt x="1" y="0"/>
                  </a:moveTo>
                  <a:lnTo>
                    <a:pt x="13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1"/>
            <p:cNvSpPr/>
            <p:nvPr/>
          </p:nvSpPr>
          <p:spPr>
            <a:xfrm>
              <a:off x="2149306" y="202773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1"/>
            <p:cNvSpPr/>
            <p:nvPr/>
          </p:nvSpPr>
          <p:spPr>
            <a:xfrm>
              <a:off x="2167934" y="2023837"/>
              <a:ext cx="394" cy="679"/>
            </a:xfrm>
            <a:custGeom>
              <a:avLst/>
              <a:gdLst/>
              <a:ahLst/>
              <a:cxnLst/>
              <a:rect l="l" t="t" r="r" b="b"/>
              <a:pathLst>
                <a:path w="29" h="50" extrusionOk="0">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1"/>
            <p:cNvSpPr/>
            <p:nvPr/>
          </p:nvSpPr>
          <p:spPr>
            <a:xfrm>
              <a:off x="2132184" y="2072553"/>
              <a:ext cx="68" cy="68"/>
            </a:xfrm>
            <a:custGeom>
              <a:avLst/>
              <a:gdLst/>
              <a:ahLst/>
              <a:cxnLst/>
              <a:rect l="l" t="t" r="r" b="b"/>
              <a:pathLst>
                <a:path w="5" h="5" extrusionOk="0">
                  <a:moveTo>
                    <a:pt x="1" y="4"/>
                  </a:moveTo>
                  <a:lnTo>
                    <a:pt x="1" y="4"/>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1"/>
            <p:cNvSpPr/>
            <p:nvPr/>
          </p:nvSpPr>
          <p:spPr>
            <a:xfrm>
              <a:off x="2146400" y="2033532"/>
              <a:ext cx="68" cy="489"/>
            </a:xfrm>
            <a:custGeom>
              <a:avLst/>
              <a:gdLst/>
              <a:ahLst/>
              <a:cxnLst/>
              <a:rect l="l" t="t" r="r" b="b"/>
              <a:pathLst>
                <a:path w="5" h="36" extrusionOk="0">
                  <a:moveTo>
                    <a:pt x="4" y="1"/>
                  </a:moveTo>
                  <a:lnTo>
                    <a:pt x="4" y="1"/>
                  </a:lnTo>
                  <a:cubicBezTo>
                    <a:pt x="1" y="15"/>
                    <a:pt x="1" y="25"/>
                    <a:pt x="1" y="36"/>
                  </a:cubicBezTo>
                  <a:cubicBezTo>
                    <a:pt x="4" y="25"/>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1"/>
            <p:cNvSpPr/>
            <p:nvPr/>
          </p:nvSpPr>
          <p:spPr>
            <a:xfrm>
              <a:off x="2132660" y="2071983"/>
              <a:ext cx="299" cy="204"/>
            </a:xfrm>
            <a:custGeom>
              <a:avLst/>
              <a:gdLst/>
              <a:ahLst/>
              <a:cxnLst/>
              <a:rect l="l" t="t" r="r" b="b"/>
              <a:pathLst>
                <a:path w="22" h="15" extrusionOk="0">
                  <a:moveTo>
                    <a:pt x="1" y="15"/>
                  </a:moveTo>
                  <a:cubicBezTo>
                    <a:pt x="8" y="11"/>
                    <a:pt x="15" y="4"/>
                    <a:pt x="22" y="1"/>
                  </a:cubicBezTo>
                  <a:cubicBezTo>
                    <a:pt x="15" y="4"/>
                    <a:pt x="8"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1"/>
            <p:cNvSpPr/>
            <p:nvPr/>
          </p:nvSpPr>
          <p:spPr>
            <a:xfrm>
              <a:off x="2133759" y="2071603"/>
              <a:ext cx="244" cy="68"/>
            </a:xfrm>
            <a:custGeom>
              <a:avLst/>
              <a:gdLst/>
              <a:ahLst/>
              <a:cxnLst/>
              <a:rect l="l" t="t" r="r" b="b"/>
              <a:pathLst>
                <a:path w="18" h="5" extrusionOk="0">
                  <a:moveTo>
                    <a:pt x="0"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1"/>
            <p:cNvSpPr/>
            <p:nvPr/>
          </p:nvSpPr>
          <p:spPr>
            <a:xfrm>
              <a:off x="2132334" y="2072268"/>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1"/>
            <p:cNvSpPr/>
            <p:nvPr/>
          </p:nvSpPr>
          <p:spPr>
            <a:xfrm>
              <a:off x="2133379" y="2071657"/>
              <a:ext cx="244" cy="109"/>
            </a:xfrm>
            <a:custGeom>
              <a:avLst/>
              <a:gdLst/>
              <a:ahLst/>
              <a:cxnLst/>
              <a:rect l="l" t="t" r="r" b="b"/>
              <a:pathLst>
                <a:path w="18" h="8" extrusionOk="0">
                  <a:moveTo>
                    <a:pt x="0"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1"/>
            <p:cNvSpPr/>
            <p:nvPr/>
          </p:nvSpPr>
          <p:spPr>
            <a:xfrm>
              <a:off x="2134140" y="2071562"/>
              <a:ext cx="394" cy="14"/>
            </a:xfrm>
            <a:custGeom>
              <a:avLst/>
              <a:gdLst/>
              <a:ahLst/>
              <a:cxnLst/>
              <a:rect l="l" t="t" r="r" b="b"/>
              <a:pathLst>
                <a:path w="29" h="1" extrusionOk="0">
                  <a:moveTo>
                    <a:pt x="0" y="0"/>
                  </a:moveTo>
                  <a:cubicBezTo>
                    <a:pt x="7" y="0"/>
                    <a:pt x="18" y="0"/>
                    <a:pt x="28" y="0"/>
                  </a:cubicBezTo>
                  <a:cubicBezTo>
                    <a:pt x="18" y="0"/>
                    <a:pt x="7"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1"/>
            <p:cNvSpPr/>
            <p:nvPr/>
          </p:nvSpPr>
          <p:spPr>
            <a:xfrm>
              <a:off x="2143359" y="2058297"/>
              <a:ext cx="1100" cy="1819"/>
            </a:xfrm>
            <a:custGeom>
              <a:avLst/>
              <a:gdLst/>
              <a:ahLst/>
              <a:cxnLst/>
              <a:rect l="l" t="t" r="r" b="b"/>
              <a:pathLst>
                <a:path w="81" h="134" extrusionOk="0">
                  <a:moveTo>
                    <a:pt x="81" y="134"/>
                  </a:moveTo>
                  <a:cubicBezTo>
                    <a:pt x="60" y="84"/>
                    <a:pt x="32" y="39"/>
                    <a:pt x="0" y="0"/>
                  </a:cubicBezTo>
                  <a:cubicBezTo>
                    <a:pt x="32" y="39"/>
                    <a:pt x="60" y="84"/>
                    <a:pt x="81" y="13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1"/>
            <p:cNvSpPr/>
            <p:nvPr/>
          </p:nvSpPr>
          <p:spPr>
            <a:xfrm>
              <a:off x="2146685" y="2030436"/>
              <a:ext cx="109" cy="774"/>
            </a:xfrm>
            <a:custGeom>
              <a:avLst/>
              <a:gdLst/>
              <a:ahLst/>
              <a:cxnLst/>
              <a:rect l="l" t="t" r="r" b="b"/>
              <a:pathLst>
                <a:path w="8" h="57" extrusionOk="0">
                  <a:moveTo>
                    <a:pt x="8" y="1"/>
                  </a:moveTo>
                  <a:cubicBezTo>
                    <a:pt x="4" y="18"/>
                    <a:pt x="1" y="39"/>
                    <a:pt x="1" y="57"/>
                  </a:cubicBez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1"/>
            <p:cNvSpPr/>
            <p:nvPr/>
          </p:nvSpPr>
          <p:spPr>
            <a:xfrm>
              <a:off x="2146780" y="2029350"/>
              <a:ext cx="109" cy="910"/>
            </a:xfrm>
            <a:custGeom>
              <a:avLst/>
              <a:gdLst/>
              <a:ahLst/>
              <a:cxnLst/>
              <a:rect l="l" t="t" r="r" b="b"/>
              <a:pathLst>
                <a:path w="8" h="67" extrusionOk="0">
                  <a:moveTo>
                    <a:pt x="1" y="6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1"/>
            <p:cNvSpPr/>
            <p:nvPr/>
          </p:nvSpPr>
          <p:spPr>
            <a:xfrm>
              <a:off x="2132945" y="2071793"/>
              <a:ext cx="353" cy="204"/>
            </a:xfrm>
            <a:custGeom>
              <a:avLst/>
              <a:gdLst/>
              <a:ahLst/>
              <a:cxnLst/>
              <a:rect l="l" t="t" r="r" b="b"/>
              <a:pathLst>
                <a:path w="26" h="15" extrusionOk="0">
                  <a:moveTo>
                    <a:pt x="1" y="15"/>
                  </a:moveTo>
                  <a:cubicBezTo>
                    <a:pt x="8" y="8"/>
                    <a:pt x="18" y="4"/>
                    <a:pt x="25" y="1"/>
                  </a:cubicBezTo>
                  <a:cubicBezTo>
                    <a:pt x="18" y="4"/>
                    <a:pt x="8" y="8"/>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1"/>
            <p:cNvSpPr/>
            <p:nvPr/>
          </p:nvSpPr>
          <p:spPr>
            <a:xfrm>
              <a:off x="2146590" y="2031386"/>
              <a:ext cx="68" cy="638"/>
            </a:xfrm>
            <a:custGeom>
              <a:avLst/>
              <a:gdLst/>
              <a:ahLst/>
              <a:cxnLst/>
              <a:rect l="l" t="t" r="r" b="b"/>
              <a:pathLst>
                <a:path w="5" h="47" extrusionOk="0">
                  <a:moveTo>
                    <a:pt x="1" y="47"/>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1"/>
            <p:cNvSpPr/>
            <p:nvPr/>
          </p:nvSpPr>
          <p:spPr>
            <a:xfrm>
              <a:off x="2146930" y="2027639"/>
              <a:ext cx="149" cy="1575"/>
            </a:xfrm>
            <a:custGeom>
              <a:avLst/>
              <a:gdLst/>
              <a:ahLst/>
              <a:cxnLst/>
              <a:rect l="l" t="t" r="r" b="b"/>
              <a:pathLst>
                <a:path w="11" h="116" extrusionOk="0">
                  <a:moveTo>
                    <a:pt x="11" y="0"/>
                  </a:moveTo>
                  <a:cubicBezTo>
                    <a:pt x="7" y="42"/>
                    <a:pt x="4" y="81"/>
                    <a:pt x="0" y="116"/>
                  </a:cubicBezTo>
                  <a:cubicBezTo>
                    <a:pt x="4" y="81"/>
                    <a:pt x="7" y="42"/>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1"/>
            <p:cNvSpPr/>
            <p:nvPr/>
          </p:nvSpPr>
          <p:spPr>
            <a:xfrm>
              <a:off x="2146549" y="2032201"/>
              <a:ext cx="54" cy="584"/>
            </a:xfrm>
            <a:custGeom>
              <a:avLst/>
              <a:gdLst/>
              <a:ahLst/>
              <a:cxnLst/>
              <a:rect l="l" t="t" r="r" b="b"/>
              <a:pathLst>
                <a:path w="4" h="43" extrusionOk="0">
                  <a:moveTo>
                    <a:pt x="4" y="1"/>
                  </a:moveTo>
                  <a:cubicBezTo>
                    <a:pt x="0" y="18"/>
                    <a:pt x="0" y="29"/>
                    <a:pt x="0" y="43"/>
                  </a:cubicBezTo>
                  <a:cubicBezTo>
                    <a:pt x="0" y="32"/>
                    <a:pt x="0" y="1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1"/>
            <p:cNvSpPr/>
            <p:nvPr/>
          </p:nvSpPr>
          <p:spPr>
            <a:xfrm>
              <a:off x="2136135" y="2062329"/>
              <a:ext cx="3150" cy="543"/>
            </a:xfrm>
            <a:custGeom>
              <a:avLst/>
              <a:gdLst/>
              <a:ahLst/>
              <a:cxnLst/>
              <a:rect l="l" t="t" r="r" b="b"/>
              <a:pathLst>
                <a:path w="232" h="40" extrusionOk="0">
                  <a:moveTo>
                    <a:pt x="195" y="1"/>
                  </a:moveTo>
                  <a:cubicBezTo>
                    <a:pt x="118" y="1"/>
                    <a:pt x="24" y="4"/>
                    <a:pt x="0" y="40"/>
                  </a:cubicBezTo>
                  <a:cubicBezTo>
                    <a:pt x="28" y="1"/>
                    <a:pt x="151" y="1"/>
                    <a:pt x="231" y="1"/>
                  </a:cubicBezTo>
                  <a:cubicBezTo>
                    <a:pt x="220" y="1"/>
                    <a:pt x="208" y="1"/>
                    <a:pt x="19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1"/>
            <p:cNvSpPr/>
            <p:nvPr/>
          </p:nvSpPr>
          <p:spPr>
            <a:xfrm>
              <a:off x="2146454" y="2032921"/>
              <a:ext cx="54" cy="489"/>
            </a:xfrm>
            <a:custGeom>
              <a:avLst/>
              <a:gdLst/>
              <a:ahLst/>
              <a:cxnLst/>
              <a:rect l="l" t="t" r="r" b="b"/>
              <a:pathLst>
                <a:path w="4" h="36" extrusionOk="0">
                  <a:moveTo>
                    <a:pt x="4" y="0"/>
                  </a:moveTo>
                  <a:lnTo>
                    <a:pt x="4" y="0"/>
                  </a:lnTo>
                  <a:cubicBezTo>
                    <a:pt x="0" y="14"/>
                    <a:pt x="0" y="25"/>
                    <a:pt x="0" y="35"/>
                  </a:cubicBezTo>
                  <a:cubicBezTo>
                    <a:pt x="4"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1"/>
            <p:cNvSpPr/>
            <p:nvPr/>
          </p:nvSpPr>
          <p:spPr>
            <a:xfrm>
              <a:off x="2208721" y="1867452"/>
              <a:ext cx="119645" cy="148131"/>
            </a:xfrm>
            <a:custGeom>
              <a:avLst/>
              <a:gdLst/>
              <a:ahLst/>
              <a:cxnLst/>
              <a:rect l="l" t="t" r="r" b="b"/>
              <a:pathLst>
                <a:path w="8812" h="10910" extrusionOk="0">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1"/>
            <p:cNvSpPr/>
            <p:nvPr/>
          </p:nvSpPr>
          <p:spPr>
            <a:xfrm>
              <a:off x="2215129" y="1960186"/>
              <a:ext cx="5295" cy="7196"/>
            </a:xfrm>
            <a:custGeom>
              <a:avLst/>
              <a:gdLst/>
              <a:ahLst/>
              <a:cxnLst/>
              <a:rect l="l" t="t" r="r" b="b"/>
              <a:pathLst>
                <a:path w="390" h="530" extrusionOk="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1"/>
            <p:cNvSpPr/>
            <p:nvPr/>
          </p:nvSpPr>
          <p:spPr>
            <a:xfrm>
              <a:off x="2245217" y="1998977"/>
              <a:ext cx="394" cy="625"/>
            </a:xfrm>
            <a:custGeom>
              <a:avLst/>
              <a:gdLst/>
              <a:ahLst/>
              <a:cxnLst/>
              <a:rect l="l" t="t" r="r" b="b"/>
              <a:pathLst>
                <a:path w="29" h="46" extrusionOk="0">
                  <a:moveTo>
                    <a:pt x="29" y="46"/>
                  </a:moveTo>
                  <a:lnTo>
                    <a:pt x="15" y="4"/>
                  </a:lnTo>
                  <a:lnTo>
                    <a:pt x="1" y="0"/>
                  </a:ln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1"/>
            <p:cNvSpPr/>
            <p:nvPr/>
          </p:nvSpPr>
          <p:spPr>
            <a:xfrm>
              <a:off x="2212183" y="1952922"/>
              <a:ext cx="68" cy="149"/>
            </a:xfrm>
            <a:custGeom>
              <a:avLst/>
              <a:gdLst/>
              <a:ahLst/>
              <a:cxnLst/>
              <a:rect l="l" t="t" r="r" b="b"/>
              <a:pathLst>
                <a:path w="5" h="11" extrusionOk="0">
                  <a:moveTo>
                    <a:pt x="1" y="0"/>
                  </a:moveTo>
                  <a:cubicBezTo>
                    <a:pt x="1" y="4"/>
                    <a:pt x="1" y="7"/>
                    <a:pt x="4" y="11"/>
                  </a:cubicBezTo>
                  <a:cubicBezTo>
                    <a:pt x="4" y="7"/>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1"/>
            <p:cNvSpPr/>
            <p:nvPr/>
          </p:nvSpPr>
          <p:spPr>
            <a:xfrm>
              <a:off x="2214994" y="1959385"/>
              <a:ext cx="244" cy="720"/>
            </a:xfrm>
            <a:custGeom>
              <a:avLst/>
              <a:gdLst/>
              <a:ahLst/>
              <a:cxnLst/>
              <a:rect l="l" t="t" r="r" b="b"/>
              <a:pathLst>
                <a:path w="18" h="53" extrusionOk="0">
                  <a:moveTo>
                    <a:pt x="0" y="53"/>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1"/>
            <p:cNvSpPr/>
            <p:nvPr/>
          </p:nvSpPr>
          <p:spPr>
            <a:xfrm>
              <a:off x="2208761" y="1945210"/>
              <a:ext cx="14" cy="258"/>
            </a:xfrm>
            <a:custGeom>
              <a:avLst/>
              <a:gdLst/>
              <a:ahLst/>
              <a:cxnLst/>
              <a:rect l="l" t="t" r="r" b="b"/>
              <a:pathLst>
                <a:path w="1" h="19" extrusionOk="0">
                  <a:moveTo>
                    <a:pt x="1" y="18"/>
                  </a:moveTo>
                  <a:cubicBezTo>
                    <a:pt x="1" y="11"/>
                    <a:pt x="1" y="8"/>
                    <a:pt x="1" y="1"/>
                  </a:cubicBezTo>
                  <a:cubicBezTo>
                    <a:pt x="1" y="8"/>
                    <a:pt x="1"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1"/>
            <p:cNvSpPr/>
            <p:nvPr/>
          </p:nvSpPr>
          <p:spPr>
            <a:xfrm>
              <a:off x="2212563" y="1953872"/>
              <a:ext cx="964" cy="1195"/>
            </a:xfrm>
            <a:custGeom>
              <a:avLst/>
              <a:gdLst/>
              <a:ahLst/>
              <a:cxnLst/>
              <a:rect l="l" t="t" r="r" b="b"/>
              <a:pathLst>
                <a:path w="71" h="88" extrusionOk="0">
                  <a:moveTo>
                    <a:pt x="71" y="88"/>
                  </a:moveTo>
                  <a:cubicBezTo>
                    <a:pt x="43" y="60"/>
                    <a:pt x="18" y="32"/>
                    <a:pt x="1" y="0"/>
                  </a:cubicBezTo>
                  <a:cubicBezTo>
                    <a:pt x="18" y="32"/>
                    <a:pt x="43" y="60"/>
                    <a:pt x="71"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1"/>
            <p:cNvSpPr/>
            <p:nvPr/>
          </p:nvSpPr>
          <p:spPr>
            <a:xfrm>
              <a:off x="2215279" y="1956343"/>
              <a:ext cx="54" cy="14"/>
            </a:xfrm>
            <a:custGeom>
              <a:avLst/>
              <a:gdLst/>
              <a:ahLst/>
              <a:cxnLst/>
              <a:rect l="l" t="t" r="r" b="b"/>
              <a:pathLst>
                <a:path w="4" h="1" extrusionOk="0">
                  <a:moveTo>
                    <a:pt x="4" y="0"/>
                  </a:moveTo>
                  <a:lnTo>
                    <a:pt x="4"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1"/>
            <p:cNvSpPr/>
            <p:nvPr/>
          </p:nvSpPr>
          <p:spPr>
            <a:xfrm>
              <a:off x="2212427" y="1953533"/>
              <a:ext cx="109" cy="299"/>
            </a:xfrm>
            <a:custGeom>
              <a:avLst/>
              <a:gdLst/>
              <a:ahLst/>
              <a:cxnLst/>
              <a:rect l="l" t="t" r="r" b="b"/>
              <a:pathLst>
                <a:path w="8" h="22" extrusionOk="0">
                  <a:moveTo>
                    <a:pt x="0" y="1"/>
                  </a:moveTo>
                  <a:cubicBezTo>
                    <a:pt x="4" y="8"/>
                    <a:pt x="4" y="15"/>
                    <a:pt x="7" y="22"/>
                  </a:cubicBezTo>
                  <a:cubicBezTo>
                    <a:pt x="4"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1"/>
            <p:cNvSpPr/>
            <p:nvPr/>
          </p:nvSpPr>
          <p:spPr>
            <a:xfrm>
              <a:off x="2212278" y="1953248"/>
              <a:ext cx="109" cy="258"/>
            </a:xfrm>
            <a:custGeom>
              <a:avLst/>
              <a:gdLst/>
              <a:ahLst/>
              <a:cxnLst/>
              <a:rect l="l" t="t" r="r" b="b"/>
              <a:pathLst>
                <a:path w="8" h="19" extrusionOk="0">
                  <a:moveTo>
                    <a:pt x="1" y="1"/>
                  </a:moveTo>
                  <a:cubicBezTo>
                    <a:pt x="1" y="4"/>
                    <a:pt x="4" y="11"/>
                    <a:pt x="8" y="18"/>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1"/>
            <p:cNvSpPr/>
            <p:nvPr/>
          </p:nvSpPr>
          <p:spPr>
            <a:xfrm>
              <a:off x="2216080" y="1961421"/>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1"/>
            <p:cNvSpPr/>
            <p:nvPr/>
          </p:nvSpPr>
          <p:spPr>
            <a:xfrm>
              <a:off x="2307348" y="1867601"/>
              <a:ext cx="394" cy="489"/>
            </a:xfrm>
            <a:custGeom>
              <a:avLst/>
              <a:gdLst/>
              <a:ahLst/>
              <a:cxnLst/>
              <a:rect l="l" t="t" r="r" b="b"/>
              <a:pathLst>
                <a:path w="29" h="36" extrusionOk="0">
                  <a:moveTo>
                    <a:pt x="0" y="35"/>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1"/>
            <p:cNvSpPr/>
            <p:nvPr/>
          </p:nvSpPr>
          <p:spPr>
            <a:xfrm>
              <a:off x="2305583" y="1869312"/>
              <a:ext cx="353" cy="109"/>
            </a:xfrm>
            <a:custGeom>
              <a:avLst/>
              <a:gdLst/>
              <a:ahLst/>
              <a:cxnLst/>
              <a:rect l="l" t="t" r="r" b="b"/>
              <a:pathLst>
                <a:path w="26" h="8" extrusionOk="0">
                  <a:moveTo>
                    <a:pt x="1" y="7"/>
                  </a:moveTo>
                  <a:cubicBezTo>
                    <a:pt x="11" y="4"/>
                    <a:pt x="18" y="4"/>
                    <a:pt x="25" y="0"/>
                  </a:cubicBezTo>
                  <a:cubicBezTo>
                    <a:pt x="18" y="4"/>
                    <a:pt x="1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1"/>
            <p:cNvSpPr/>
            <p:nvPr/>
          </p:nvSpPr>
          <p:spPr>
            <a:xfrm>
              <a:off x="2306302" y="1868932"/>
              <a:ext cx="299" cy="204"/>
            </a:xfrm>
            <a:custGeom>
              <a:avLst/>
              <a:gdLst/>
              <a:ahLst/>
              <a:cxnLst/>
              <a:rect l="l" t="t" r="r" b="b"/>
              <a:pathLst>
                <a:path w="22" h="15" extrusionOk="0">
                  <a:moveTo>
                    <a:pt x="0" y="14"/>
                  </a:moveTo>
                  <a:cubicBezTo>
                    <a:pt x="7" y="11"/>
                    <a:pt x="14" y="4"/>
                    <a:pt x="21" y="0"/>
                  </a:cubicBezTo>
                  <a:cubicBezTo>
                    <a:pt x="14" y="4"/>
                    <a:pt x="7"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1"/>
            <p:cNvSpPr/>
            <p:nvPr/>
          </p:nvSpPr>
          <p:spPr>
            <a:xfrm>
              <a:off x="2305963" y="1869162"/>
              <a:ext cx="353" cy="163"/>
            </a:xfrm>
            <a:custGeom>
              <a:avLst/>
              <a:gdLst/>
              <a:ahLst/>
              <a:cxnLst/>
              <a:rect l="l" t="t" r="r" b="b"/>
              <a:pathLst>
                <a:path w="26" h="12" extrusionOk="0">
                  <a:moveTo>
                    <a:pt x="1" y="11"/>
                  </a:moveTo>
                  <a:cubicBezTo>
                    <a:pt x="11" y="8"/>
                    <a:pt x="18" y="4"/>
                    <a:pt x="25" y="1"/>
                  </a:cubicBezTo>
                  <a:cubicBezTo>
                    <a:pt x="18" y="4"/>
                    <a:pt x="1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1"/>
            <p:cNvSpPr/>
            <p:nvPr/>
          </p:nvSpPr>
          <p:spPr>
            <a:xfrm>
              <a:off x="2306628" y="1868646"/>
              <a:ext cx="299" cy="299"/>
            </a:xfrm>
            <a:custGeom>
              <a:avLst/>
              <a:gdLst/>
              <a:ahLst/>
              <a:cxnLst/>
              <a:rect l="l" t="t" r="r" b="b"/>
              <a:pathLst>
                <a:path w="22" h="22" extrusionOk="0">
                  <a:moveTo>
                    <a:pt x="22" y="0"/>
                  </a:moveTo>
                  <a:cubicBezTo>
                    <a:pt x="15" y="7"/>
                    <a:pt x="8" y="14"/>
                    <a:pt x="1" y="21"/>
                  </a:cubicBezTo>
                  <a:cubicBezTo>
                    <a:pt x="8" y="14"/>
                    <a:pt x="15" y="7"/>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1"/>
            <p:cNvSpPr/>
            <p:nvPr/>
          </p:nvSpPr>
          <p:spPr>
            <a:xfrm>
              <a:off x="2306968" y="1868171"/>
              <a:ext cx="339" cy="394"/>
            </a:xfrm>
            <a:custGeom>
              <a:avLst/>
              <a:gdLst/>
              <a:ahLst/>
              <a:cxnLst/>
              <a:rect l="l" t="t" r="r" b="b"/>
              <a:pathLst>
                <a:path w="25" h="29" extrusionOk="0">
                  <a:moveTo>
                    <a:pt x="25" y="0"/>
                  </a:moveTo>
                  <a:lnTo>
                    <a:pt x="25" y="0"/>
                  </a:lnTo>
                  <a:cubicBezTo>
                    <a:pt x="18" y="11"/>
                    <a:pt x="7" y="18"/>
                    <a:pt x="0" y="28"/>
                  </a:cubicBezTo>
                  <a:cubicBezTo>
                    <a:pt x="11" y="21"/>
                    <a:pt x="18" y="1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1"/>
            <p:cNvSpPr/>
            <p:nvPr/>
          </p:nvSpPr>
          <p:spPr>
            <a:xfrm>
              <a:off x="2305162" y="1869407"/>
              <a:ext cx="394" cy="54"/>
            </a:xfrm>
            <a:custGeom>
              <a:avLst/>
              <a:gdLst/>
              <a:ahLst/>
              <a:cxnLst/>
              <a:rect l="l" t="t" r="r" b="b"/>
              <a:pathLst>
                <a:path w="29" h="4" extrusionOk="0">
                  <a:moveTo>
                    <a:pt x="0" y="4"/>
                  </a:moveTo>
                  <a:cubicBezTo>
                    <a:pt x="7" y="4"/>
                    <a:pt x="18" y="0"/>
                    <a:pt x="28" y="0"/>
                  </a:cubicBezTo>
                  <a:cubicBezTo>
                    <a:pt x="18" y="0"/>
                    <a:pt x="7"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1"/>
            <p:cNvSpPr/>
            <p:nvPr/>
          </p:nvSpPr>
          <p:spPr>
            <a:xfrm>
              <a:off x="2305067" y="18694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1"/>
            <p:cNvSpPr/>
            <p:nvPr/>
          </p:nvSpPr>
          <p:spPr>
            <a:xfrm>
              <a:off x="2353593" y="1948930"/>
              <a:ext cx="11799" cy="11704"/>
            </a:xfrm>
            <a:custGeom>
              <a:avLst/>
              <a:gdLst/>
              <a:ahLst/>
              <a:cxnLst/>
              <a:rect l="l" t="t" r="r" b="b"/>
              <a:pathLst>
                <a:path w="869" h="862" extrusionOk="0">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1"/>
            <p:cNvSpPr/>
            <p:nvPr/>
          </p:nvSpPr>
          <p:spPr>
            <a:xfrm>
              <a:off x="2361481" y="1958570"/>
              <a:ext cx="1779" cy="2064"/>
            </a:xfrm>
            <a:custGeom>
              <a:avLst/>
              <a:gdLst/>
              <a:ahLst/>
              <a:cxnLst/>
              <a:rect l="l" t="t" r="r" b="b"/>
              <a:pathLst>
                <a:path w="131" h="152" extrusionOk="0">
                  <a:moveTo>
                    <a:pt x="130" y="1"/>
                  </a:moveTo>
                  <a:lnTo>
                    <a:pt x="130" y="1"/>
                  </a:lnTo>
                  <a:cubicBezTo>
                    <a:pt x="88" y="43"/>
                    <a:pt x="43" y="95"/>
                    <a:pt x="1" y="151"/>
                  </a:cubicBezTo>
                  <a:lnTo>
                    <a:pt x="4" y="151"/>
                  </a:lnTo>
                  <a:cubicBezTo>
                    <a:pt x="39" y="102"/>
                    <a:pt x="85" y="50"/>
                    <a:pt x="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1"/>
            <p:cNvSpPr/>
            <p:nvPr/>
          </p:nvSpPr>
          <p:spPr>
            <a:xfrm>
              <a:off x="2314910" y="1908374"/>
              <a:ext cx="47019" cy="40325"/>
            </a:xfrm>
            <a:custGeom>
              <a:avLst/>
              <a:gdLst/>
              <a:ahLst/>
              <a:cxnLst/>
              <a:rect l="l" t="t" r="r" b="b"/>
              <a:pathLst>
                <a:path w="3463" h="2970" extrusionOk="0">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1"/>
            <p:cNvSpPr/>
            <p:nvPr/>
          </p:nvSpPr>
          <p:spPr>
            <a:xfrm>
              <a:off x="2327266" y="1910329"/>
              <a:ext cx="625" cy="679"/>
            </a:xfrm>
            <a:custGeom>
              <a:avLst/>
              <a:gdLst/>
              <a:ahLst/>
              <a:cxnLst/>
              <a:rect l="l" t="t" r="r" b="b"/>
              <a:pathLst>
                <a:path w="46" h="50" extrusionOk="0">
                  <a:moveTo>
                    <a:pt x="46" y="0"/>
                  </a:moveTo>
                  <a:cubicBezTo>
                    <a:pt x="32" y="18"/>
                    <a:pt x="14" y="32"/>
                    <a:pt x="0" y="49"/>
                  </a:cubicBezTo>
                  <a:cubicBezTo>
                    <a:pt x="14" y="35"/>
                    <a:pt x="32" y="18"/>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1"/>
            <p:cNvSpPr/>
            <p:nvPr/>
          </p:nvSpPr>
          <p:spPr>
            <a:xfrm>
              <a:off x="2324034" y="1913126"/>
              <a:ext cx="489" cy="353"/>
            </a:xfrm>
            <a:custGeom>
              <a:avLst/>
              <a:gdLst/>
              <a:ahLst/>
              <a:cxnLst/>
              <a:rect l="l" t="t" r="r" b="b"/>
              <a:pathLst>
                <a:path w="36" h="26" extrusionOk="0">
                  <a:moveTo>
                    <a:pt x="0" y="25"/>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1"/>
            <p:cNvSpPr/>
            <p:nvPr/>
          </p:nvSpPr>
          <p:spPr>
            <a:xfrm>
              <a:off x="2325881" y="1911660"/>
              <a:ext cx="638" cy="489"/>
            </a:xfrm>
            <a:custGeom>
              <a:avLst/>
              <a:gdLst/>
              <a:ahLst/>
              <a:cxnLst/>
              <a:rect l="l" t="t" r="r" b="b"/>
              <a:pathLst>
                <a:path w="47" h="36" extrusionOk="0">
                  <a:moveTo>
                    <a:pt x="1" y="35"/>
                  </a:moveTo>
                  <a:cubicBezTo>
                    <a:pt x="15" y="25"/>
                    <a:pt x="32" y="11"/>
                    <a:pt x="46" y="0"/>
                  </a:cubicBezTo>
                  <a:cubicBezTo>
                    <a:pt x="32" y="11"/>
                    <a:pt x="15"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1"/>
            <p:cNvSpPr/>
            <p:nvPr/>
          </p:nvSpPr>
          <p:spPr>
            <a:xfrm>
              <a:off x="2324605" y="1912705"/>
              <a:ext cx="530" cy="394"/>
            </a:xfrm>
            <a:custGeom>
              <a:avLst/>
              <a:gdLst/>
              <a:ahLst/>
              <a:cxnLst/>
              <a:rect l="l" t="t" r="r" b="b"/>
              <a:pathLst>
                <a:path w="39" h="29" extrusionOk="0">
                  <a:moveTo>
                    <a:pt x="0" y="28"/>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1"/>
            <p:cNvSpPr/>
            <p:nvPr/>
          </p:nvSpPr>
          <p:spPr>
            <a:xfrm>
              <a:off x="2325216" y="1912230"/>
              <a:ext cx="584" cy="434"/>
            </a:xfrm>
            <a:custGeom>
              <a:avLst/>
              <a:gdLst/>
              <a:ahLst/>
              <a:cxnLst/>
              <a:rect l="l" t="t" r="r" b="b"/>
              <a:pathLst>
                <a:path w="43" h="32" extrusionOk="0">
                  <a:moveTo>
                    <a:pt x="1" y="32"/>
                  </a:moveTo>
                  <a:lnTo>
                    <a:pt x="4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1"/>
            <p:cNvSpPr/>
            <p:nvPr/>
          </p:nvSpPr>
          <p:spPr>
            <a:xfrm>
              <a:off x="2328026" y="1909515"/>
              <a:ext cx="625" cy="733"/>
            </a:xfrm>
            <a:custGeom>
              <a:avLst/>
              <a:gdLst/>
              <a:ahLst/>
              <a:cxnLst/>
              <a:rect l="l" t="t" r="r" b="b"/>
              <a:pathLst>
                <a:path w="46" h="54" extrusionOk="0">
                  <a:moveTo>
                    <a:pt x="0" y="53"/>
                  </a:moveTo>
                  <a:cubicBezTo>
                    <a:pt x="14" y="36"/>
                    <a:pt x="32" y="18"/>
                    <a:pt x="46" y="1"/>
                  </a:cubicBezTo>
                  <a:cubicBezTo>
                    <a:pt x="32" y="18"/>
                    <a:pt x="14" y="36"/>
                    <a:pt x="0"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1"/>
            <p:cNvSpPr/>
            <p:nvPr/>
          </p:nvSpPr>
          <p:spPr>
            <a:xfrm>
              <a:off x="2326546" y="1911035"/>
              <a:ext cx="679" cy="584"/>
            </a:xfrm>
            <a:custGeom>
              <a:avLst/>
              <a:gdLst/>
              <a:ahLst/>
              <a:cxnLst/>
              <a:rect l="l" t="t" r="r" b="b"/>
              <a:pathLst>
                <a:path w="50" h="43" extrusionOk="0">
                  <a:moveTo>
                    <a:pt x="1" y="43"/>
                  </a:moveTo>
                  <a:cubicBezTo>
                    <a:pt x="15" y="29"/>
                    <a:pt x="32" y="15"/>
                    <a:pt x="50" y="1"/>
                  </a:cubicBezTo>
                  <a:cubicBezTo>
                    <a:pt x="32" y="15"/>
                    <a:pt x="15"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1"/>
            <p:cNvSpPr/>
            <p:nvPr/>
          </p:nvSpPr>
          <p:spPr>
            <a:xfrm>
              <a:off x="2328732" y="1908619"/>
              <a:ext cx="679" cy="774"/>
            </a:xfrm>
            <a:custGeom>
              <a:avLst/>
              <a:gdLst/>
              <a:ahLst/>
              <a:cxnLst/>
              <a:rect l="l" t="t" r="r" b="b"/>
              <a:pathLst>
                <a:path w="50" h="57" extrusionOk="0">
                  <a:moveTo>
                    <a:pt x="50" y="0"/>
                  </a:moveTo>
                  <a:cubicBezTo>
                    <a:pt x="32" y="18"/>
                    <a:pt x="18" y="39"/>
                    <a:pt x="1" y="56"/>
                  </a:cubicBezTo>
                  <a:cubicBezTo>
                    <a:pt x="18" y="39"/>
                    <a:pt x="32" y="21"/>
                    <a:pt x="5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1"/>
            <p:cNvSpPr/>
            <p:nvPr/>
          </p:nvSpPr>
          <p:spPr>
            <a:xfrm>
              <a:off x="2315196" y="1925726"/>
              <a:ext cx="869" cy="1629"/>
            </a:xfrm>
            <a:custGeom>
              <a:avLst/>
              <a:gdLst/>
              <a:ahLst/>
              <a:cxnLst/>
              <a:rect l="l" t="t" r="r" b="b"/>
              <a:pathLst>
                <a:path w="64" h="120" extrusionOk="0">
                  <a:moveTo>
                    <a:pt x="0" y="120"/>
                  </a:moveTo>
                  <a:cubicBezTo>
                    <a:pt x="14" y="74"/>
                    <a:pt x="35" y="32"/>
                    <a:pt x="63" y="1"/>
                  </a:cubicBezTo>
                  <a:cubicBezTo>
                    <a:pt x="35" y="32"/>
                    <a:pt x="14" y="74"/>
                    <a:pt x="0" y="12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1"/>
            <p:cNvSpPr/>
            <p:nvPr/>
          </p:nvSpPr>
          <p:spPr>
            <a:xfrm>
              <a:off x="2315481" y="1933384"/>
              <a:ext cx="204" cy="869"/>
            </a:xfrm>
            <a:custGeom>
              <a:avLst/>
              <a:gdLst/>
              <a:ahLst/>
              <a:cxnLst/>
              <a:rect l="l" t="t" r="r" b="b"/>
              <a:pathLst>
                <a:path w="15" h="64" extrusionOk="0">
                  <a:moveTo>
                    <a:pt x="0" y="0"/>
                  </a:moveTo>
                  <a:cubicBezTo>
                    <a:pt x="7" y="21"/>
                    <a:pt x="11" y="46"/>
                    <a:pt x="14" y="63"/>
                  </a:cubicBezTo>
                  <a:cubicBezTo>
                    <a:pt x="11" y="42"/>
                    <a:pt x="7"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1"/>
            <p:cNvSpPr/>
            <p:nvPr/>
          </p:nvSpPr>
          <p:spPr>
            <a:xfrm>
              <a:off x="2315046" y="1928062"/>
              <a:ext cx="14" cy="204"/>
            </a:xfrm>
            <a:custGeom>
              <a:avLst/>
              <a:gdLst/>
              <a:ahLst/>
              <a:cxnLst/>
              <a:rect l="l" t="t" r="r" b="b"/>
              <a:pathLst>
                <a:path w="1" h="15" extrusionOk="0">
                  <a:moveTo>
                    <a:pt x="1" y="14"/>
                  </a:moveTo>
                  <a:cubicBezTo>
                    <a:pt x="1" y="7"/>
                    <a:pt x="1" y="4"/>
                    <a:pt x="1" y="0"/>
                  </a:cubicBezTo>
                  <a:cubicBezTo>
                    <a:pt x="1" y="4"/>
                    <a:pt x="1" y="7"/>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1"/>
            <p:cNvSpPr/>
            <p:nvPr/>
          </p:nvSpPr>
          <p:spPr>
            <a:xfrm>
              <a:off x="2315100" y="1927396"/>
              <a:ext cx="109" cy="394"/>
            </a:xfrm>
            <a:custGeom>
              <a:avLst/>
              <a:gdLst/>
              <a:ahLst/>
              <a:cxnLst/>
              <a:rect l="l" t="t" r="r" b="b"/>
              <a:pathLst>
                <a:path w="8" h="29" extrusionOk="0">
                  <a:moveTo>
                    <a:pt x="7" y="0"/>
                  </a:moveTo>
                  <a:lnTo>
                    <a:pt x="7" y="0"/>
                  </a:lnTo>
                  <a:cubicBezTo>
                    <a:pt x="4" y="7"/>
                    <a:pt x="0" y="18"/>
                    <a:pt x="0" y="28"/>
                  </a:cubicBezTo>
                  <a:cubicBezTo>
                    <a:pt x="4" y="18"/>
                    <a:pt x="4"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1"/>
            <p:cNvSpPr/>
            <p:nvPr/>
          </p:nvSpPr>
          <p:spPr>
            <a:xfrm>
              <a:off x="2361250" y="1948170"/>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1"/>
            <p:cNvSpPr/>
            <p:nvPr/>
          </p:nvSpPr>
          <p:spPr>
            <a:xfrm>
              <a:off x="2361861" y="1947735"/>
              <a:ext cx="109" cy="109"/>
            </a:xfrm>
            <a:custGeom>
              <a:avLst/>
              <a:gdLst/>
              <a:ahLst/>
              <a:cxnLst/>
              <a:rect l="l" t="t" r="r" b="b"/>
              <a:pathLst>
                <a:path w="8" h="8" extrusionOk="0">
                  <a:moveTo>
                    <a:pt x="8" y="1"/>
                  </a:moveTo>
                  <a:lnTo>
                    <a:pt x="8" y="1"/>
                  </a:ln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1"/>
            <p:cNvSpPr/>
            <p:nvPr/>
          </p:nvSpPr>
          <p:spPr>
            <a:xfrm>
              <a:off x="2360870" y="1948496"/>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1"/>
            <p:cNvSpPr/>
            <p:nvPr/>
          </p:nvSpPr>
          <p:spPr>
            <a:xfrm>
              <a:off x="2361481" y="1947980"/>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1"/>
            <p:cNvSpPr/>
            <p:nvPr/>
          </p:nvSpPr>
          <p:spPr>
            <a:xfrm>
              <a:off x="2361060" y="194836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1"/>
            <p:cNvSpPr/>
            <p:nvPr/>
          </p:nvSpPr>
          <p:spPr>
            <a:xfrm>
              <a:off x="2360721" y="1948645"/>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1"/>
            <p:cNvSpPr/>
            <p:nvPr/>
          </p:nvSpPr>
          <p:spPr>
            <a:xfrm>
              <a:off x="2289045" y="1932474"/>
              <a:ext cx="108104" cy="83909"/>
            </a:xfrm>
            <a:custGeom>
              <a:avLst/>
              <a:gdLst/>
              <a:ahLst/>
              <a:cxnLst/>
              <a:rect l="l" t="t" r="r" b="b"/>
              <a:pathLst>
                <a:path w="7962" h="6180" extrusionOk="0">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1"/>
            <p:cNvSpPr/>
            <p:nvPr/>
          </p:nvSpPr>
          <p:spPr>
            <a:xfrm>
              <a:off x="2360015" y="1962711"/>
              <a:ext cx="149" cy="204"/>
            </a:xfrm>
            <a:custGeom>
              <a:avLst/>
              <a:gdLst/>
              <a:ahLst/>
              <a:cxnLst/>
              <a:rect l="l" t="t" r="r" b="b"/>
              <a:pathLst>
                <a:path w="11" h="15" extrusionOk="0">
                  <a:moveTo>
                    <a:pt x="11"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1"/>
            <p:cNvSpPr/>
            <p:nvPr/>
          </p:nvSpPr>
          <p:spPr>
            <a:xfrm>
              <a:off x="2360965" y="1967409"/>
              <a:ext cx="3761" cy="4861"/>
            </a:xfrm>
            <a:custGeom>
              <a:avLst/>
              <a:gdLst/>
              <a:ahLst/>
              <a:cxnLst/>
              <a:rect l="l" t="t" r="r" b="b"/>
              <a:pathLst>
                <a:path w="277" h="358" extrusionOk="0">
                  <a:moveTo>
                    <a:pt x="0" y="1"/>
                  </a:moveTo>
                  <a:cubicBezTo>
                    <a:pt x="81" y="141"/>
                    <a:pt x="193" y="316"/>
                    <a:pt x="277" y="358"/>
                  </a:cubicBezTo>
                  <a:cubicBezTo>
                    <a:pt x="193" y="312"/>
                    <a:pt x="81" y="137"/>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1"/>
            <p:cNvSpPr/>
            <p:nvPr/>
          </p:nvSpPr>
          <p:spPr>
            <a:xfrm>
              <a:off x="2359580" y="196470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1"/>
            <p:cNvSpPr/>
            <p:nvPr/>
          </p:nvSpPr>
          <p:spPr>
            <a:xfrm>
              <a:off x="2360205" y="1962087"/>
              <a:ext cx="299" cy="489"/>
            </a:xfrm>
            <a:custGeom>
              <a:avLst/>
              <a:gdLst/>
              <a:ahLst/>
              <a:cxnLst/>
              <a:rect l="l" t="t" r="r" b="b"/>
              <a:pathLst>
                <a:path w="22" h="36" extrusionOk="0">
                  <a:moveTo>
                    <a:pt x="0" y="36"/>
                  </a:moveTo>
                  <a:cubicBezTo>
                    <a:pt x="7" y="25"/>
                    <a:pt x="14" y="11"/>
                    <a:pt x="21" y="1"/>
                  </a:cubicBezTo>
                  <a:lnTo>
                    <a:pt x="21" y="1"/>
                  </a:lnTo>
                  <a:cubicBezTo>
                    <a:pt x="14" y="11"/>
                    <a:pt x="7" y="25"/>
                    <a:pt x="0"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1"/>
            <p:cNvSpPr/>
            <p:nvPr/>
          </p:nvSpPr>
          <p:spPr>
            <a:xfrm>
              <a:off x="2354027" y="2011522"/>
              <a:ext cx="149" cy="14"/>
            </a:xfrm>
            <a:custGeom>
              <a:avLst/>
              <a:gdLst/>
              <a:ahLst/>
              <a:cxnLst/>
              <a:rect l="l" t="t" r="r" b="b"/>
              <a:pathLst>
                <a:path w="11" h="1" extrusionOk="0">
                  <a:moveTo>
                    <a:pt x="0" y="1"/>
                  </a:moveTo>
                  <a:lnTo>
                    <a:pt x="7" y="1"/>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1"/>
            <p:cNvSpPr/>
            <p:nvPr/>
          </p:nvSpPr>
          <p:spPr>
            <a:xfrm>
              <a:off x="2353647" y="2011577"/>
              <a:ext cx="299" cy="54"/>
            </a:xfrm>
            <a:custGeom>
              <a:avLst/>
              <a:gdLst/>
              <a:ahLst/>
              <a:cxnLst/>
              <a:rect l="l" t="t" r="r" b="b"/>
              <a:pathLst>
                <a:path w="22" h="4" extrusionOk="0">
                  <a:moveTo>
                    <a:pt x="0" y="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1"/>
            <p:cNvSpPr/>
            <p:nvPr/>
          </p:nvSpPr>
          <p:spPr>
            <a:xfrm>
              <a:off x="2356159" y="2010572"/>
              <a:ext cx="3815" cy="543"/>
            </a:xfrm>
            <a:custGeom>
              <a:avLst/>
              <a:gdLst/>
              <a:ahLst/>
              <a:cxnLst/>
              <a:rect l="l" t="t" r="r" b="b"/>
              <a:pathLst>
                <a:path w="281" h="40" extrusionOk="0">
                  <a:moveTo>
                    <a:pt x="1" y="39"/>
                  </a:moveTo>
                  <a:lnTo>
                    <a:pt x="1" y="39"/>
                  </a:lnTo>
                  <a:cubicBezTo>
                    <a:pt x="92" y="18"/>
                    <a:pt x="186" y="8"/>
                    <a:pt x="281" y="1"/>
                  </a:cubicBezTo>
                  <a:cubicBezTo>
                    <a:pt x="186" y="8"/>
                    <a:pt x="92" y="18"/>
                    <a:pt x="1"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1"/>
            <p:cNvSpPr/>
            <p:nvPr/>
          </p:nvSpPr>
          <p:spPr>
            <a:xfrm>
              <a:off x="2314720" y="1939562"/>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1"/>
            <p:cNvSpPr/>
            <p:nvPr/>
          </p:nvSpPr>
          <p:spPr>
            <a:xfrm>
              <a:off x="2314381" y="1940268"/>
              <a:ext cx="258" cy="543"/>
            </a:xfrm>
            <a:custGeom>
              <a:avLst/>
              <a:gdLst/>
              <a:ahLst/>
              <a:cxnLst/>
              <a:rect l="l" t="t" r="r" b="b"/>
              <a:pathLst>
                <a:path w="19" h="40" extrusionOk="0">
                  <a:moveTo>
                    <a:pt x="1" y="39"/>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1"/>
            <p:cNvSpPr/>
            <p:nvPr/>
          </p:nvSpPr>
          <p:spPr>
            <a:xfrm>
              <a:off x="2315005" y="1938896"/>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1"/>
            <p:cNvSpPr/>
            <p:nvPr/>
          </p:nvSpPr>
          <p:spPr>
            <a:xfrm>
              <a:off x="2315236" y="1938231"/>
              <a:ext cx="204" cy="625"/>
            </a:xfrm>
            <a:custGeom>
              <a:avLst/>
              <a:gdLst/>
              <a:ahLst/>
              <a:cxnLst/>
              <a:rect l="l" t="t" r="r" b="b"/>
              <a:pathLst>
                <a:path w="15" h="46" extrusionOk="0">
                  <a:moveTo>
                    <a:pt x="1" y="46"/>
                  </a:moveTo>
                  <a:cubicBezTo>
                    <a:pt x="8" y="28"/>
                    <a:pt x="11" y="14"/>
                    <a:pt x="15" y="0"/>
                  </a:cubicBezTo>
                  <a:cubicBezTo>
                    <a:pt x="11" y="14"/>
                    <a:pt x="8" y="28"/>
                    <a:pt x="1"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1"/>
            <p:cNvSpPr/>
            <p:nvPr/>
          </p:nvSpPr>
          <p:spPr>
            <a:xfrm>
              <a:off x="2314055" y="1940933"/>
              <a:ext cx="244" cy="489"/>
            </a:xfrm>
            <a:custGeom>
              <a:avLst/>
              <a:gdLst/>
              <a:ahLst/>
              <a:cxnLst/>
              <a:rect l="l" t="t" r="r" b="b"/>
              <a:pathLst>
                <a:path w="18" h="36" extrusionOk="0">
                  <a:moveTo>
                    <a:pt x="0" y="36"/>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1"/>
            <p:cNvSpPr/>
            <p:nvPr/>
          </p:nvSpPr>
          <p:spPr>
            <a:xfrm>
              <a:off x="2315481" y="1937511"/>
              <a:ext cx="204" cy="584"/>
            </a:xfrm>
            <a:custGeom>
              <a:avLst/>
              <a:gdLst/>
              <a:ahLst/>
              <a:cxnLst/>
              <a:rect l="l" t="t" r="r" b="b"/>
              <a:pathLst>
                <a:path w="15" h="43" extrusionOk="0">
                  <a:moveTo>
                    <a:pt x="0" y="43"/>
                  </a:moveTo>
                  <a:cubicBezTo>
                    <a:pt x="4" y="29"/>
                    <a:pt x="11" y="15"/>
                    <a:pt x="14" y="1"/>
                  </a:cubicBezTo>
                  <a:cubicBezTo>
                    <a:pt x="11" y="15"/>
                    <a:pt x="4" y="29"/>
                    <a:pt x="0"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1"/>
            <p:cNvSpPr/>
            <p:nvPr/>
          </p:nvSpPr>
          <p:spPr>
            <a:xfrm>
              <a:off x="2296038" y="1987707"/>
              <a:ext cx="1955" cy="2444"/>
            </a:xfrm>
            <a:custGeom>
              <a:avLst/>
              <a:gdLst/>
              <a:ahLst/>
              <a:cxnLst/>
              <a:rect l="l" t="t" r="r" b="b"/>
              <a:pathLst>
                <a:path w="144" h="180" extrusionOk="0">
                  <a:moveTo>
                    <a:pt x="0" y="1"/>
                  </a:moveTo>
                  <a:cubicBezTo>
                    <a:pt x="35" y="67"/>
                    <a:pt x="84" y="130"/>
                    <a:pt x="144" y="179"/>
                  </a:cubicBezTo>
                  <a:cubicBezTo>
                    <a:pt x="84" y="130"/>
                    <a:pt x="35" y="67"/>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1"/>
            <p:cNvSpPr/>
            <p:nvPr/>
          </p:nvSpPr>
          <p:spPr>
            <a:xfrm>
              <a:off x="2315807" y="1936086"/>
              <a:ext cx="68" cy="584"/>
            </a:xfrm>
            <a:custGeom>
              <a:avLst/>
              <a:gdLst/>
              <a:ahLst/>
              <a:cxnLst/>
              <a:rect l="l" t="t" r="r" b="b"/>
              <a:pathLst>
                <a:path w="5" h="43" extrusionOk="0">
                  <a:moveTo>
                    <a:pt x="1" y="43"/>
                  </a:moveTo>
                  <a:cubicBezTo>
                    <a:pt x="1" y="29"/>
                    <a:pt x="4" y="15"/>
                    <a:pt x="4" y="1"/>
                  </a:cubicBezTo>
                  <a:cubicBezTo>
                    <a:pt x="4" y="15"/>
                    <a:pt x="1"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1"/>
            <p:cNvSpPr/>
            <p:nvPr/>
          </p:nvSpPr>
          <p:spPr>
            <a:xfrm>
              <a:off x="2315671" y="1936751"/>
              <a:ext cx="149" cy="638"/>
            </a:xfrm>
            <a:custGeom>
              <a:avLst/>
              <a:gdLst/>
              <a:ahLst/>
              <a:cxnLst/>
              <a:rect l="l" t="t" r="r" b="b"/>
              <a:pathLst>
                <a:path w="11" h="47" extrusionOk="0">
                  <a:moveTo>
                    <a:pt x="0" y="46"/>
                  </a:moveTo>
                  <a:cubicBezTo>
                    <a:pt x="4" y="32"/>
                    <a:pt x="7" y="15"/>
                    <a:pt x="11" y="1"/>
                  </a:cubicBezTo>
                  <a:cubicBezTo>
                    <a:pt x="7" y="15"/>
                    <a:pt x="4" y="32"/>
                    <a:pt x="0"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1"/>
            <p:cNvSpPr/>
            <p:nvPr/>
          </p:nvSpPr>
          <p:spPr>
            <a:xfrm>
              <a:off x="2309534" y="2006390"/>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1"/>
            <p:cNvSpPr/>
            <p:nvPr/>
          </p:nvSpPr>
          <p:spPr>
            <a:xfrm>
              <a:off x="2308909" y="2000973"/>
              <a:ext cx="1344" cy="3775"/>
            </a:xfrm>
            <a:custGeom>
              <a:avLst/>
              <a:gdLst/>
              <a:ahLst/>
              <a:cxnLst/>
              <a:rect l="l" t="t" r="r" b="b"/>
              <a:pathLst>
                <a:path w="99" h="278" extrusionOk="0">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1"/>
            <p:cNvSpPr/>
            <p:nvPr/>
          </p:nvSpPr>
          <p:spPr>
            <a:xfrm>
              <a:off x="2309344" y="200777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1"/>
            <p:cNvSpPr/>
            <p:nvPr/>
          </p:nvSpPr>
          <p:spPr>
            <a:xfrm>
              <a:off x="2300029" y="196404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1"/>
            <p:cNvSpPr/>
            <p:nvPr/>
          </p:nvSpPr>
          <p:spPr>
            <a:xfrm>
              <a:off x="2359064" y="196132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1"/>
            <p:cNvSpPr/>
            <p:nvPr/>
          </p:nvSpPr>
          <p:spPr>
            <a:xfrm>
              <a:off x="2354407" y="1952868"/>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1"/>
            <p:cNvSpPr/>
            <p:nvPr/>
          </p:nvSpPr>
          <p:spPr>
            <a:xfrm>
              <a:off x="2355779" y="1950967"/>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1"/>
            <p:cNvSpPr/>
            <p:nvPr/>
          </p:nvSpPr>
          <p:spPr>
            <a:xfrm>
              <a:off x="2353932" y="1953533"/>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1"/>
            <p:cNvSpPr/>
            <p:nvPr/>
          </p:nvSpPr>
          <p:spPr>
            <a:xfrm>
              <a:off x="2358915" y="196132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1"/>
            <p:cNvSpPr/>
            <p:nvPr/>
          </p:nvSpPr>
          <p:spPr>
            <a:xfrm>
              <a:off x="2354828" y="195229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1"/>
            <p:cNvSpPr/>
            <p:nvPr/>
          </p:nvSpPr>
          <p:spPr>
            <a:xfrm>
              <a:off x="2358779" y="19613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1"/>
            <p:cNvSpPr/>
            <p:nvPr/>
          </p:nvSpPr>
          <p:spPr>
            <a:xfrm>
              <a:off x="2359445" y="19613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1"/>
            <p:cNvSpPr/>
            <p:nvPr/>
          </p:nvSpPr>
          <p:spPr>
            <a:xfrm>
              <a:off x="2356118" y="1950451"/>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1"/>
            <p:cNvSpPr/>
            <p:nvPr/>
          </p:nvSpPr>
          <p:spPr>
            <a:xfrm>
              <a:off x="2360056" y="1961761"/>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1"/>
            <p:cNvSpPr/>
            <p:nvPr/>
          </p:nvSpPr>
          <p:spPr>
            <a:xfrm>
              <a:off x="2359730" y="1961516"/>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1"/>
            <p:cNvSpPr/>
            <p:nvPr/>
          </p:nvSpPr>
          <p:spPr>
            <a:xfrm>
              <a:off x="2355263" y="1951591"/>
              <a:ext cx="204" cy="244"/>
            </a:xfrm>
            <a:custGeom>
              <a:avLst/>
              <a:gdLst/>
              <a:ahLst/>
              <a:cxnLst/>
              <a:rect l="l" t="t" r="r" b="b"/>
              <a:pathLst>
                <a:path w="15" h="18" extrusionOk="0">
                  <a:moveTo>
                    <a:pt x="14"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1"/>
            <p:cNvSpPr/>
            <p:nvPr/>
          </p:nvSpPr>
          <p:spPr>
            <a:xfrm>
              <a:off x="2356539" y="194992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1"/>
            <p:cNvSpPr/>
            <p:nvPr/>
          </p:nvSpPr>
          <p:spPr>
            <a:xfrm>
              <a:off x="2360490" y="1962087"/>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1"/>
            <p:cNvSpPr/>
            <p:nvPr/>
          </p:nvSpPr>
          <p:spPr>
            <a:xfrm>
              <a:off x="2319703" y="1935991"/>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1"/>
            <p:cNvSpPr/>
            <p:nvPr/>
          </p:nvSpPr>
          <p:spPr>
            <a:xfrm>
              <a:off x="2355113" y="1947735"/>
              <a:ext cx="1724" cy="1779"/>
            </a:xfrm>
            <a:custGeom>
              <a:avLst/>
              <a:gdLst/>
              <a:ahLst/>
              <a:cxnLst/>
              <a:rect l="l" t="t" r="r" b="b"/>
              <a:pathLst>
                <a:path w="127" h="131" extrusionOk="0">
                  <a:moveTo>
                    <a:pt x="127" y="13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1"/>
            <p:cNvSpPr/>
            <p:nvPr/>
          </p:nvSpPr>
          <p:spPr>
            <a:xfrm>
              <a:off x="2320464" y="1936140"/>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1"/>
            <p:cNvSpPr/>
            <p:nvPr/>
          </p:nvSpPr>
          <p:spPr>
            <a:xfrm>
              <a:off x="2320423" y="1936140"/>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1"/>
            <p:cNvSpPr/>
            <p:nvPr/>
          </p:nvSpPr>
          <p:spPr>
            <a:xfrm>
              <a:off x="2320233" y="1936086"/>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1"/>
            <p:cNvSpPr/>
            <p:nvPr/>
          </p:nvSpPr>
          <p:spPr>
            <a:xfrm>
              <a:off x="2315861" y="1935950"/>
              <a:ext cx="1860" cy="54"/>
            </a:xfrm>
            <a:custGeom>
              <a:avLst/>
              <a:gdLst/>
              <a:ahLst/>
              <a:cxnLst/>
              <a:rect l="l" t="t" r="r" b="b"/>
              <a:pathLst>
                <a:path w="137" h="4" extrusionOk="0">
                  <a:moveTo>
                    <a:pt x="0" y="4"/>
                  </a:moveTo>
                  <a:lnTo>
                    <a:pt x="0" y="4"/>
                  </a:lnTo>
                  <a:cubicBezTo>
                    <a:pt x="53" y="0"/>
                    <a:pt x="98" y="0"/>
                    <a:pt x="137" y="0"/>
                  </a:cubicBezTo>
                  <a:cubicBezTo>
                    <a:pt x="98" y="0"/>
                    <a:pt x="53"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1"/>
            <p:cNvSpPr/>
            <p:nvPr/>
          </p:nvSpPr>
          <p:spPr>
            <a:xfrm>
              <a:off x="2319893" y="1936045"/>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1"/>
            <p:cNvSpPr/>
            <p:nvPr/>
          </p:nvSpPr>
          <p:spPr>
            <a:xfrm>
              <a:off x="2320369" y="1936086"/>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1"/>
            <p:cNvSpPr/>
            <p:nvPr/>
          </p:nvSpPr>
          <p:spPr>
            <a:xfrm>
              <a:off x="2320083" y="1936045"/>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1"/>
            <p:cNvSpPr/>
            <p:nvPr/>
          </p:nvSpPr>
          <p:spPr>
            <a:xfrm>
              <a:off x="2341998" y="1935000"/>
              <a:ext cx="12994" cy="12600"/>
            </a:xfrm>
            <a:custGeom>
              <a:avLst/>
              <a:gdLst/>
              <a:ahLst/>
              <a:cxnLst/>
              <a:rect l="l" t="t" r="r" b="b"/>
              <a:pathLst>
                <a:path w="957" h="928" extrusionOk="0">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1"/>
            <p:cNvSpPr/>
            <p:nvPr/>
          </p:nvSpPr>
          <p:spPr>
            <a:xfrm>
              <a:off x="2325121" y="1932284"/>
              <a:ext cx="923" cy="448"/>
            </a:xfrm>
            <a:custGeom>
              <a:avLst/>
              <a:gdLst/>
              <a:ahLst/>
              <a:cxnLst/>
              <a:rect l="l" t="t" r="r" b="b"/>
              <a:pathLst>
                <a:path w="68" h="33" extrusionOk="0">
                  <a:moveTo>
                    <a:pt x="1" y="1"/>
                  </a:moveTo>
                  <a:cubicBezTo>
                    <a:pt x="25" y="4"/>
                    <a:pt x="50" y="15"/>
                    <a:pt x="67" y="32"/>
                  </a:cubicBezTo>
                  <a:cubicBezTo>
                    <a:pt x="50" y="15"/>
                    <a:pt x="2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1"/>
            <p:cNvSpPr/>
            <p:nvPr/>
          </p:nvSpPr>
          <p:spPr>
            <a:xfrm>
              <a:off x="2318753" y="193595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1"/>
            <p:cNvSpPr/>
            <p:nvPr/>
          </p:nvSpPr>
          <p:spPr>
            <a:xfrm>
              <a:off x="2319133" y="1935950"/>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1"/>
            <p:cNvSpPr/>
            <p:nvPr/>
          </p:nvSpPr>
          <p:spPr>
            <a:xfrm>
              <a:off x="2318332" y="193595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1"/>
            <p:cNvSpPr/>
            <p:nvPr/>
          </p:nvSpPr>
          <p:spPr>
            <a:xfrm>
              <a:off x="2317762" y="193595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1"/>
            <p:cNvSpPr/>
            <p:nvPr/>
          </p:nvSpPr>
          <p:spPr>
            <a:xfrm>
              <a:off x="2338902" y="1934945"/>
              <a:ext cx="2539" cy="109"/>
            </a:xfrm>
            <a:custGeom>
              <a:avLst/>
              <a:gdLst/>
              <a:ahLst/>
              <a:cxnLst/>
              <a:rect l="l" t="t" r="r" b="b"/>
              <a:pathLst>
                <a:path w="187" h="8" extrusionOk="0">
                  <a:moveTo>
                    <a:pt x="1" y="8"/>
                  </a:moveTo>
                  <a:cubicBezTo>
                    <a:pt x="67" y="4"/>
                    <a:pt x="134" y="1"/>
                    <a:pt x="186" y="1"/>
                  </a:cubicBezTo>
                  <a:cubicBezTo>
                    <a:pt x="134" y="1"/>
                    <a:pt x="67"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1"/>
            <p:cNvSpPr/>
            <p:nvPr/>
          </p:nvSpPr>
          <p:spPr>
            <a:xfrm>
              <a:off x="2319418" y="1935991"/>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1"/>
            <p:cNvSpPr/>
            <p:nvPr/>
          </p:nvSpPr>
          <p:spPr>
            <a:xfrm>
              <a:off x="2306153" y="1772952"/>
              <a:ext cx="8296" cy="11568"/>
            </a:xfrm>
            <a:custGeom>
              <a:avLst/>
              <a:gdLst/>
              <a:ahLst/>
              <a:cxnLst/>
              <a:rect l="l" t="t" r="r" b="b"/>
              <a:pathLst>
                <a:path w="611" h="852" extrusionOk="0">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1"/>
            <p:cNvSpPr/>
            <p:nvPr/>
          </p:nvSpPr>
          <p:spPr>
            <a:xfrm>
              <a:off x="2309669" y="1752192"/>
              <a:ext cx="47929" cy="38750"/>
            </a:xfrm>
            <a:custGeom>
              <a:avLst/>
              <a:gdLst/>
              <a:ahLst/>
              <a:cxnLst/>
              <a:rect l="l" t="t" r="r" b="b"/>
              <a:pathLst>
                <a:path w="3530" h="2854" extrusionOk="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1"/>
            <p:cNvSpPr/>
            <p:nvPr/>
          </p:nvSpPr>
          <p:spPr>
            <a:xfrm>
              <a:off x="2314625" y="1772192"/>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1"/>
            <p:cNvSpPr/>
            <p:nvPr/>
          </p:nvSpPr>
          <p:spPr>
            <a:xfrm>
              <a:off x="2313770" y="1779334"/>
              <a:ext cx="190" cy="204"/>
            </a:xfrm>
            <a:custGeom>
              <a:avLst/>
              <a:gdLst/>
              <a:ahLst/>
              <a:cxnLst/>
              <a:rect l="l" t="t" r="r" b="b"/>
              <a:pathLst>
                <a:path w="14"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1"/>
            <p:cNvSpPr/>
            <p:nvPr/>
          </p:nvSpPr>
          <p:spPr>
            <a:xfrm>
              <a:off x="2315671" y="1773427"/>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1"/>
            <p:cNvSpPr/>
            <p:nvPr/>
          </p:nvSpPr>
          <p:spPr>
            <a:xfrm>
              <a:off x="2315521" y="1773237"/>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1"/>
            <p:cNvSpPr/>
            <p:nvPr/>
          </p:nvSpPr>
          <p:spPr>
            <a:xfrm>
              <a:off x="2313485" y="1771527"/>
              <a:ext cx="244" cy="163"/>
            </a:xfrm>
            <a:custGeom>
              <a:avLst/>
              <a:gdLst/>
              <a:ahLst/>
              <a:cxnLst/>
              <a:rect l="l" t="t" r="r" b="b"/>
              <a:pathLst>
                <a:path w="18" h="12" extrusionOk="0">
                  <a:moveTo>
                    <a:pt x="18"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1"/>
            <p:cNvSpPr/>
            <p:nvPr/>
          </p:nvSpPr>
          <p:spPr>
            <a:xfrm>
              <a:off x="2314055" y="1779048"/>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1"/>
            <p:cNvSpPr/>
            <p:nvPr/>
          </p:nvSpPr>
          <p:spPr>
            <a:xfrm>
              <a:off x="2314530" y="1778519"/>
              <a:ext cx="204" cy="149"/>
            </a:xfrm>
            <a:custGeom>
              <a:avLst/>
              <a:gdLst/>
              <a:ahLst/>
              <a:cxnLst/>
              <a:rect l="l" t="t" r="r" b="b"/>
              <a:pathLst>
                <a:path w="15" h="11"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1"/>
            <p:cNvSpPr/>
            <p:nvPr/>
          </p:nvSpPr>
          <p:spPr>
            <a:xfrm>
              <a:off x="2313811" y="1771676"/>
              <a:ext cx="244" cy="149"/>
            </a:xfrm>
            <a:custGeom>
              <a:avLst/>
              <a:gdLst/>
              <a:ahLst/>
              <a:cxnLst/>
              <a:rect l="l" t="t" r="r" b="b"/>
              <a:pathLst>
                <a:path w="18" h="11" extrusionOk="0">
                  <a:moveTo>
                    <a:pt x="1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1"/>
            <p:cNvSpPr/>
            <p:nvPr/>
          </p:nvSpPr>
          <p:spPr>
            <a:xfrm>
              <a:off x="2314096" y="1771866"/>
              <a:ext cx="448" cy="299"/>
            </a:xfrm>
            <a:custGeom>
              <a:avLst/>
              <a:gdLst/>
              <a:ahLst/>
              <a:cxnLst/>
              <a:rect l="l" t="t" r="r" b="b"/>
              <a:pathLst>
                <a:path w="33" h="22" extrusionOk="0">
                  <a:moveTo>
                    <a:pt x="32" y="21"/>
                  </a:moveTo>
                  <a:cubicBezTo>
                    <a:pt x="22" y="11"/>
                    <a:pt x="11" y="4"/>
                    <a:pt x="1" y="0"/>
                  </a:cubicBezTo>
                  <a:cubicBezTo>
                    <a:pt x="11" y="4"/>
                    <a:pt x="22" y="11"/>
                    <a:pt x="32"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1"/>
            <p:cNvSpPr/>
            <p:nvPr/>
          </p:nvSpPr>
          <p:spPr>
            <a:xfrm>
              <a:off x="2315386" y="1773006"/>
              <a:ext cx="54" cy="109"/>
            </a:xfrm>
            <a:custGeom>
              <a:avLst/>
              <a:gdLst/>
              <a:ahLst/>
              <a:cxnLst/>
              <a:rect l="l" t="t" r="r" b="b"/>
              <a:pathLst>
                <a:path w="4" h="8" extrusionOk="0">
                  <a:moveTo>
                    <a:pt x="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1"/>
            <p:cNvSpPr/>
            <p:nvPr/>
          </p:nvSpPr>
          <p:spPr>
            <a:xfrm>
              <a:off x="2315236" y="1772816"/>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1"/>
            <p:cNvSpPr/>
            <p:nvPr/>
          </p:nvSpPr>
          <p:spPr>
            <a:xfrm>
              <a:off x="2315046" y="1772572"/>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1"/>
            <p:cNvSpPr/>
            <p:nvPr/>
          </p:nvSpPr>
          <p:spPr>
            <a:xfrm>
              <a:off x="2314286" y="1778709"/>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1"/>
            <p:cNvSpPr/>
            <p:nvPr/>
          </p:nvSpPr>
          <p:spPr>
            <a:xfrm>
              <a:off x="2310769" y="1783081"/>
              <a:ext cx="339" cy="543"/>
            </a:xfrm>
            <a:custGeom>
              <a:avLst/>
              <a:gdLst/>
              <a:ahLst/>
              <a:cxnLst/>
              <a:rect l="l" t="t" r="r" b="b"/>
              <a:pathLst>
                <a:path w="25" h="40" extrusionOk="0">
                  <a:moveTo>
                    <a:pt x="0" y="39"/>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1"/>
            <p:cNvSpPr/>
            <p:nvPr/>
          </p:nvSpPr>
          <p:spPr>
            <a:xfrm>
              <a:off x="2310335" y="1783651"/>
              <a:ext cx="394" cy="638"/>
            </a:xfrm>
            <a:custGeom>
              <a:avLst/>
              <a:gdLst/>
              <a:ahLst/>
              <a:cxnLst/>
              <a:rect l="l" t="t" r="r" b="b"/>
              <a:pathLst>
                <a:path w="29" h="47" extrusionOk="0">
                  <a:moveTo>
                    <a:pt x="1" y="46"/>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1"/>
            <p:cNvSpPr/>
            <p:nvPr/>
          </p:nvSpPr>
          <p:spPr>
            <a:xfrm>
              <a:off x="2309669" y="1784982"/>
              <a:ext cx="258" cy="394"/>
            </a:xfrm>
            <a:custGeom>
              <a:avLst/>
              <a:gdLst/>
              <a:ahLst/>
              <a:cxnLst/>
              <a:rect l="l" t="t" r="r" b="b"/>
              <a:pathLst>
                <a:path w="19" h="29" extrusionOk="0">
                  <a:moveTo>
                    <a:pt x="1" y="29"/>
                  </a:moveTo>
                  <a:lnTo>
                    <a:pt x="1" y="29"/>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1"/>
            <p:cNvSpPr/>
            <p:nvPr/>
          </p:nvSpPr>
          <p:spPr>
            <a:xfrm>
              <a:off x="2313430" y="1779659"/>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1"/>
            <p:cNvSpPr/>
            <p:nvPr/>
          </p:nvSpPr>
          <p:spPr>
            <a:xfrm>
              <a:off x="2311190" y="1782511"/>
              <a:ext cx="299" cy="394"/>
            </a:xfrm>
            <a:custGeom>
              <a:avLst/>
              <a:gdLst/>
              <a:ahLst/>
              <a:cxnLst/>
              <a:rect l="l" t="t" r="r" b="b"/>
              <a:pathLst>
                <a:path w="22" h="29" extrusionOk="0">
                  <a:moveTo>
                    <a:pt x="1" y="29"/>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1"/>
            <p:cNvSpPr/>
            <p:nvPr/>
          </p:nvSpPr>
          <p:spPr>
            <a:xfrm>
              <a:off x="2314856" y="1772382"/>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1"/>
            <p:cNvSpPr/>
            <p:nvPr/>
          </p:nvSpPr>
          <p:spPr>
            <a:xfrm>
              <a:off x="2313091" y="1780094"/>
              <a:ext cx="258" cy="244"/>
            </a:xfrm>
            <a:custGeom>
              <a:avLst/>
              <a:gdLst/>
              <a:ahLst/>
              <a:cxnLst/>
              <a:rect l="l" t="t" r="r" b="b"/>
              <a:pathLst>
                <a:path w="19" h="18" extrusionOk="0">
                  <a:moveTo>
                    <a:pt x="1" y="18"/>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1"/>
            <p:cNvSpPr/>
            <p:nvPr/>
          </p:nvSpPr>
          <p:spPr>
            <a:xfrm>
              <a:off x="2312765" y="1780515"/>
              <a:ext cx="244" cy="299"/>
            </a:xfrm>
            <a:custGeom>
              <a:avLst/>
              <a:gdLst/>
              <a:ahLst/>
              <a:cxnLst/>
              <a:rect l="l" t="t" r="r" b="b"/>
              <a:pathLst>
                <a:path w="18" h="22" extrusionOk="0">
                  <a:moveTo>
                    <a:pt x="0" y="22"/>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1"/>
            <p:cNvSpPr/>
            <p:nvPr/>
          </p:nvSpPr>
          <p:spPr>
            <a:xfrm>
              <a:off x="2312385" y="1780990"/>
              <a:ext cx="244" cy="299"/>
            </a:xfrm>
            <a:custGeom>
              <a:avLst/>
              <a:gdLst/>
              <a:ahLst/>
              <a:cxnLst/>
              <a:rect l="l" t="t" r="r" b="b"/>
              <a:pathLst>
                <a:path w="18" h="22" extrusionOk="0">
                  <a:moveTo>
                    <a:pt x="0" y="22"/>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1"/>
            <p:cNvSpPr/>
            <p:nvPr/>
          </p:nvSpPr>
          <p:spPr>
            <a:xfrm>
              <a:off x="2312005" y="1781465"/>
              <a:ext cx="244" cy="353"/>
            </a:xfrm>
            <a:custGeom>
              <a:avLst/>
              <a:gdLst/>
              <a:ahLst/>
              <a:cxnLst/>
              <a:rect l="l" t="t" r="r" b="b"/>
              <a:pathLst>
                <a:path w="18" h="26" extrusionOk="0">
                  <a:moveTo>
                    <a:pt x="0" y="2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1"/>
            <p:cNvSpPr/>
            <p:nvPr/>
          </p:nvSpPr>
          <p:spPr>
            <a:xfrm>
              <a:off x="2311625" y="1781995"/>
              <a:ext cx="244" cy="339"/>
            </a:xfrm>
            <a:custGeom>
              <a:avLst/>
              <a:gdLst/>
              <a:ahLst/>
              <a:cxnLst/>
              <a:rect l="l" t="t" r="r" b="b"/>
              <a:pathLst>
                <a:path w="18" h="25" extrusionOk="0">
                  <a:moveTo>
                    <a:pt x="0"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1"/>
            <p:cNvSpPr/>
            <p:nvPr/>
          </p:nvSpPr>
          <p:spPr>
            <a:xfrm>
              <a:off x="2309955" y="1784276"/>
              <a:ext cx="394" cy="584"/>
            </a:xfrm>
            <a:custGeom>
              <a:avLst/>
              <a:gdLst/>
              <a:ahLst/>
              <a:cxnLst/>
              <a:rect l="l" t="t" r="r" b="b"/>
              <a:pathLst>
                <a:path w="29" h="43" extrusionOk="0">
                  <a:moveTo>
                    <a:pt x="1" y="42"/>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1"/>
            <p:cNvSpPr/>
            <p:nvPr/>
          </p:nvSpPr>
          <p:spPr>
            <a:xfrm>
              <a:off x="2312141" y="1771241"/>
              <a:ext cx="394" cy="68"/>
            </a:xfrm>
            <a:custGeom>
              <a:avLst/>
              <a:gdLst/>
              <a:ahLst/>
              <a:cxnLst/>
              <a:rect l="l" t="t" r="r" b="b"/>
              <a:pathLst>
                <a:path w="29" h="5" extrusionOk="0">
                  <a:moveTo>
                    <a:pt x="29"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1"/>
            <p:cNvSpPr/>
            <p:nvPr/>
          </p:nvSpPr>
          <p:spPr>
            <a:xfrm>
              <a:off x="2312616" y="177129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1"/>
            <p:cNvSpPr/>
            <p:nvPr/>
          </p:nvSpPr>
          <p:spPr>
            <a:xfrm>
              <a:off x="2311665" y="1771146"/>
              <a:ext cx="394" cy="68"/>
            </a:xfrm>
            <a:custGeom>
              <a:avLst/>
              <a:gdLst/>
              <a:ahLst/>
              <a:cxnLst/>
              <a:rect l="l" t="t" r="r" b="b"/>
              <a:pathLst>
                <a:path w="29" h="5" extrusionOk="0">
                  <a:moveTo>
                    <a:pt x="29"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1"/>
            <p:cNvSpPr/>
            <p:nvPr/>
          </p:nvSpPr>
          <p:spPr>
            <a:xfrm>
              <a:off x="2313050" y="1771431"/>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1"/>
            <p:cNvSpPr/>
            <p:nvPr/>
          </p:nvSpPr>
          <p:spPr>
            <a:xfrm>
              <a:off x="2978891" y="1743340"/>
              <a:ext cx="24684" cy="32355"/>
            </a:xfrm>
            <a:custGeom>
              <a:avLst/>
              <a:gdLst/>
              <a:ahLst/>
              <a:cxnLst/>
              <a:rect l="l" t="t" r="r" b="b"/>
              <a:pathLst>
                <a:path w="1818" h="2383" extrusionOk="0">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1"/>
            <p:cNvSpPr/>
            <p:nvPr/>
          </p:nvSpPr>
          <p:spPr>
            <a:xfrm>
              <a:off x="2700253" y="1844234"/>
              <a:ext cx="29287" cy="39198"/>
            </a:xfrm>
            <a:custGeom>
              <a:avLst/>
              <a:gdLst/>
              <a:ahLst/>
              <a:cxnLst/>
              <a:rect l="l" t="t" r="r" b="b"/>
              <a:pathLst>
                <a:path w="2157" h="2887" extrusionOk="0">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1"/>
            <p:cNvSpPr/>
            <p:nvPr/>
          </p:nvSpPr>
          <p:spPr>
            <a:xfrm>
              <a:off x="2556128" y="1768064"/>
              <a:ext cx="203975" cy="215624"/>
            </a:xfrm>
            <a:custGeom>
              <a:avLst/>
              <a:gdLst/>
              <a:ahLst/>
              <a:cxnLst/>
              <a:rect l="l" t="t" r="r" b="b"/>
              <a:pathLst>
                <a:path w="15023" h="15881" extrusionOk="0">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1"/>
            <p:cNvSpPr/>
            <p:nvPr/>
          </p:nvSpPr>
          <p:spPr>
            <a:xfrm>
              <a:off x="2702915" y="1869217"/>
              <a:ext cx="109" cy="394"/>
            </a:xfrm>
            <a:custGeom>
              <a:avLst/>
              <a:gdLst/>
              <a:ahLst/>
              <a:cxnLst/>
              <a:rect l="l" t="t" r="r" b="b"/>
              <a:pathLst>
                <a:path w="8" h="29" extrusionOk="0">
                  <a:moveTo>
                    <a:pt x="0" y="0"/>
                  </a:moveTo>
                  <a:lnTo>
                    <a:pt x="7"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1"/>
            <p:cNvSpPr/>
            <p:nvPr/>
          </p:nvSpPr>
          <p:spPr>
            <a:xfrm>
              <a:off x="2730382" y="1871783"/>
              <a:ext cx="204" cy="1290"/>
            </a:xfrm>
            <a:custGeom>
              <a:avLst/>
              <a:gdLst/>
              <a:ahLst/>
              <a:cxnLst/>
              <a:rect l="l" t="t" r="r" b="b"/>
              <a:pathLst>
                <a:path w="15" h="95" extrusionOk="0">
                  <a:moveTo>
                    <a:pt x="15" y="9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1"/>
            <p:cNvSpPr/>
            <p:nvPr/>
          </p:nvSpPr>
          <p:spPr>
            <a:xfrm>
              <a:off x="2703105" y="1870018"/>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1"/>
            <p:cNvSpPr/>
            <p:nvPr/>
          </p:nvSpPr>
          <p:spPr>
            <a:xfrm>
              <a:off x="2702480" y="1867737"/>
              <a:ext cx="109" cy="394"/>
            </a:xfrm>
            <a:custGeom>
              <a:avLst/>
              <a:gdLst/>
              <a:ahLst/>
              <a:cxnLst/>
              <a:rect l="l" t="t" r="r" b="b"/>
              <a:pathLst>
                <a:path w="8" h="29" extrusionOk="0">
                  <a:moveTo>
                    <a:pt x="1" y="1"/>
                  </a:moveTo>
                  <a:lnTo>
                    <a:pt x="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1"/>
            <p:cNvSpPr/>
            <p:nvPr/>
          </p:nvSpPr>
          <p:spPr>
            <a:xfrm>
              <a:off x="2701774" y="1865795"/>
              <a:ext cx="204" cy="489"/>
            </a:xfrm>
            <a:custGeom>
              <a:avLst/>
              <a:gdLst/>
              <a:ahLst/>
              <a:cxnLst/>
              <a:rect l="l" t="t" r="r" b="b"/>
              <a:pathLst>
                <a:path w="15" h="36" extrusionOk="0">
                  <a:moveTo>
                    <a:pt x="0" y="0"/>
                  </a:moveTo>
                  <a:cubicBezTo>
                    <a:pt x="4" y="11"/>
                    <a:pt x="11" y="21"/>
                    <a:pt x="14" y="35"/>
                  </a:cubicBezTo>
                  <a:cubicBezTo>
                    <a:pt x="11"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1"/>
            <p:cNvSpPr/>
            <p:nvPr/>
          </p:nvSpPr>
          <p:spPr>
            <a:xfrm>
              <a:off x="2730667" y="1873439"/>
              <a:ext cx="163" cy="964"/>
            </a:xfrm>
            <a:custGeom>
              <a:avLst/>
              <a:gdLst/>
              <a:ahLst/>
              <a:cxnLst/>
              <a:rect l="l" t="t" r="r" b="b"/>
              <a:pathLst>
                <a:path w="12" h="71" extrusionOk="0">
                  <a:moveTo>
                    <a:pt x="11" y="7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1"/>
            <p:cNvSpPr/>
            <p:nvPr/>
          </p:nvSpPr>
          <p:spPr>
            <a:xfrm>
              <a:off x="2730911" y="1874919"/>
              <a:ext cx="149" cy="1005"/>
            </a:xfrm>
            <a:custGeom>
              <a:avLst/>
              <a:gdLst/>
              <a:ahLst/>
              <a:cxnLst/>
              <a:rect l="l" t="t" r="r" b="b"/>
              <a:pathLst>
                <a:path w="11" h="74" extrusionOk="0">
                  <a:moveTo>
                    <a:pt x="11" y="7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1"/>
            <p:cNvSpPr/>
            <p:nvPr/>
          </p:nvSpPr>
          <p:spPr>
            <a:xfrm>
              <a:off x="2702290" y="1867071"/>
              <a:ext cx="109" cy="353"/>
            </a:xfrm>
            <a:custGeom>
              <a:avLst/>
              <a:gdLst/>
              <a:ahLst/>
              <a:cxnLst/>
              <a:rect l="l" t="t" r="r" b="b"/>
              <a:pathLst>
                <a:path w="8" h="26" extrusionOk="0">
                  <a:moveTo>
                    <a:pt x="1" y="1"/>
                  </a:moveTo>
                  <a:lnTo>
                    <a:pt x="8"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1"/>
            <p:cNvSpPr/>
            <p:nvPr/>
          </p:nvSpPr>
          <p:spPr>
            <a:xfrm>
              <a:off x="2703675" y="1872638"/>
              <a:ext cx="54" cy="434"/>
            </a:xfrm>
            <a:custGeom>
              <a:avLst/>
              <a:gdLst/>
              <a:ahLst/>
              <a:cxnLst/>
              <a:rect l="l" t="t" r="r" b="b"/>
              <a:pathLst>
                <a:path w="4" h="32" extrusionOk="0">
                  <a:moveTo>
                    <a:pt x="0" y="0"/>
                  </a:moveTo>
                  <a:lnTo>
                    <a:pt x="4"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1"/>
            <p:cNvSpPr/>
            <p:nvPr/>
          </p:nvSpPr>
          <p:spPr>
            <a:xfrm>
              <a:off x="2703485" y="1871728"/>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1"/>
            <p:cNvSpPr/>
            <p:nvPr/>
          </p:nvSpPr>
          <p:spPr>
            <a:xfrm>
              <a:off x="2702670" y="1868497"/>
              <a:ext cx="163" cy="353"/>
            </a:xfrm>
            <a:custGeom>
              <a:avLst/>
              <a:gdLst/>
              <a:ahLst/>
              <a:cxnLst/>
              <a:rect l="l" t="t" r="r" b="b"/>
              <a:pathLst>
                <a:path w="12" h="26" extrusionOk="0">
                  <a:moveTo>
                    <a:pt x="1"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1"/>
            <p:cNvSpPr/>
            <p:nvPr/>
          </p:nvSpPr>
          <p:spPr>
            <a:xfrm>
              <a:off x="2731142" y="1876345"/>
              <a:ext cx="14" cy="109"/>
            </a:xfrm>
            <a:custGeom>
              <a:avLst/>
              <a:gdLst/>
              <a:ahLst/>
              <a:cxnLst/>
              <a:rect l="l" t="t" r="r" b="b"/>
              <a:pathLst>
                <a:path w="1" h="8" extrusionOk="0">
                  <a:moveTo>
                    <a:pt x="1" y="7"/>
                  </a:moveTo>
                  <a:lnTo>
                    <a:pt x="1" y="7"/>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1"/>
            <p:cNvSpPr/>
            <p:nvPr/>
          </p:nvSpPr>
          <p:spPr>
            <a:xfrm>
              <a:off x="2699819" y="1855802"/>
              <a:ext cx="1969" cy="10007"/>
            </a:xfrm>
            <a:custGeom>
              <a:avLst/>
              <a:gdLst/>
              <a:ahLst/>
              <a:cxnLst/>
              <a:rect l="l" t="t" r="r" b="b"/>
              <a:pathLst>
                <a:path w="145" h="737" extrusionOk="0">
                  <a:moveTo>
                    <a:pt x="144" y="736"/>
                  </a:moveTo>
                  <a:cubicBezTo>
                    <a:pt x="57" y="501"/>
                    <a:pt x="8" y="253"/>
                    <a:pt x="1" y="1"/>
                  </a:cubicBezTo>
                  <a:cubicBezTo>
                    <a:pt x="8" y="253"/>
                    <a:pt x="57" y="501"/>
                    <a:pt x="144" y="7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1"/>
            <p:cNvSpPr/>
            <p:nvPr/>
          </p:nvSpPr>
          <p:spPr>
            <a:xfrm>
              <a:off x="2704191" y="1876345"/>
              <a:ext cx="68" cy="530"/>
            </a:xfrm>
            <a:custGeom>
              <a:avLst/>
              <a:gdLst/>
              <a:ahLst/>
              <a:cxnLst/>
              <a:rect l="l" t="t" r="r" b="b"/>
              <a:pathLst>
                <a:path w="5" h="39" extrusionOk="0">
                  <a:moveTo>
                    <a:pt x="1" y="0"/>
                  </a:moveTo>
                  <a:cubicBezTo>
                    <a:pt x="1" y="11"/>
                    <a:pt x="1" y="25"/>
                    <a:pt x="4" y="39"/>
                  </a:cubicBezTo>
                  <a:cubicBezTo>
                    <a:pt x="4" y="25"/>
                    <a:pt x="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1"/>
            <p:cNvSpPr/>
            <p:nvPr/>
          </p:nvSpPr>
          <p:spPr>
            <a:xfrm>
              <a:off x="2698543" y="1845022"/>
              <a:ext cx="299" cy="1195"/>
            </a:xfrm>
            <a:custGeom>
              <a:avLst/>
              <a:gdLst/>
              <a:ahLst/>
              <a:cxnLst/>
              <a:rect l="l" t="t" r="r" b="b"/>
              <a:pathLst>
                <a:path w="22" h="88" extrusionOk="0">
                  <a:moveTo>
                    <a:pt x="0" y="88"/>
                  </a:moveTo>
                  <a:cubicBezTo>
                    <a:pt x="0" y="56"/>
                    <a:pt x="7" y="28"/>
                    <a:pt x="21" y="0"/>
                  </a:cubicBezTo>
                  <a:cubicBezTo>
                    <a:pt x="7" y="28"/>
                    <a:pt x="0" y="56"/>
                    <a:pt x="0"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1"/>
            <p:cNvSpPr/>
            <p:nvPr/>
          </p:nvSpPr>
          <p:spPr>
            <a:xfrm>
              <a:off x="2703295" y="1870873"/>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1"/>
            <p:cNvSpPr/>
            <p:nvPr/>
          </p:nvSpPr>
          <p:spPr>
            <a:xfrm>
              <a:off x="2703960" y="1874485"/>
              <a:ext cx="54" cy="489"/>
            </a:xfrm>
            <a:custGeom>
              <a:avLst/>
              <a:gdLst/>
              <a:ahLst/>
              <a:cxnLst/>
              <a:rect l="l" t="t" r="r" b="b"/>
              <a:pathLst>
                <a:path w="4" h="36" extrusionOk="0">
                  <a:moveTo>
                    <a:pt x="0" y="1"/>
                  </a:moveTo>
                  <a:cubicBezTo>
                    <a:pt x="0" y="11"/>
                    <a:pt x="4" y="22"/>
                    <a:pt x="4" y="36"/>
                  </a:cubicBezTo>
                  <a:cubicBezTo>
                    <a:pt x="4" y="22"/>
                    <a:pt x="0"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1"/>
            <p:cNvSpPr/>
            <p:nvPr/>
          </p:nvSpPr>
          <p:spPr>
            <a:xfrm>
              <a:off x="2704245" y="1877241"/>
              <a:ext cx="54" cy="543"/>
            </a:xfrm>
            <a:custGeom>
              <a:avLst/>
              <a:gdLst/>
              <a:ahLst/>
              <a:cxnLst/>
              <a:rect l="l" t="t" r="r" b="b"/>
              <a:pathLst>
                <a:path w="4" h="40" extrusionOk="0">
                  <a:moveTo>
                    <a:pt x="0" y="1"/>
                  </a:moveTo>
                  <a:cubicBezTo>
                    <a:pt x="0" y="15"/>
                    <a:pt x="0" y="29"/>
                    <a:pt x="4" y="39"/>
                  </a:cubicBezTo>
                  <a:cubicBezTo>
                    <a:pt x="4"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1"/>
            <p:cNvSpPr/>
            <p:nvPr/>
          </p:nvSpPr>
          <p:spPr>
            <a:xfrm>
              <a:off x="2704055" y="1875394"/>
              <a:ext cx="109" cy="489"/>
            </a:xfrm>
            <a:custGeom>
              <a:avLst/>
              <a:gdLst/>
              <a:ahLst/>
              <a:cxnLst/>
              <a:rect l="l" t="t" r="r" b="b"/>
              <a:pathLst>
                <a:path w="8" h="36" extrusionOk="0">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1"/>
            <p:cNvSpPr/>
            <p:nvPr/>
          </p:nvSpPr>
          <p:spPr>
            <a:xfrm>
              <a:off x="2704286" y="1878151"/>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1"/>
            <p:cNvSpPr/>
            <p:nvPr/>
          </p:nvSpPr>
          <p:spPr>
            <a:xfrm>
              <a:off x="2703811" y="1873534"/>
              <a:ext cx="68" cy="489"/>
            </a:xfrm>
            <a:custGeom>
              <a:avLst/>
              <a:gdLst/>
              <a:ahLst/>
              <a:cxnLst/>
              <a:rect l="l" t="t" r="r" b="b"/>
              <a:pathLst>
                <a:path w="5" h="36" extrusionOk="0">
                  <a:moveTo>
                    <a:pt x="1" y="1"/>
                  </a:moveTo>
                  <a:cubicBezTo>
                    <a:pt x="1" y="11"/>
                    <a:pt x="4" y="25"/>
                    <a:pt x="4" y="36"/>
                  </a:cubicBezTo>
                  <a:cubicBezTo>
                    <a:pt x="4" y="25"/>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1"/>
            <p:cNvSpPr/>
            <p:nvPr/>
          </p:nvSpPr>
          <p:spPr>
            <a:xfrm>
              <a:off x="2702059" y="1866460"/>
              <a:ext cx="149" cy="339"/>
            </a:xfrm>
            <a:custGeom>
              <a:avLst/>
              <a:gdLst/>
              <a:ahLst/>
              <a:cxnLst/>
              <a:rect l="l" t="t" r="r" b="b"/>
              <a:pathLst>
                <a:path w="11" h="25" extrusionOk="0">
                  <a:moveTo>
                    <a:pt x="0" y="0"/>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1"/>
            <p:cNvSpPr/>
            <p:nvPr/>
          </p:nvSpPr>
          <p:spPr>
            <a:xfrm>
              <a:off x="2698923" y="1616037"/>
              <a:ext cx="231211" cy="97731"/>
            </a:xfrm>
            <a:custGeom>
              <a:avLst/>
              <a:gdLst/>
              <a:ahLst/>
              <a:cxnLst/>
              <a:rect l="l" t="t" r="r" b="b"/>
              <a:pathLst>
                <a:path w="17029" h="7198" extrusionOk="0">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1"/>
            <p:cNvSpPr/>
            <p:nvPr/>
          </p:nvSpPr>
          <p:spPr>
            <a:xfrm>
              <a:off x="2305162" y="1791540"/>
              <a:ext cx="1914" cy="7047"/>
            </a:xfrm>
            <a:custGeom>
              <a:avLst/>
              <a:gdLst/>
              <a:ahLst/>
              <a:cxnLst/>
              <a:rect l="l" t="t" r="r" b="b"/>
              <a:pathLst>
                <a:path w="141" h="519" extrusionOk="0">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1"/>
            <p:cNvSpPr/>
            <p:nvPr/>
          </p:nvSpPr>
          <p:spPr>
            <a:xfrm>
              <a:off x="2298930" y="1785457"/>
              <a:ext cx="8853" cy="26449"/>
            </a:xfrm>
            <a:custGeom>
              <a:avLst/>
              <a:gdLst/>
              <a:ahLst/>
              <a:cxnLst/>
              <a:rect l="l" t="t" r="r" b="b"/>
              <a:pathLst>
                <a:path w="652" h="1948" extrusionOk="0">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1"/>
            <p:cNvSpPr/>
            <p:nvPr/>
          </p:nvSpPr>
          <p:spPr>
            <a:xfrm>
              <a:off x="2298889" y="1800908"/>
              <a:ext cx="4426" cy="10848"/>
            </a:xfrm>
            <a:custGeom>
              <a:avLst/>
              <a:gdLst/>
              <a:ahLst/>
              <a:cxnLst/>
              <a:rect l="l" t="t" r="r" b="b"/>
              <a:pathLst>
                <a:path w="326" h="799" extrusionOk="0">
                  <a:moveTo>
                    <a:pt x="0" y="0"/>
                  </a:moveTo>
                  <a:lnTo>
                    <a:pt x="326" y="799"/>
                  </a:lnTo>
                  <a:lnTo>
                    <a:pt x="326" y="79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1"/>
            <p:cNvSpPr/>
            <p:nvPr/>
          </p:nvSpPr>
          <p:spPr>
            <a:xfrm>
              <a:off x="2303397" y="1796441"/>
              <a:ext cx="163" cy="434"/>
            </a:xfrm>
            <a:custGeom>
              <a:avLst/>
              <a:gdLst/>
              <a:ahLst/>
              <a:cxnLst/>
              <a:rect l="l" t="t" r="r" b="b"/>
              <a:pathLst>
                <a:path w="12" h="32" extrusionOk="0">
                  <a:moveTo>
                    <a:pt x="11" y="32"/>
                  </a:moveTo>
                  <a:cubicBezTo>
                    <a:pt x="8" y="21"/>
                    <a:pt x="4" y="11"/>
                    <a:pt x="1" y="0"/>
                  </a:cubicBezTo>
                  <a:cubicBezTo>
                    <a:pt x="4" y="11"/>
                    <a:pt x="8" y="21"/>
                    <a:pt x="11"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1"/>
            <p:cNvSpPr/>
            <p:nvPr/>
          </p:nvSpPr>
          <p:spPr>
            <a:xfrm>
              <a:off x="2307063" y="178973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1"/>
            <p:cNvSpPr/>
            <p:nvPr/>
          </p:nvSpPr>
          <p:spPr>
            <a:xfrm>
              <a:off x="2305542" y="1789924"/>
              <a:ext cx="54" cy="14"/>
            </a:xfrm>
            <a:custGeom>
              <a:avLst/>
              <a:gdLst/>
              <a:ahLst/>
              <a:cxnLst/>
              <a:rect l="l" t="t" r="r" b="b"/>
              <a:pathLst>
                <a:path w="4" h="1" extrusionOk="0">
                  <a:moveTo>
                    <a:pt x="0" y="1"/>
                  </a:move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1"/>
            <p:cNvSpPr/>
            <p:nvPr/>
          </p:nvSpPr>
          <p:spPr>
            <a:xfrm>
              <a:off x="2305827" y="178982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1"/>
            <p:cNvSpPr/>
            <p:nvPr/>
          </p:nvSpPr>
          <p:spPr>
            <a:xfrm>
              <a:off x="2304021" y="1798193"/>
              <a:ext cx="339" cy="584"/>
            </a:xfrm>
            <a:custGeom>
              <a:avLst/>
              <a:gdLst/>
              <a:ahLst/>
              <a:cxnLst/>
              <a:rect l="l" t="t" r="r" b="b"/>
              <a:pathLst>
                <a:path w="25" h="43" extrusionOk="0">
                  <a:moveTo>
                    <a:pt x="25" y="43"/>
                  </a:moveTo>
                  <a:cubicBezTo>
                    <a:pt x="18" y="29"/>
                    <a:pt x="7" y="11"/>
                    <a:pt x="0" y="1"/>
                  </a:cubicBezTo>
                  <a:cubicBezTo>
                    <a:pt x="7" y="11"/>
                    <a:pt x="18" y="29"/>
                    <a:pt x="25"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1"/>
            <p:cNvSpPr/>
            <p:nvPr/>
          </p:nvSpPr>
          <p:spPr>
            <a:xfrm>
              <a:off x="2303546" y="1796916"/>
              <a:ext cx="204" cy="530"/>
            </a:xfrm>
            <a:custGeom>
              <a:avLst/>
              <a:gdLst/>
              <a:ahLst/>
              <a:cxnLst/>
              <a:rect l="l" t="t" r="r" b="b"/>
              <a:pathLst>
                <a:path w="15" h="39" extrusionOk="0">
                  <a:moveTo>
                    <a:pt x="0" y="0"/>
                  </a:moveTo>
                  <a:cubicBezTo>
                    <a:pt x="4" y="14"/>
                    <a:pt x="7" y="25"/>
                    <a:pt x="14" y="39"/>
                  </a:cubicBezTo>
                  <a:cubicBezTo>
                    <a:pt x="11" y="25"/>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1"/>
            <p:cNvSpPr/>
            <p:nvPr/>
          </p:nvSpPr>
          <p:spPr>
            <a:xfrm>
              <a:off x="2304877" y="1799618"/>
              <a:ext cx="530" cy="679"/>
            </a:xfrm>
            <a:custGeom>
              <a:avLst/>
              <a:gdLst/>
              <a:ahLst/>
              <a:cxnLst/>
              <a:rect l="l" t="t" r="r" b="b"/>
              <a:pathLst>
                <a:path w="39" h="50" extrusionOk="0">
                  <a:moveTo>
                    <a:pt x="0" y="1"/>
                  </a:moveTo>
                  <a:lnTo>
                    <a:pt x="0" y="1"/>
                  </a:lnTo>
                  <a:cubicBezTo>
                    <a:pt x="11" y="18"/>
                    <a:pt x="25" y="36"/>
                    <a:pt x="39" y="50"/>
                  </a:cubicBezTo>
                  <a:cubicBezTo>
                    <a:pt x="25" y="32"/>
                    <a:pt x="1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1"/>
            <p:cNvSpPr/>
            <p:nvPr/>
          </p:nvSpPr>
          <p:spPr>
            <a:xfrm>
              <a:off x="2305447" y="1800379"/>
              <a:ext cx="625" cy="733"/>
            </a:xfrm>
            <a:custGeom>
              <a:avLst/>
              <a:gdLst/>
              <a:ahLst/>
              <a:cxnLst/>
              <a:rect l="l" t="t" r="r" b="b"/>
              <a:pathLst>
                <a:path w="46" h="54" extrusionOk="0">
                  <a:moveTo>
                    <a:pt x="0" y="1"/>
                  </a:moveTo>
                  <a:cubicBezTo>
                    <a:pt x="14" y="18"/>
                    <a:pt x="28" y="39"/>
                    <a:pt x="46" y="53"/>
                  </a:cubicBezTo>
                  <a:cubicBezTo>
                    <a:pt x="28" y="36"/>
                    <a:pt x="14" y="1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1"/>
            <p:cNvSpPr/>
            <p:nvPr/>
          </p:nvSpPr>
          <p:spPr>
            <a:xfrm>
              <a:off x="2304401" y="1798858"/>
              <a:ext cx="434" cy="679"/>
            </a:xfrm>
            <a:custGeom>
              <a:avLst/>
              <a:gdLst/>
              <a:ahLst/>
              <a:cxnLst/>
              <a:rect l="l" t="t" r="r" b="b"/>
              <a:pathLst>
                <a:path w="32" h="50" extrusionOk="0">
                  <a:moveTo>
                    <a:pt x="32" y="50"/>
                  </a:moveTo>
                  <a:cubicBezTo>
                    <a:pt x="21" y="32"/>
                    <a:pt x="11" y="18"/>
                    <a:pt x="0" y="1"/>
                  </a:cubicBezTo>
                  <a:cubicBezTo>
                    <a:pt x="11" y="18"/>
                    <a:pt x="21" y="32"/>
                    <a:pt x="32"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1"/>
            <p:cNvSpPr/>
            <p:nvPr/>
          </p:nvSpPr>
          <p:spPr>
            <a:xfrm>
              <a:off x="2305637" y="1789883"/>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1"/>
            <p:cNvSpPr/>
            <p:nvPr/>
          </p:nvSpPr>
          <p:spPr>
            <a:xfrm>
              <a:off x="2306017" y="178978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1"/>
            <p:cNvSpPr/>
            <p:nvPr/>
          </p:nvSpPr>
          <p:spPr>
            <a:xfrm>
              <a:off x="2303397" y="1796102"/>
              <a:ext cx="14" cy="353"/>
            </a:xfrm>
            <a:custGeom>
              <a:avLst/>
              <a:gdLst/>
              <a:ahLst/>
              <a:cxnLst/>
              <a:rect l="l" t="t" r="r" b="b"/>
              <a:pathLst>
                <a:path w="1" h="26" extrusionOk="0">
                  <a:moveTo>
                    <a:pt x="1" y="25"/>
                  </a:moveTo>
                  <a:cubicBezTo>
                    <a:pt x="1" y="18"/>
                    <a:pt x="1" y="8"/>
                    <a:pt x="1" y="1"/>
                  </a:cubicBezTo>
                  <a:cubicBezTo>
                    <a:pt x="1" y="8"/>
                    <a:pt x="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1"/>
            <p:cNvSpPr/>
            <p:nvPr/>
          </p:nvSpPr>
          <p:spPr>
            <a:xfrm>
              <a:off x="2303736" y="1797487"/>
              <a:ext cx="299" cy="584"/>
            </a:xfrm>
            <a:custGeom>
              <a:avLst/>
              <a:gdLst/>
              <a:ahLst/>
              <a:cxnLst/>
              <a:rect l="l" t="t" r="r" b="b"/>
              <a:pathLst>
                <a:path w="22" h="43" extrusionOk="0">
                  <a:moveTo>
                    <a:pt x="21" y="42"/>
                  </a:moveTo>
                  <a:cubicBezTo>
                    <a:pt x="14" y="28"/>
                    <a:pt x="7" y="14"/>
                    <a:pt x="0" y="0"/>
                  </a:cubicBezTo>
                  <a:cubicBezTo>
                    <a:pt x="7" y="14"/>
                    <a:pt x="14" y="28"/>
                    <a:pt x="2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1"/>
            <p:cNvSpPr/>
            <p:nvPr/>
          </p:nvSpPr>
          <p:spPr>
            <a:xfrm>
              <a:off x="2304917" y="1785036"/>
              <a:ext cx="29300" cy="32097"/>
            </a:xfrm>
            <a:custGeom>
              <a:avLst/>
              <a:gdLst/>
              <a:ahLst/>
              <a:cxnLst/>
              <a:rect l="l" t="t" r="r" b="b"/>
              <a:pathLst>
                <a:path w="2158" h="2364" extrusionOk="0">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1"/>
            <p:cNvSpPr/>
            <p:nvPr/>
          </p:nvSpPr>
          <p:spPr>
            <a:xfrm>
              <a:off x="2328977" y="1785036"/>
              <a:ext cx="3001" cy="1534"/>
            </a:xfrm>
            <a:custGeom>
              <a:avLst/>
              <a:gdLst/>
              <a:ahLst/>
              <a:cxnLst/>
              <a:rect l="l" t="t" r="r" b="b"/>
              <a:pathLst>
                <a:path w="221" h="113" extrusionOk="0">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1"/>
            <p:cNvSpPr/>
            <p:nvPr/>
          </p:nvSpPr>
          <p:spPr>
            <a:xfrm>
              <a:off x="2317422" y="1791784"/>
              <a:ext cx="584" cy="394"/>
            </a:xfrm>
            <a:custGeom>
              <a:avLst/>
              <a:gdLst/>
              <a:ahLst/>
              <a:cxnLst/>
              <a:rect l="l" t="t" r="r" b="b"/>
              <a:pathLst>
                <a:path w="43" h="29" extrusionOk="0">
                  <a:moveTo>
                    <a:pt x="1" y="28"/>
                  </a:moveTo>
                  <a:lnTo>
                    <a:pt x="4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1"/>
            <p:cNvSpPr/>
            <p:nvPr/>
          </p:nvSpPr>
          <p:spPr>
            <a:xfrm>
              <a:off x="2308773" y="1792069"/>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1"/>
            <p:cNvSpPr/>
            <p:nvPr/>
          </p:nvSpPr>
          <p:spPr>
            <a:xfrm>
              <a:off x="2308013" y="1799293"/>
              <a:ext cx="54" cy="625"/>
            </a:xfrm>
            <a:custGeom>
              <a:avLst/>
              <a:gdLst/>
              <a:ahLst/>
              <a:cxnLst/>
              <a:rect l="l" t="t" r="r" b="b"/>
              <a:pathLst>
                <a:path w="4" h="46" extrusionOk="0">
                  <a:moveTo>
                    <a:pt x="4" y="0"/>
                  </a:moveTo>
                  <a:cubicBezTo>
                    <a:pt x="4" y="18"/>
                    <a:pt x="4" y="32"/>
                    <a:pt x="0" y="46"/>
                  </a:cubicBezTo>
                  <a:cubicBezTo>
                    <a:pt x="4" y="32"/>
                    <a:pt x="4" y="18"/>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1"/>
            <p:cNvSpPr/>
            <p:nvPr/>
          </p:nvSpPr>
          <p:spPr>
            <a:xfrm>
              <a:off x="2309058" y="1789829"/>
              <a:ext cx="54" cy="394"/>
            </a:xfrm>
            <a:custGeom>
              <a:avLst/>
              <a:gdLst/>
              <a:ahLst/>
              <a:cxnLst/>
              <a:rect l="l" t="t" r="r" b="b"/>
              <a:pathLst>
                <a:path w="4" h="29" extrusionOk="0">
                  <a:moveTo>
                    <a:pt x="4" y="1"/>
                  </a:moveTo>
                  <a:lnTo>
                    <a:pt x="4" y="1"/>
                  </a:lnTo>
                  <a:lnTo>
                    <a:pt x="0"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1"/>
            <p:cNvSpPr/>
            <p:nvPr/>
          </p:nvSpPr>
          <p:spPr>
            <a:xfrm>
              <a:off x="2308339" y="1792300"/>
              <a:ext cx="353" cy="3815"/>
            </a:xfrm>
            <a:custGeom>
              <a:avLst/>
              <a:gdLst/>
              <a:ahLst/>
              <a:cxnLst/>
              <a:rect l="l" t="t" r="r" b="b"/>
              <a:pathLst>
                <a:path w="26" h="281" extrusionOk="0">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1"/>
            <p:cNvSpPr/>
            <p:nvPr/>
          </p:nvSpPr>
          <p:spPr>
            <a:xfrm>
              <a:off x="2307633" y="1800949"/>
              <a:ext cx="299" cy="1819"/>
            </a:xfrm>
            <a:custGeom>
              <a:avLst/>
              <a:gdLst/>
              <a:ahLst/>
              <a:cxnLst/>
              <a:rect l="l" t="t" r="r" b="b"/>
              <a:pathLst>
                <a:path w="22" h="134" extrusionOk="0">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1"/>
            <p:cNvSpPr/>
            <p:nvPr/>
          </p:nvSpPr>
          <p:spPr>
            <a:xfrm>
              <a:off x="2308244" y="1796767"/>
              <a:ext cx="68" cy="638"/>
            </a:xfrm>
            <a:custGeom>
              <a:avLst/>
              <a:gdLst/>
              <a:ahLst/>
              <a:cxnLst/>
              <a:rect l="l" t="t" r="r" b="b"/>
              <a:pathLst>
                <a:path w="5" h="47" extrusionOk="0">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1"/>
            <p:cNvSpPr/>
            <p:nvPr/>
          </p:nvSpPr>
          <p:spPr>
            <a:xfrm>
              <a:off x="2308108" y="1797772"/>
              <a:ext cx="109" cy="1005"/>
            </a:xfrm>
            <a:custGeom>
              <a:avLst/>
              <a:gdLst/>
              <a:ahLst/>
              <a:cxnLst/>
              <a:rect l="l" t="t" r="r" b="b"/>
              <a:pathLst>
                <a:path w="8" h="74" extrusionOk="0">
                  <a:moveTo>
                    <a:pt x="7" y="0"/>
                  </a:moveTo>
                  <a:cubicBezTo>
                    <a:pt x="7" y="25"/>
                    <a:pt x="4" y="49"/>
                    <a:pt x="0" y="74"/>
                  </a:cubicBezTo>
                  <a:cubicBezTo>
                    <a:pt x="4" y="49"/>
                    <a:pt x="7" y="25"/>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1"/>
            <p:cNvSpPr/>
            <p:nvPr/>
          </p:nvSpPr>
          <p:spPr>
            <a:xfrm>
              <a:off x="2306397" y="1805701"/>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1"/>
            <p:cNvSpPr/>
            <p:nvPr/>
          </p:nvSpPr>
          <p:spPr>
            <a:xfrm>
              <a:off x="2307918" y="1800528"/>
              <a:ext cx="54" cy="434"/>
            </a:xfrm>
            <a:custGeom>
              <a:avLst/>
              <a:gdLst/>
              <a:ahLst/>
              <a:cxnLst/>
              <a:rect l="l" t="t" r="r" b="b"/>
              <a:pathLst>
                <a:path w="4" h="32" extrusionOk="0">
                  <a:moveTo>
                    <a:pt x="4" y="0"/>
                  </a:moveTo>
                  <a:lnTo>
                    <a:pt x="0" y="18"/>
                  </a:lnTo>
                  <a:lnTo>
                    <a:pt x="0" y="32"/>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1"/>
            <p:cNvSpPr/>
            <p:nvPr/>
          </p:nvSpPr>
          <p:spPr>
            <a:xfrm>
              <a:off x="2307388" y="1803284"/>
              <a:ext cx="109" cy="299"/>
            </a:xfrm>
            <a:custGeom>
              <a:avLst/>
              <a:gdLst/>
              <a:ahLst/>
              <a:cxnLst/>
              <a:rect l="l" t="t" r="r" b="b"/>
              <a:pathLst>
                <a:path w="8" h="22" extrusionOk="0">
                  <a:moveTo>
                    <a:pt x="8" y="0"/>
                  </a:moveTo>
                  <a:lnTo>
                    <a:pt x="8" y="0"/>
                  </a:lnTo>
                  <a:cubicBezTo>
                    <a:pt x="4" y="7"/>
                    <a:pt x="1" y="14"/>
                    <a:pt x="1" y="21"/>
                  </a:cubicBezTo>
                  <a:cubicBezTo>
                    <a:pt x="4" y="14"/>
                    <a:pt x="4" y="7"/>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1"/>
            <p:cNvSpPr/>
            <p:nvPr/>
          </p:nvSpPr>
          <p:spPr>
            <a:xfrm>
              <a:off x="2306587" y="1805131"/>
              <a:ext cx="109" cy="204"/>
            </a:xfrm>
            <a:custGeom>
              <a:avLst/>
              <a:gdLst/>
              <a:ahLst/>
              <a:cxnLst/>
              <a:rect l="l" t="t" r="r" b="b"/>
              <a:pathLst>
                <a:path w="8" h="15" extrusionOk="0">
                  <a:moveTo>
                    <a:pt x="0" y="15"/>
                  </a:moveTo>
                  <a:cubicBezTo>
                    <a:pt x="4" y="8"/>
                    <a:pt x="7" y="4"/>
                    <a:pt x="7" y="1"/>
                  </a:cubicBezTo>
                  <a:cubicBezTo>
                    <a:pt x="7" y="4"/>
                    <a:pt x="4" y="8"/>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1"/>
            <p:cNvSpPr/>
            <p:nvPr/>
          </p:nvSpPr>
          <p:spPr>
            <a:xfrm>
              <a:off x="2308868" y="1791404"/>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1"/>
            <p:cNvSpPr/>
            <p:nvPr/>
          </p:nvSpPr>
          <p:spPr>
            <a:xfrm>
              <a:off x="2307538" y="1802809"/>
              <a:ext cx="54" cy="299"/>
            </a:xfrm>
            <a:custGeom>
              <a:avLst/>
              <a:gdLst/>
              <a:ahLst/>
              <a:cxnLst/>
              <a:rect l="l" t="t" r="r" b="b"/>
              <a:pathLst>
                <a:path w="4" h="22" extrusionOk="0">
                  <a:moveTo>
                    <a:pt x="0" y="21"/>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1"/>
            <p:cNvSpPr/>
            <p:nvPr/>
          </p:nvSpPr>
          <p:spPr>
            <a:xfrm>
              <a:off x="2307253" y="1803705"/>
              <a:ext cx="109" cy="353"/>
            </a:xfrm>
            <a:custGeom>
              <a:avLst/>
              <a:gdLst/>
              <a:ahLst/>
              <a:cxnLst/>
              <a:rect l="l" t="t" r="r" b="b"/>
              <a:pathLst>
                <a:path w="8" h="26" extrusionOk="0">
                  <a:moveTo>
                    <a:pt x="7" y="1"/>
                  </a:moveTo>
                  <a:cubicBezTo>
                    <a:pt x="4" y="8"/>
                    <a:pt x="4" y="15"/>
                    <a:pt x="0" y="25"/>
                  </a:cubicBezTo>
                  <a:cubicBezTo>
                    <a:pt x="4" y="18"/>
                    <a:pt x="7" y="8"/>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1"/>
            <p:cNvSpPr/>
            <p:nvPr/>
          </p:nvSpPr>
          <p:spPr>
            <a:xfrm>
              <a:off x="2307103" y="1804045"/>
              <a:ext cx="163" cy="339"/>
            </a:xfrm>
            <a:custGeom>
              <a:avLst/>
              <a:gdLst/>
              <a:ahLst/>
              <a:cxnLst/>
              <a:rect l="l" t="t" r="r" b="b"/>
              <a:pathLst>
                <a:path w="12" h="25" extrusionOk="0">
                  <a:moveTo>
                    <a:pt x="1" y="25"/>
                  </a:moveTo>
                  <a:cubicBezTo>
                    <a:pt x="4" y="18"/>
                    <a:pt x="8" y="11"/>
                    <a:pt x="11" y="0"/>
                  </a:cubicBezTo>
                  <a:cubicBezTo>
                    <a:pt x="8" y="11"/>
                    <a:pt x="4"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1"/>
            <p:cNvSpPr/>
            <p:nvPr/>
          </p:nvSpPr>
          <p:spPr>
            <a:xfrm>
              <a:off x="2306248" y="1806041"/>
              <a:ext cx="109" cy="299"/>
            </a:xfrm>
            <a:custGeom>
              <a:avLst/>
              <a:gdLst/>
              <a:ahLst/>
              <a:cxnLst/>
              <a:rect l="l" t="t" r="r" b="b"/>
              <a:pathLst>
                <a:path w="8" h="22" extrusionOk="0">
                  <a:moveTo>
                    <a:pt x="1" y="2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1"/>
            <p:cNvSpPr/>
            <p:nvPr/>
          </p:nvSpPr>
          <p:spPr>
            <a:xfrm>
              <a:off x="2306492" y="1805375"/>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1"/>
            <p:cNvSpPr/>
            <p:nvPr/>
          </p:nvSpPr>
          <p:spPr>
            <a:xfrm>
              <a:off x="2305393" y="1809652"/>
              <a:ext cx="109" cy="489"/>
            </a:xfrm>
            <a:custGeom>
              <a:avLst/>
              <a:gdLst/>
              <a:ahLst/>
              <a:cxnLst/>
              <a:rect l="l" t="t" r="r" b="b"/>
              <a:pathLst>
                <a:path w="8" h="36" extrusionOk="0">
                  <a:moveTo>
                    <a:pt x="1" y="36"/>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1"/>
            <p:cNvSpPr/>
            <p:nvPr/>
          </p:nvSpPr>
          <p:spPr>
            <a:xfrm>
              <a:off x="2304687" y="1814404"/>
              <a:ext cx="14" cy="299"/>
            </a:xfrm>
            <a:custGeom>
              <a:avLst/>
              <a:gdLst/>
              <a:ahLst/>
              <a:cxnLst/>
              <a:rect l="l" t="t" r="r" b="b"/>
              <a:pathLst>
                <a:path w="1" h="22" extrusionOk="0">
                  <a:moveTo>
                    <a:pt x="0" y="22"/>
                  </a:moveTo>
                  <a:lnTo>
                    <a:pt x="0" y="22"/>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1"/>
            <p:cNvSpPr/>
            <p:nvPr/>
          </p:nvSpPr>
          <p:spPr>
            <a:xfrm>
              <a:off x="2304917" y="1812313"/>
              <a:ext cx="109" cy="584"/>
            </a:xfrm>
            <a:custGeom>
              <a:avLst/>
              <a:gdLst/>
              <a:ahLst/>
              <a:cxnLst/>
              <a:rect l="l" t="t" r="r" b="b"/>
              <a:pathLst>
                <a:path w="8" h="43" extrusionOk="0">
                  <a:moveTo>
                    <a:pt x="1" y="43"/>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1"/>
            <p:cNvSpPr/>
            <p:nvPr/>
          </p:nvSpPr>
          <p:spPr>
            <a:xfrm>
              <a:off x="2305868" y="1807561"/>
              <a:ext cx="109" cy="394"/>
            </a:xfrm>
            <a:custGeom>
              <a:avLst/>
              <a:gdLst/>
              <a:ahLst/>
              <a:cxnLst/>
              <a:rect l="l" t="t" r="r" b="b"/>
              <a:pathLst>
                <a:path w="8" h="29" extrusionOk="0">
                  <a:moveTo>
                    <a:pt x="1" y="29"/>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1"/>
            <p:cNvSpPr/>
            <p:nvPr/>
          </p:nvSpPr>
          <p:spPr>
            <a:xfrm>
              <a:off x="2305732" y="1808186"/>
              <a:ext cx="109" cy="434"/>
            </a:xfrm>
            <a:custGeom>
              <a:avLst/>
              <a:gdLst/>
              <a:ahLst/>
              <a:cxnLst/>
              <a:rect l="l" t="t" r="r" b="b"/>
              <a:pathLst>
                <a:path w="8" h="32" extrusionOk="0">
                  <a:moveTo>
                    <a:pt x="0" y="32"/>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1"/>
            <p:cNvSpPr/>
            <p:nvPr/>
          </p:nvSpPr>
          <p:spPr>
            <a:xfrm>
              <a:off x="2305107" y="1811363"/>
              <a:ext cx="109" cy="584"/>
            </a:xfrm>
            <a:custGeom>
              <a:avLst/>
              <a:gdLst/>
              <a:ahLst/>
              <a:cxnLst/>
              <a:rect l="l" t="t" r="r" b="b"/>
              <a:pathLst>
                <a:path w="8" h="43" extrusionOk="0">
                  <a:moveTo>
                    <a:pt x="1" y="43"/>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1"/>
            <p:cNvSpPr/>
            <p:nvPr/>
          </p:nvSpPr>
          <p:spPr>
            <a:xfrm>
              <a:off x="2304782" y="1813359"/>
              <a:ext cx="109" cy="638"/>
            </a:xfrm>
            <a:custGeom>
              <a:avLst/>
              <a:gdLst/>
              <a:ahLst/>
              <a:cxnLst/>
              <a:rect l="l" t="t" r="r" b="b"/>
              <a:pathLst>
                <a:path w="8" h="47" extrusionOk="0">
                  <a:moveTo>
                    <a:pt x="0" y="46"/>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1"/>
            <p:cNvSpPr/>
            <p:nvPr/>
          </p:nvSpPr>
          <p:spPr>
            <a:xfrm>
              <a:off x="2305257" y="1810467"/>
              <a:ext cx="109" cy="530"/>
            </a:xfrm>
            <a:custGeom>
              <a:avLst/>
              <a:gdLst/>
              <a:ahLst/>
              <a:cxnLst/>
              <a:rect l="l" t="t" r="r" b="b"/>
              <a:pathLst>
                <a:path w="8" h="39" extrusionOk="0">
                  <a:moveTo>
                    <a:pt x="0" y="39"/>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1"/>
            <p:cNvSpPr/>
            <p:nvPr/>
          </p:nvSpPr>
          <p:spPr>
            <a:xfrm>
              <a:off x="2305542" y="1808892"/>
              <a:ext cx="109" cy="489"/>
            </a:xfrm>
            <a:custGeom>
              <a:avLst/>
              <a:gdLst/>
              <a:ahLst/>
              <a:cxnLst/>
              <a:rect l="l" t="t" r="r" b="b"/>
              <a:pathLst>
                <a:path w="8" h="36" extrusionOk="0">
                  <a:moveTo>
                    <a:pt x="0" y="36"/>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1"/>
            <p:cNvSpPr/>
            <p:nvPr/>
          </p:nvSpPr>
          <p:spPr>
            <a:xfrm>
              <a:off x="2306112" y="1806516"/>
              <a:ext cx="109" cy="339"/>
            </a:xfrm>
            <a:custGeom>
              <a:avLst/>
              <a:gdLst/>
              <a:ahLst/>
              <a:cxnLst/>
              <a:rect l="l" t="t" r="r" b="b"/>
              <a:pathLst>
                <a:path w="8" h="25" extrusionOk="0">
                  <a:moveTo>
                    <a:pt x="0" y="25"/>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1"/>
            <p:cNvSpPr/>
            <p:nvPr/>
          </p:nvSpPr>
          <p:spPr>
            <a:xfrm>
              <a:off x="2306017" y="1806991"/>
              <a:ext cx="54" cy="394"/>
            </a:xfrm>
            <a:custGeom>
              <a:avLst/>
              <a:gdLst/>
              <a:ahLst/>
              <a:cxnLst/>
              <a:rect l="l" t="t" r="r" b="b"/>
              <a:pathLst>
                <a:path w="4" h="29" extrusionOk="0">
                  <a:moveTo>
                    <a:pt x="0" y="29"/>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1"/>
            <p:cNvSpPr/>
            <p:nvPr/>
          </p:nvSpPr>
          <p:spPr>
            <a:xfrm>
              <a:off x="2306682" y="1804370"/>
              <a:ext cx="434" cy="774"/>
            </a:xfrm>
            <a:custGeom>
              <a:avLst/>
              <a:gdLst/>
              <a:ahLst/>
              <a:cxnLst/>
              <a:rect l="l" t="t" r="r" b="b"/>
              <a:pathLst>
                <a:path w="32" h="57" extrusionOk="0">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1"/>
            <p:cNvSpPr/>
            <p:nvPr/>
          </p:nvSpPr>
          <p:spPr>
            <a:xfrm>
              <a:off x="2307633" y="1802280"/>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1"/>
            <p:cNvSpPr/>
            <p:nvPr/>
          </p:nvSpPr>
          <p:spPr>
            <a:xfrm>
              <a:off x="2307769" y="1801614"/>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1"/>
            <p:cNvSpPr/>
            <p:nvPr/>
          </p:nvSpPr>
          <p:spPr>
            <a:xfrm>
              <a:off x="2307823" y="1800759"/>
              <a:ext cx="109" cy="448"/>
            </a:xfrm>
            <a:custGeom>
              <a:avLst/>
              <a:gdLst/>
              <a:ahLst/>
              <a:cxnLst/>
              <a:rect l="l" t="t" r="r" b="b"/>
              <a:pathLst>
                <a:path w="8" h="33" extrusionOk="0">
                  <a:moveTo>
                    <a:pt x="7" y="1"/>
                  </a:moveTo>
                  <a:lnTo>
                    <a:pt x="4" y="15"/>
                  </a:lnTo>
                  <a:cubicBezTo>
                    <a:pt x="0" y="22"/>
                    <a:pt x="0" y="25"/>
                    <a:pt x="0" y="32"/>
                  </a:cubicBezTo>
                  <a:cubicBezTo>
                    <a:pt x="4" y="22"/>
                    <a:pt x="7" y="11"/>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1"/>
            <p:cNvSpPr/>
            <p:nvPr/>
          </p:nvSpPr>
          <p:spPr>
            <a:xfrm>
              <a:off x="2564356" y="1700353"/>
              <a:ext cx="79157" cy="32179"/>
            </a:xfrm>
            <a:custGeom>
              <a:avLst/>
              <a:gdLst/>
              <a:ahLst/>
              <a:cxnLst/>
              <a:rect l="l" t="t" r="r" b="b"/>
              <a:pathLst>
                <a:path w="5830" h="2370" extrusionOk="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1"/>
            <p:cNvSpPr/>
            <p:nvPr/>
          </p:nvSpPr>
          <p:spPr>
            <a:xfrm>
              <a:off x="2342432" y="1695723"/>
              <a:ext cx="47874" cy="20841"/>
            </a:xfrm>
            <a:custGeom>
              <a:avLst/>
              <a:gdLst/>
              <a:ahLst/>
              <a:cxnLst/>
              <a:rect l="l" t="t" r="r" b="b"/>
              <a:pathLst>
                <a:path w="3526" h="1535" extrusionOk="0">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1"/>
            <p:cNvSpPr/>
            <p:nvPr/>
          </p:nvSpPr>
          <p:spPr>
            <a:xfrm>
              <a:off x="2240180" y="1709559"/>
              <a:ext cx="19076" cy="11745"/>
            </a:xfrm>
            <a:custGeom>
              <a:avLst/>
              <a:gdLst/>
              <a:ahLst/>
              <a:cxnLst/>
              <a:rect l="l" t="t" r="r" b="b"/>
              <a:pathLst>
                <a:path w="1405" h="865" extrusionOk="0">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1"/>
            <p:cNvSpPr/>
            <p:nvPr/>
          </p:nvSpPr>
          <p:spPr>
            <a:xfrm>
              <a:off x="2239949" y="1709871"/>
              <a:ext cx="136291" cy="51934"/>
            </a:xfrm>
            <a:custGeom>
              <a:avLst/>
              <a:gdLst/>
              <a:ahLst/>
              <a:cxnLst/>
              <a:rect l="l" t="t" r="r" b="b"/>
              <a:pathLst>
                <a:path w="10038" h="3825" extrusionOk="0">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1"/>
            <p:cNvSpPr/>
            <p:nvPr/>
          </p:nvSpPr>
          <p:spPr>
            <a:xfrm>
              <a:off x="2314381" y="1759456"/>
              <a:ext cx="68" cy="204"/>
            </a:xfrm>
            <a:custGeom>
              <a:avLst/>
              <a:gdLst/>
              <a:ahLst/>
              <a:cxnLst/>
              <a:rect l="l" t="t" r="r" b="b"/>
              <a:pathLst>
                <a:path w="5" h="15" extrusionOk="0">
                  <a:moveTo>
                    <a:pt x="4" y="1"/>
                  </a:moveTo>
                  <a:cubicBezTo>
                    <a:pt x="4" y="4"/>
                    <a:pt x="1" y="8"/>
                    <a:pt x="1" y="15"/>
                  </a:cubicBezTo>
                  <a:cubicBezTo>
                    <a:pt x="1" y="8"/>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1"/>
            <p:cNvSpPr/>
            <p:nvPr/>
          </p:nvSpPr>
          <p:spPr>
            <a:xfrm>
              <a:off x="2314530" y="1758886"/>
              <a:ext cx="14" cy="204"/>
            </a:xfrm>
            <a:custGeom>
              <a:avLst/>
              <a:gdLst/>
              <a:ahLst/>
              <a:cxnLst/>
              <a:rect l="l" t="t" r="r" b="b"/>
              <a:pathLst>
                <a:path w="1" h="15" extrusionOk="0">
                  <a:moveTo>
                    <a:pt x="0"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1"/>
            <p:cNvSpPr/>
            <p:nvPr/>
          </p:nvSpPr>
          <p:spPr>
            <a:xfrm>
              <a:off x="2314625" y="1758275"/>
              <a:ext cx="14" cy="244"/>
            </a:xfrm>
            <a:custGeom>
              <a:avLst/>
              <a:gdLst/>
              <a:ahLst/>
              <a:cxnLst/>
              <a:rect l="l" t="t" r="r" b="b"/>
              <a:pathLst>
                <a:path w="1" h="18" extrusionOk="0">
                  <a:moveTo>
                    <a:pt x="0"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1"/>
            <p:cNvSpPr/>
            <p:nvPr/>
          </p:nvSpPr>
          <p:spPr>
            <a:xfrm>
              <a:off x="2314571" y="1758601"/>
              <a:ext cx="14" cy="204"/>
            </a:xfrm>
            <a:custGeom>
              <a:avLst/>
              <a:gdLst/>
              <a:ahLst/>
              <a:cxnLst/>
              <a:rect l="l" t="t" r="r" b="b"/>
              <a:pathLst>
                <a:path w="1" h="15" extrusionOk="0">
                  <a:moveTo>
                    <a:pt x="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1"/>
            <p:cNvSpPr/>
            <p:nvPr/>
          </p:nvSpPr>
          <p:spPr>
            <a:xfrm>
              <a:off x="2314435" y="1759171"/>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1"/>
            <p:cNvSpPr/>
            <p:nvPr/>
          </p:nvSpPr>
          <p:spPr>
            <a:xfrm>
              <a:off x="2314150" y="1759701"/>
              <a:ext cx="204" cy="530"/>
            </a:xfrm>
            <a:custGeom>
              <a:avLst/>
              <a:gdLst/>
              <a:ahLst/>
              <a:cxnLst/>
              <a:rect l="l" t="t" r="r" b="b"/>
              <a:pathLst>
                <a:path w="15" h="39" extrusionOk="0">
                  <a:moveTo>
                    <a:pt x="14" y="0"/>
                  </a:moveTo>
                  <a:cubicBezTo>
                    <a:pt x="11" y="14"/>
                    <a:pt x="7" y="28"/>
                    <a:pt x="0" y="39"/>
                  </a:cubicBezTo>
                  <a:cubicBezTo>
                    <a:pt x="7" y="28"/>
                    <a:pt x="11" y="14"/>
                    <a:pt x="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1"/>
            <p:cNvSpPr/>
            <p:nvPr/>
          </p:nvSpPr>
          <p:spPr>
            <a:xfrm>
              <a:off x="2312575" y="1761411"/>
              <a:ext cx="394" cy="149"/>
            </a:xfrm>
            <a:custGeom>
              <a:avLst/>
              <a:gdLst/>
              <a:ahLst/>
              <a:cxnLst/>
              <a:rect l="l" t="t" r="r" b="b"/>
              <a:pathLst>
                <a:path w="29" h="11" extrusionOk="0">
                  <a:moveTo>
                    <a:pt x="28" y="0"/>
                  </a:moveTo>
                  <a:cubicBezTo>
                    <a:pt x="18" y="4"/>
                    <a:pt x="11" y="7"/>
                    <a:pt x="0" y="11"/>
                  </a:cubicBezTo>
                  <a:cubicBezTo>
                    <a:pt x="11" y="7"/>
                    <a:pt x="18" y="4"/>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1"/>
            <p:cNvSpPr/>
            <p:nvPr/>
          </p:nvSpPr>
          <p:spPr>
            <a:xfrm>
              <a:off x="2313811" y="1760556"/>
              <a:ext cx="149" cy="149"/>
            </a:xfrm>
            <a:custGeom>
              <a:avLst/>
              <a:gdLst/>
              <a:ahLst/>
              <a:cxnLst/>
              <a:rect l="l" t="t" r="r" b="b"/>
              <a:pathLst>
                <a:path w="11"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1"/>
            <p:cNvSpPr/>
            <p:nvPr/>
          </p:nvSpPr>
          <p:spPr>
            <a:xfrm>
              <a:off x="2313580" y="1760787"/>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1"/>
            <p:cNvSpPr/>
            <p:nvPr/>
          </p:nvSpPr>
          <p:spPr>
            <a:xfrm>
              <a:off x="2338427" y="1752993"/>
              <a:ext cx="4630" cy="1439"/>
            </a:xfrm>
            <a:custGeom>
              <a:avLst/>
              <a:gdLst/>
              <a:ahLst/>
              <a:cxnLst/>
              <a:rect l="l" t="t" r="r" b="b"/>
              <a:pathLst>
                <a:path w="341" h="106" extrusionOk="0">
                  <a:moveTo>
                    <a:pt x="341" y="1"/>
                  </a:moveTo>
                  <a:cubicBezTo>
                    <a:pt x="243" y="67"/>
                    <a:pt x="123" y="106"/>
                    <a:pt x="1" y="106"/>
                  </a:cubicBezTo>
                  <a:cubicBezTo>
                    <a:pt x="123" y="106"/>
                    <a:pt x="243" y="67"/>
                    <a:pt x="34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1"/>
            <p:cNvSpPr/>
            <p:nvPr/>
          </p:nvSpPr>
          <p:spPr>
            <a:xfrm>
              <a:off x="2312236" y="1761601"/>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1"/>
            <p:cNvSpPr/>
            <p:nvPr/>
          </p:nvSpPr>
          <p:spPr>
            <a:xfrm>
              <a:off x="2314001" y="1760312"/>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1"/>
            <p:cNvSpPr/>
            <p:nvPr/>
          </p:nvSpPr>
          <p:spPr>
            <a:xfrm>
              <a:off x="2312955" y="1761221"/>
              <a:ext cx="299" cy="149"/>
            </a:xfrm>
            <a:custGeom>
              <a:avLst/>
              <a:gdLst/>
              <a:ahLst/>
              <a:cxnLst/>
              <a:rect l="l" t="t" r="r" b="b"/>
              <a:pathLst>
                <a:path w="22" h="11" extrusionOk="0">
                  <a:moveTo>
                    <a:pt x="21" y="0"/>
                  </a:moveTo>
                  <a:cubicBezTo>
                    <a:pt x="14" y="4"/>
                    <a:pt x="7" y="7"/>
                    <a:pt x="0" y="11"/>
                  </a:cubicBezTo>
                  <a:cubicBezTo>
                    <a:pt x="7" y="7"/>
                    <a:pt x="14" y="4"/>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1"/>
            <p:cNvSpPr/>
            <p:nvPr/>
          </p:nvSpPr>
          <p:spPr>
            <a:xfrm>
              <a:off x="2356254" y="1750291"/>
              <a:ext cx="1344" cy="285"/>
            </a:xfrm>
            <a:custGeom>
              <a:avLst/>
              <a:gdLst/>
              <a:ahLst/>
              <a:cxnLst/>
              <a:rect l="l" t="t" r="r" b="b"/>
              <a:pathLst>
                <a:path w="99" h="21" extrusionOk="0">
                  <a:moveTo>
                    <a:pt x="4" y="7"/>
                  </a:moveTo>
                  <a:lnTo>
                    <a:pt x="1" y="7"/>
                  </a:lnTo>
                  <a:lnTo>
                    <a:pt x="4" y="7"/>
                  </a:lnTo>
                  <a:lnTo>
                    <a:pt x="25" y="0"/>
                  </a:lnTo>
                  <a:lnTo>
                    <a:pt x="99" y="21"/>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1"/>
            <p:cNvSpPr/>
            <p:nvPr/>
          </p:nvSpPr>
          <p:spPr>
            <a:xfrm>
              <a:off x="2314720" y="1754758"/>
              <a:ext cx="2009" cy="2770"/>
            </a:xfrm>
            <a:custGeom>
              <a:avLst/>
              <a:gdLst/>
              <a:ahLst/>
              <a:cxnLst/>
              <a:rect l="l" t="t" r="r" b="b"/>
              <a:pathLst>
                <a:path w="148" h="204" extrusionOk="0">
                  <a:moveTo>
                    <a:pt x="147" y="0"/>
                  </a:moveTo>
                  <a:cubicBezTo>
                    <a:pt x="63" y="28"/>
                    <a:pt x="14" y="123"/>
                    <a:pt x="0" y="203"/>
                  </a:cubicBezTo>
                  <a:cubicBezTo>
                    <a:pt x="14" y="126"/>
                    <a:pt x="63" y="32"/>
                    <a:pt x="14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1"/>
            <p:cNvSpPr/>
            <p:nvPr/>
          </p:nvSpPr>
          <p:spPr>
            <a:xfrm>
              <a:off x="2313335" y="1761031"/>
              <a:ext cx="204" cy="109"/>
            </a:xfrm>
            <a:custGeom>
              <a:avLst/>
              <a:gdLst/>
              <a:ahLst/>
              <a:cxnLst/>
              <a:rect l="l" t="t" r="r" b="b"/>
              <a:pathLst>
                <a:path w="15" h="8" extrusionOk="0">
                  <a:moveTo>
                    <a:pt x="1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1"/>
            <p:cNvSpPr/>
            <p:nvPr/>
          </p:nvSpPr>
          <p:spPr>
            <a:xfrm>
              <a:off x="2360911" y="1713591"/>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1"/>
            <p:cNvSpPr/>
            <p:nvPr/>
          </p:nvSpPr>
          <p:spPr>
            <a:xfrm>
              <a:off x="2360531" y="1713686"/>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1"/>
            <p:cNvSpPr/>
            <p:nvPr/>
          </p:nvSpPr>
          <p:spPr>
            <a:xfrm>
              <a:off x="2361291" y="1713442"/>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1"/>
            <p:cNvSpPr/>
            <p:nvPr/>
          </p:nvSpPr>
          <p:spPr>
            <a:xfrm>
              <a:off x="2364332" y="1715628"/>
              <a:ext cx="1208" cy="1724"/>
            </a:xfrm>
            <a:custGeom>
              <a:avLst/>
              <a:gdLst/>
              <a:ahLst/>
              <a:cxnLst/>
              <a:rect l="l" t="t" r="r" b="b"/>
              <a:pathLst>
                <a:path w="89" h="127" extrusionOk="0">
                  <a:moveTo>
                    <a:pt x="1" y="1"/>
                  </a:moveTo>
                  <a:cubicBezTo>
                    <a:pt x="25" y="39"/>
                    <a:pt x="53" y="81"/>
                    <a:pt x="88" y="127"/>
                  </a:cubicBezTo>
                  <a:cubicBezTo>
                    <a:pt x="57" y="81"/>
                    <a:pt x="29"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1"/>
            <p:cNvSpPr/>
            <p:nvPr/>
          </p:nvSpPr>
          <p:spPr>
            <a:xfrm>
              <a:off x="2358725" y="1713917"/>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1"/>
            <p:cNvSpPr/>
            <p:nvPr/>
          </p:nvSpPr>
          <p:spPr>
            <a:xfrm>
              <a:off x="2354163" y="1713822"/>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1"/>
            <p:cNvSpPr/>
            <p:nvPr/>
          </p:nvSpPr>
          <p:spPr>
            <a:xfrm>
              <a:off x="2353552" y="1713781"/>
              <a:ext cx="394" cy="14"/>
            </a:xfrm>
            <a:custGeom>
              <a:avLst/>
              <a:gdLst/>
              <a:ahLst/>
              <a:cxnLst/>
              <a:rect l="l" t="t" r="r" b="b"/>
              <a:pathLst>
                <a:path w="29"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1"/>
            <p:cNvSpPr/>
            <p:nvPr/>
          </p:nvSpPr>
          <p:spPr>
            <a:xfrm>
              <a:off x="2359200" y="1713876"/>
              <a:ext cx="258" cy="14"/>
            </a:xfrm>
            <a:custGeom>
              <a:avLst/>
              <a:gdLst/>
              <a:ahLst/>
              <a:cxnLst/>
              <a:rect l="l" t="t" r="r" b="b"/>
              <a:pathLst>
                <a:path w="19" h="1" extrusionOk="0">
                  <a:moveTo>
                    <a:pt x="1"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1"/>
            <p:cNvSpPr/>
            <p:nvPr/>
          </p:nvSpPr>
          <p:spPr>
            <a:xfrm>
              <a:off x="2365812" y="1717814"/>
              <a:ext cx="14" cy="14"/>
            </a:xfrm>
            <a:custGeom>
              <a:avLst/>
              <a:gdLst/>
              <a:ahLst/>
              <a:cxnLst/>
              <a:rect l="l" t="t" r="r" b="b"/>
              <a:pathLst>
                <a:path w="1" h="1" extrusionOk="0">
                  <a:moveTo>
                    <a:pt x="0" y="1"/>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1"/>
            <p:cNvSpPr/>
            <p:nvPr/>
          </p:nvSpPr>
          <p:spPr>
            <a:xfrm>
              <a:off x="2354788" y="171387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1"/>
            <p:cNvSpPr/>
            <p:nvPr/>
          </p:nvSpPr>
          <p:spPr>
            <a:xfrm>
              <a:off x="2355358" y="171391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1"/>
            <p:cNvSpPr/>
            <p:nvPr/>
          </p:nvSpPr>
          <p:spPr>
            <a:xfrm>
              <a:off x="2357680" y="171397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1"/>
            <p:cNvSpPr/>
            <p:nvPr/>
          </p:nvSpPr>
          <p:spPr>
            <a:xfrm>
              <a:off x="2359675" y="1713822"/>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1"/>
            <p:cNvSpPr/>
            <p:nvPr/>
          </p:nvSpPr>
          <p:spPr>
            <a:xfrm>
              <a:off x="2358209" y="171391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1"/>
            <p:cNvSpPr/>
            <p:nvPr/>
          </p:nvSpPr>
          <p:spPr>
            <a:xfrm>
              <a:off x="2356539" y="17139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1"/>
            <p:cNvSpPr/>
            <p:nvPr/>
          </p:nvSpPr>
          <p:spPr>
            <a:xfrm>
              <a:off x="2360110" y="1713781"/>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1"/>
            <p:cNvSpPr/>
            <p:nvPr/>
          </p:nvSpPr>
          <p:spPr>
            <a:xfrm>
              <a:off x="2357299" y="171397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1"/>
            <p:cNvSpPr/>
            <p:nvPr/>
          </p:nvSpPr>
          <p:spPr>
            <a:xfrm>
              <a:off x="2355969" y="17139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1"/>
            <p:cNvSpPr/>
            <p:nvPr/>
          </p:nvSpPr>
          <p:spPr>
            <a:xfrm>
              <a:off x="2628523" y="1764588"/>
              <a:ext cx="15085" cy="14419"/>
            </a:xfrm>
            <a:custGeom>
              <a:avLst/>
              <a:gdLst/>
              <a:ahLst/>
              <a:cxnLst/>
              <a:rect l="l" t="t" r="r" b="b"/>
              <a:pathLst>
                <a:path w="1111" h="1062" extrusionOk="0">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1"/>
            <p:cNvSpPr/>
            <p:nvPr/>
          </p:nvSpPr>
          <p:spPr>
            <a:xfrm>
              <a:off x="2634090" y="1775192"/>
              <a:ext cx="964" cy="2620"/>
            </a:xfrm>
            <a:custGeom>
              <a:avLst/>
              <a:gdLst/>
              <a:ahLst/>
              <a:cxnLst/>
              <a:rect l="l" t="t" r="r" b="b"/>
              <a:pathLst>
                <a:path w="71" h="193" extrusionOk="0">
                  <a:moveTo>
                    <a:pt x="0" y="0"/>
                  </a:moveTo>
                  <a:cubicBezTo>
                    <a:pt x="46" y="53"/>
                    <a:pt x="70" y="123"/>
                    <a:pt x="67" y="193"/>
                  </a:cubicBezTo>
                  <a:cubicBezTo>
                    <a:pt x="70" y="123"/>
                    <a:pt x="46" y="53"/>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1"/>
            <p:cNvSpPr/>
            <p:nvPr/>
          </p:nvSpPr>
          <p:spPr>
            <a:xfrm>
              <a:off x="2633846" y="1775002"/>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1"/>
            <p:cNvSpPr/>
            <p:nvPr/>
          </p:nvSpPr>
          <p:spPr>
            <a:xfrm>
              <a:off x="2628483" y="1768349"/>
              <a:ext cx="339" cy="489"/>
            </a:xfrm>
            <a:custGeom>
              <a:avLst/>
              <a:gdLst/>
              <a:ahLst/>
              <a:cxnLst/>
              <a:rect l="l" t="t" r="r" b="b"/>
              <a:pathLst>
                <a:path w="25" h="36" extrusionOk="0">
                  <a:moveTo>
                    <a:pt x="0" y="0"/>
                  </a:moveTo>
                  <a:cubicBezTo>
                    <a:pt x="11" y="11"/>
                    <a:pt x="18" y="21"/>
                    <a:pt x="25" y="35"/>
                  </a:cubicBezTo>
                  <a:cubicBezTo>
                    <a:pt x="21" y="21"/>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1"/>
            <p:cNvSpPr/>
            <p:nvPr/>
          </p:nvSpPr>
          <p:spPr>
            <a:xfrm>
              <a:off x="2634891" y="1778858"/>
              <a:ext cx="14" cy="95"/>
            </a:xfrm>
            <a:custGeom>
              <a:avLst/>
              <a:gdLst/>
              <a:ahLst/>
              <a:cxnLst/>
              <a:rect l="l" t="t" r="r" b="b"/>
              <a:pathLst>
                <a:path w="1" h="7"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1"/>
            <p:cNvSpPr/>
            <p:nvPr/>
          </p:nvSpPr>
          <p:spPr>
            <a:xfrm>
              <a:off x="2629148" y="1769341"/>
              <a:ext cx="204" cy="394"/>
            </a:xfrm>
            <a:custGeom>
              <a:avLst/>
              <a:gdLst/>
              <a:ahLst/>
              <a:cxnLst/>
              <a:rect l="l" t="t" r="r" b="b"/>
              <a:pathLst>
                <a:path w="15" h="29" extrusionOk="0">
                  <a:moveTo>
                    <a:pt x="0" y="1"/>
                  </a:moveTo>
                  <a:lnTo>
                    <a:pt x="0" y="1"/>
                  </a:lnTo>
                  <a:cubicBezTo>
                    <a:pt x="7" y="11"/>
                    <a:pt x="11" y="22"/>
                    <a:pt x="14" y="29"/>
                  </a:cubicBezTo>
                  <a:cubicBezTo>
                    <a:pt x="11" y="18"/>
                    <a:pt x="7"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1"/>
            <p:cNvSpPr/>
            <p:nvPr/>
          </p:nvSpPr>
          <p:spPr>
            <a:xfrm>
              <a:off x="2634986" y="1777894"/>
              <a:ext cx="14" cy="204"/>
            </a:xfrm>
            <a:custGeom>
              <a:avLst/>
              <a:gdLst/>
              <a:ahLst/>
              <a:cxnLst/>
              <a:rect l="l" t="t" r="r" b="b"/>
              <a:pathLst>
                <a:path w="1" h="15" extrusionOk="0">
                  <a:moveTo>
                    <a:pt x="1" y="1"/>
                  </a:moveTo>
                  <a:lnTo>
                    <a:pt x="1" y="15"/>
                  </a:lnTo>
                  <a:cubicBezTo>
                    <a:pt x="1"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1"/>
            <p:cNvSpPr/>
            <p:nvPr/>
          </p:nvSpPr>
          <p:spPr>
            <a:xfrm>
              <a:off x="2628904" y="1768865"/>
              <a:ext cx="204" cy="394"/>
            </a:xfrm>
            <a:custGeom>
              <a:avLst/>
              <a:gdLst/>
              <a:ahLst/>
              <a:cxnLst/>
              <a:rect l="l" t="t" r="r" b="b"/>
              <a:pathLst>
                <a:path w="15" h="29" extrusionOk="0">
                  <a:moveTo>
                    <a:pt x="15" y="29"/>
                  </a:moveTo>
                  <a:cubicBezTo>
                    <a:pt x="11" y="18"/>
                    <a:pt x="4" y="11"/>
                    <a:pt x="1" y="1"/>
                  </a:cubicBezTo>
                  <a:cubicBezTo>
                    <a:pt x="4" y="11"/>
                    <a:pt x="11" y="18"/>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1"/>
            <p:cNvSpPr/>
            <p:nvPr/>
          </p:nvSpPr>
          <p:spPr>
            <a:xfrm>
              <a:off x="2629379" y="1769816"/>
              <a:ext cx="204" cy="489"/>
            </a:xfrm>
            <a:custGeom>
              <a:avLst/>
              <a:gdLst/>
              <a:ahLst/>
              <a:cxnLst/>
              <a:rect l="l" t="t" r="r" b="b"/>
              <a:pathLst>
                <a:path w="15" h="36" extrusionOk="0">
                  <a:moveTo>
                    <a:pt x="15" y="36"/>
                  </a:moveTo>
                  <a:cubicBezTo>
                    <a:pt x="11" y="25"/>
                    <a:pt x="4" y="15"/>
                    <a:pt x="1" y="1"/>
                  </a:cubicBezTo>
                  <a:cubicBezTo>
                    <a:pt x="4" y="15"/>
                    <a:pt x="11" y="25"/>
                    <a:pt x="15"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1"/>
            <p:cNvSpPr/>
            <p:nvPr/>
          </p:nvSpPr>
          <p:spPr>
            <a:xfrm>
              <a:off x="2964159" y="1702797"/>
              <a:ext cx="47345" cy="45539"/>
            </a:xfrm>
            <a:custGeom>
              <a:avLst/>
              <a:gdLst/>
              <a:ahLst/>
              <a:cxnLst/>
              <a:rect l="l" t="t" r="r" b="b"/>
              <a:pathLst>
                <a:path w="3487" h="3354" extrusionOk="0">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1"/>
            <p:cNvSpPr/>
            <p:nvPr/>
          </p:nvSpPr>
          <p:spPr>
            <a:xfrm>
              <a:off x="2991817" y="1742539"/>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1"/>
            <p:cNvSpPr/>
            <p:nvPr/>
          </p:nvSpPr>
          <p:spPr>
            <a:xfrm>
              <a:off x="2987920" y="1742769"/>
              <a:ext cx="625" cy="68"/>
            </a:xfrm>
            <a:custGeom>
              <a:avLst/>
              <a:gdLst/>
              <a:ahLst/>
              <a:cxnLst/>
              <a:rect l="l" t="t" r="r" b="b"/>
              <a:pathLst>
                <a:path w="46" h="5" extrusionOk="0">
                  <a:moveTo>
                    <a:pt x="46"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1"/>
            <p:cNvSpPr/>
            <p:nvPr/>
          </p:nvSpPr>
          <p:spPr>
            <a:xfrm>
              <a:off x="2992387" y="1742294"/>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1"/>
            <p:cNvSpPr/>
            <p:nvPr/>
          </p:nvSpPr>
          <p:spPr>
            <a:xfrm>
              <a:off x="2980547" y="1745770"/>
              <a:ext cx="774" cy="584"/>
            </a:xfrm>
            <a:custGeom>
              <a:avLst/>
              <a:gdLst/>
              <a:ahLst/>
              <a:cxnLst/>
              <a:rect l="l" t="t" r="r" b="b"/>
              <a:pathLst>
                <a:path w="57" h="43" extrusionOk="0">
                  <a:moveTo>
                    <a:pt x="57"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1"/>
            <p:cNvSpPr/>
            <p:nvPr/>
          </p:nvSpPr>
          <p:spPr>
            <a:xfrm>
              <a:off x="2979556" y="1746476"/>
              <a:ext cx="815" cy="584"/>
            </a:xfrm>
            <a:custGeom>
              <a:avLst/>
              <a:gdLst/>
              <a:ahLst/>
              <a:cxnLst/>
              <a:rect l="l" t="t" r="r" b="b"/>
              <a:pathLst>
                <a:path w="60" h="43" extrusionOk="0">
                  <a:moveTo>
                    <a:pt x="60" y="1"/>
                  </a:moveTo>
                  <a:lnTo>
                    <a:pt x="0"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1"/>
            <p:cNvSpPr/>
            <p:nvPr/>
          </p:nvSpPr>
          <p:spPr>
            <a:xfrm>
              <a:off x="2982312" y="1744100"/>
              <a:ext cx="1154" cy="964"/>
            </a:xfrm>
            <a:custGeom>
              <a:avLst/>
              <a:gdLst/>
              <a:ahLst/>
              <a:cxnLst/>
              <a:rect l="l" t="t" r="r" b="b"/>
              <a:pathLst>
                <a:path w="85" h="71" extrusionOk="0">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1"/>
            <p:cNvSpPr/>
            <p:nvPr/>
          </p:nvSpPr>
          <p:spPr>
            <a:xfrm>
              <a:off x="2989101" y="1742674"/>
              <a:ext cx="1398" cy="14"/>
            </a:xfrm>
            <a:custGeom>
              <a:avLst/>
              <a:gdLst/>
              <a:ahLst/>
              <a:cxnLst/>
              <a:rect l="l" t="t" r="r" b="b"/>
              <a:pathLst>
                <a:path w="103" h="1" extrusionOk="0">
                  <a:moveTo>
                    <a:pt x="103"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1"/>
            <p:cNvSpPr/>
            <p:nvPr/>
          </p:nvSpPr>
          <p:spPr>
            <a:xfrm>
              <a:off x="2993052" y="174196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1"/>
            <p:cNvSpPr/>
            <p:nvPr/>
          </p:nvSpPr>
          <p:spPr>
            <a:xfrm>
              <a:off x="2991111" y="1742674"/>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1"/>
            <p:cNvSpPr/>
            <p:nvPr/>
          </p:nvSpPr>
          <p:spPr>
            <a:xfrm>
              <a:off x="2643975" y="1811444"/>
              <a:ext cx="54487" cy="30006"/>
            </a:xfrm>
            <a:custGeom>
              <a:avLst/>
              <a:gdLst/>
              <a:ahLst/>
              <a:cxnLst/>
              <a:rect l="l" t="t" r="r" b="b"/>
              <a:pathLst>
                <a:path w="4013" h="2210" extrusionOk="0">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1"/>
            <p:cNvSpPr/>
            <p:nvPr/>
          </p:nvSpPr>
          <p:spPr>
            <a:xfrm>
              <a:off x="2645115" y="1813508"/>
              <a:ext cx="3001" cy="3381"/>
            </a:xfrm>
            <a:custGeom>
              <a:avLst/>
              <a:gdLst/>
              <a:ahLst/>
              <a:cxnLst/>
              <a:rect l="l" t="t" r="r" b="b"/>
              <a:pathLst>
                <a:path w="221" h="249" extrusionOk="0">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1"/>
            <p:cNvSpPr/>
            <p:nvPr/>
          </p:nvSpPr>
          <p:spPr>
            <a:xfrm>
              <a:off x="2697592" y="1832327"/>
              <a:ext cx="14" cy="394"/>
            </a:xfrm>
            <a:custGeom>
              <a:avLst/>
              <a:gdLst/>
              <a:ahLst/>
              <a:cxnLst/>
              <a:rect l="l" t="t" r="r" b="b"/>
              <a:pathLst>
                <a:path w="1" h="29" extrusionOk="0">
                  <a:moveTo>
                    <a:pt x="0" y="0"/>
                  </a:moveTo>
                  <a:lnTo>
                    <a:pt x="0" y="28"/>
                  </a:lnTo>
                  <a:cubicBezTo>
                    <a:pt x="0" y="18"/>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1"/>
            <p:cNvSpPr/>
            <p:nvPr/>
          </p:nvSpPr>
          <p:spPr>
            <a:xfrm>
              <a:off x="2650763" y="1826149"/>
              <a:ext cx="2878" cy="1955"/>
            </a:xfrm>
            <a:custGeom>
              <a:avLst/>
              <a:gdLst/>
              <a:ahLst/>
              <a:cxnLst/>
              <a:rect l="l" t="t" r="r" b="b"/>
              <a:pathLst>
                <a:path w="212" h="144" extrusionOk="0">
                  <a:moveTo>
                    <a:pt x="1" y="0"/>
                  </a:moveTo>
                  <a:cubicBezTo>
                    <a:pt x="110" y="39"/>
                    <a:pt x="194" y="74"/>
                    <a:pt x="211" y="144"/>
                  </a:cubicBezTo>
                  <a:cubicBezTo>
                    <a:pt x="194" y="74"/>
                    <a:pt x="110"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1"/>
            <p:cNvSpPr/>
            <p:nvPr/>
          </p:nvSpPr>
          <p:spPr>
            <a:xfrm>
              <a:off x="2697633" y="1831892"/>
              <a:ext cx="68" cy="353"/>
            </a:xfrm>
            <a:custGeom>
              <a:avLst/>
              <a:gdLst/>
              <a:ahLst/>
              <a:cxnLst/>
              <a:rect l="l" t="t" r="r" b="b"/>
              <a:pathLst>
                <a:path w="5" h="26" extrusionOk="0">
                  <a:moveTo>
                    <a:pt x="4" y="1"/>
                  </a:moveTo>
                  <a:cubicBezTo>
                    <a:pt x="4" y="8"/>
                    <a:pt x="1" y="15"/>
                    <a:pt x="1" y="25"/>
                  </a:cubicBezTo>
                  <a:cubicBezTo>
                    <a:pt x="4"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1"/>
            <p:cNvSpPr/>
            <p:nvPr/>
          </p:nvSpPr>
          <p:spPr>
            <a:xfrm>
              <a:off x="2658856" y="1830426"/>
              <a:ext cx="5811" cy="3381"/>
            </a:xfrm>
            <a:custGeom>
              <a:avLst/>
              <a:gdLst/>
              <a:ahLst/>
              <a:cxnLst/>
              <a:rect l="l" t="t" r="r" b="b"/>
              <a:pathLst>
                <a:path w="428" h="249" extrusionOk="0">
                  <a:moveTo>
                    <a:pt x="427" y="249"/>
                  </a:moveTo>
                  <a:cubicBezTo>
                    <a:pt x="326" y="172"/>
                    <a:pt x="147" y="35"/>
                    <a:pt x="0" y="0"/>
                  </a:cubicBezTo>
                  <a:cubicBezTo>
                    <a:pt x="147" y="35"/>
                    <a:pt x="326" y="172"/>
                    <a:pt x="427" y="2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1"/>
            <p:cNvSpPr/>
            <p:nvPr/>
          </p:nvSpPr>
          <p:spPr>
            <a:xfrm>
              <a:off x="2726960" y="1826773"/>
              <a:ext cx="59904" cy="135897"/>
            </a:xfrm>
            <a:custGeom>
              <a:avLst/>
              <a:gdLst/>
              <a:ahLst/>
              <a:cxnLst/>
              <a:rect l="l" t="t" r="r" b="b"/>
              <a:pathLst>
                <a:path w="4412" h="10009" extrusionOk="0">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1"/>
            <p:cNvSpPr/>
            <p:nvPr/>
          </p:nvSpPr>
          <p:spPr>
            <a:xfrm>
              <a:off x="2728671" y="1883663"/>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1"/>
            <p:cNvSpPr/>
            <p:nvPr/>
          </p:nvSpPr>
          <p:spPr>
            <a:xfrm>
              <a:off x="2729241" y="1883039"/>
              <a:ext cx="14" cy="68"/>
            </a:xfrm>
            <a:custGeom>
              <a:avLst/>
              <a:gdLst/>
              <a:ahLst/>
              <a:cxnLst/>
              <a:rect l="l" t="t" r="r" b="b"/>
              <a:pathLst>
                <a:path w="1" h="5" extrusionOk="0">
                  <a:moveTo>
                    <a:pt x="1" y="1"/>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1"/>
            <p:cNvSpPr/>
            <p:nvPr/>
          </p:nvSpPr>
          <p:spPr>
            <a:xfrm>
              <a:off x="2728155" y="1883989"/>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1"/>
            <p:cNvSpPr/>
            <p:nvPr/>
          </p:nvSpPr>
          <p:spPr>
            <a:xfrm>
              <a:off x="2728820" y="1883568"/>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1"/>
            <p:cNvSpPr/>
            <p:nvPr/>
          </p:nvSpPr>
          <p:spPr>
            <a:xfrm>
              <a:off x="2728440" y="1883799"/>
              <a:ext cx="149" cy="109"/>
            </a:xfrm>
            <a:custGeom>
              <a:avLst/>
              <a:gdLst/>
              <a:ahLst/>
              <a:cxnLst/>
              <a:rect l="l" t="t" r="r" b="b"/>
              <a:pathLst>
                <a:path w="11" h="8" extrusionOk="0">
                  <a:moveTo>
                    <a:pt x="0"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1"/>
            <p:cNvSpPr/>
            <p:nvPr/>
          </p:nvSpPr>
          <p:spPr>
            <a:xfrm>
              <a:off x="2727341" y="1884518"/>
              <a:ext cx="299" cy="244"/>
            </a:xfrm>
            <a:custGeom>
              <a:avLst/>
              <a:gdLst/>
              <a:ahLst/>
              <a:cxnLst/>
              <a:rect l="l" t="t" r="r" b="b"/>
              <a:pathLst>
                <a:path w="22" h="18" extrusionOk="0">
                  <a:moveTo>
                    <a:pt x="1" y="18"/>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1"/>
            <p:cNvSpPr/>
            <p:nvPr/>
          </p:nvSpPr>
          <p:spPr>
            <a:xfrm>
              <a:off x="2727775" y="1884233"/>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1"/>
            <p:cNvSpPr/>
            <p:nvPr/>
          </p:nvSpPr>
          <p:spPr>
            <a:xfrm>
              <a:off x="2726825" y="1884844"/>
              <a:ext cx="394" cy="394"/>
            </a:xfrm>
            <a:custGeom>
              <a:avLst/>
              <a:gdLst/>
              <a:ahLst/>
              <a:cxnLst/>
              <a:rect l="l" t="t" r="r" b="b"/>
              <a:pathLst>
                <a:path w="29" h="29" extrusionOk="0">
                  <a:moveTo>
                    <a:pt x="0" y="29"/>
                  </a:moveTo>
                  <a:lnTo>
                    <a:pt x="0" y="29"/>
                  </a:ln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1"/>
            <p:cNvSpPr/>
            <p:nvPr/>
          </p:nvSpPr>
          <p:spPr>
            <a:xfrm>
              <a:off x="2729296" y="1878531"/>
              <a:ext cx="1914" cy="4331"/>
            </a:xfrm>
            <a:custGeom>
              <a:avLst/>
              <a:gdLst/>
              <a:ahLst/>
              <a:cxnLst/>
              <a:rect l="l" t="t" r="r" b="b"/>
              <a:pathLst>
                <a:path w="141" h="319" extrusionOk="0">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1"/>
            <p:cNvSpPr/>
            <p:nvPr/>
          </p:nvSpPr>
          <p:spPr>
            <a:xfrm>
              <a:off x="2733668" y="18746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1"/>
            <p:cNvSpPr/>
            <p:nvPr/>
          </p:nvSpPr>
          <p:spPr>
            <a:xfrm>
              <a:off x="2760334" y="1831037"/>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1"/>
            <p:cNvSpPr/>
            <p:nvPr/>
          </p:nvSpPr>
          <p:spPr>
            <a:xfrm>
              <a:off x="2760565" y="1830806"/>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1"/>
            <p:cNvSpPr/>
            <p:nvPr/>
          </p:nvSpPr>
          <p:spPr>
            <a:xfrm>
              <a:off x="2760945" y="1830236"/>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1"/>
            <p:cNvSpPr/>
            <p:nvPr/>
          </p:nvSpPr>
          <p:spPr>
            <a:xfrm>
              <a:off x="2760089" y="1831227"/>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1"/>
            <p:cNvSpPr/>
            <p:nvPr/>
          </p:nvSpPr>
          <p:spPr>
            <a:xfrm>
              <a:off x="2760755" y="1830521"/>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1"/>
            <p:cNvSpPr/>
            <p:nvPr/>
          </p:nvSpPr>
          <p:spPr>
            <a:xfrm>
              <a:off x="2761135" y="1829951"/>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1"/>
            <p:cNvSpPr/>
            <p:nvPr/>
          </p:nvSpPr>
          <p:spPr>
            <a:xfrm>
              <a:off x="2755297" y="18362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1"/>
            <p:cNvSpPr/>
            <p:nvPr/>
          </p:nvSpPr>
          <p:spPr>
            <a:xfrm>
              <a:off x="2734374" y="1864885"/>
              <a:ext cx="1059" cy="5010"/>
            </a:xfrm>
            <a:custGeom>
              <a:avLst/>
              <a:gdLst/>
              <a:ahLst/>
              <a:cxnLst/>
              <a:rect l="l" t="t" r="r" b="b"/>
              <a:pathLst>
                <a:path w="78" h="369" extrusionOk="0">
                  <a:moveTo>
                    <a:pt x="78" y="1"/>
                  </a:moveTo>
                  <a:cubicBezTo>
                    <a:pt x="67" y="134"/>
                    <a:pt x="57" y="284"/>
                    <a:pt x="1" y="368"/>
                  </a:cubicBezTo>
                  <a:cubicBezTo>
                    <a:pt x="57" y="284"/>
                    <a:pt x="67" y="134"/>
                    <a:pt x="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1"/>
            <p:cNvSpPr/>
            <p:nvPr/>
          </p:nvSpPr>
          <p:spPr>
            <a:xfrm>
              <a:off x="2731903" y="1878151"/>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1"/>
            <p:cNvSpPr/>
            <p:nvPr/>
          </p:nvSpPr>
          <p:spPr>
            <a:xfrm>
              <a:off x="2761135" y="1836658"/>
              <a:ext cx="204" cy="720"/>
            </a:xfrm>
            <a:custGeom>
              <a:avLst/>
              <a:gdLst/>
              <a:ahLst/>
              <a:cxnLst/>
              <a:rect l="l" t="t" r="r" b="b"/>
              <a:pathLst>
                <a:path w="15" h="53" extrusionOk="0">
                  <a:moveTo>
                    <a:pt x="15" y="0"/>
                  </a:moveTo>
                  <a:cubicBezTo>
                    <a:pt x="15" y="18"/>
                    <a:pt x="11" y="39"/>
                    <a:pt x="1" y="53"/>
                  </a:cubicBezTo>
                  <a:cubicBezTo>
                    <a:pt x="11" y="39"/>
                    <a:pt x="15" y="18"/>
                    <a:pt x="1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1"/>
            <p:cNvSpPr/>
            <p:nvPr/>
          </p:nvSpPr>
          <p:spPr>
            <a:xfrm>
              <a:off x="2755527" y="1836128"/>
              <a:ext cx="204" cy="68"/>
            </a:xfrm>
            <a:custGeom>
              <a:avLst/>
              <a:gdLst/>
              <a:ahLst/>
              <a:cxnLst/>
              <a:rect l="l" t="t" r="r" b="b"/>
              <a:pathLst>
                <a:path w="15" h="5" extrusionOk="0">
                  <a:moveTo>
                    <a:pt x="1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1"/>
            <p:cNvSpPr/>
            <p:nvPr/>
          </p:nvSpPr>
          <p:spPr>
            <a:xfrm>
              <a:off x="2761990" y="1827805"/>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1"/>
            <p:cNvSpPr/>
            <p:nvPr/>
          </p:nvSpPr>
          <p:spPr>
            <a:xfrm>
              <a:off x="2762045" y="18276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1"/>
            <p:cNvSpPr/>
            <p:nvPr/>
          </p:nvSpPr>
          <p:spPr>
            <a:xfrm>
              <a:off x="2732717" y="1877716"/>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1"/>
            <p:cNvSpPr/>
            <p:nvPr/>
          </p:nvSpPr>
          <p:spPr>
            <a:xfrm>
              <a:off x="2761895" y="1828050"/>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1"/>
            <p:cNvSpPr/>
            <p:nvPr/>
          </p:nvSpPr>
          <p:spPr>
            <a:xfrm>
              <a:off x="2761325" y="1829665"/>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1"/>
            <p:cNvSpPr/>
            <p:nvPr/>
          </p:nvSpPr>
          <p:spPr>
            <a:xfrm>
              <a:off x="2732188" y="1878056"/>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1"/>
            <p:cNvSpPr/>
            <p:nvPr/>
          </p:nvSpPr>
          <p:spPr>
            <a:xfrm>
              <a:off x="2761855" y="1828335"/>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1"/>
            <p:cNvSpPr/>
            <p:nvPr/>
          </p:nvSpPr>
          <p:spPr>
            <a:xfrm>
              <a:off x="2761474" y="1829231"/>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1"/>
            <p:cNvSpPr/>
            <p:nvPr/>
          </p:nvSpPr>
          <p:spPr>
            <a:xfrm>
              <a:off x="2761610" y="1828905"/>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1"/>
            <p:cNvSpPr/>
            <p:nvPr/>
          </p:nvSpPr>
          <p:spPr>
            <a:xfrm>
              <a:off x="2761705" y="1828620"/>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1"/>
            <p:cNvSpPr/>
            <p:nvPr/>
          </p:nvSpPr>
          <p:spPr>
            <a:xfrm>
              <a:off x="2732473" y="1877906"/>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1"/>
            <p:cNvSpPr/>
            <p:nvPr/>
          </p:nvSpPr>
          <p:spPr>
            <a:xfrm>
              <a:off x="2731197" y="1878151"/>
              <a:ext cx="434" cy="394"/>
            </a:xfrm>
            <a:custGeom>
              <a:avLst/>
              <a:gdLst/>
              <a:ahLst/>
              <a:cxnLst/>
              <a:rect l="l" t="t" r="r" b="b"/>
              <a:pathLst>
                <a:path w="32" h="29" extrusionOk="0">
                  <a:moveTo>
                    <a:pt x="32" y="0"/>
                  </a:moveTo>
                  <a:cubicBezTo>
                    <a:pt x="25" y="4"/>
                    <a:pt x="21" y="4"/>
                    <a:pt x="21" y="7"/>
                  </a:cubicBezTo>
                  <a:lnTo>
                    <a:pt x="0" y="28"/>
                  </a:lnTo>
                  <a:cubicBezTo>
                    <a:pt x="11" y="18"/>
                    <a:pt x="18" y="11"/>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1"/>
            <p:cNvSpPr/>
            <p:nvPr/>
          </p:nvSpPr>
          <p:spPr>
            <a:xfrm>
              <a:off x="2755867" y="1836088"/>
              <a:ext cx="204" cy="14"/>
            </a:xfrm>
            <a:custGeom>
              <a:avLst/>
              <a:gdLst/>
              <a:ahLst/>
              <a:cxnLst/>
              <a:rect l="l" t="t" r="r" b="b"/>
              <a:pathLst>
                <a:path w="15" h="1" extrusionOk="0">
                  <a:moveTo>
                    <a:pt x="0" y="0"/>
                  </a:moveTo>
                  <a:cubicBezTo>
                    <a:pt x="4" y="0"/>
                    <a:pt x="7" y="0"/>
                    <a:pt x="14" y="0"/>
                  </a:cubicBezTo>
                  <a:lnTo>
                    <a:pt x="14" y="0"/>
                  </a:lnTo>
                  <a:cubicBezTo>
                    <a:pt x="7" y="0"/>
                    <a:pt x="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1"/>
            <p:cNvSpPr/>
            <p:nvPr/>
          </p:nvSpPr>
          <p:spPr>
            <a:xfrm>
              <a:off x="2730911" y="1878246"/>
              <a:ext cx="584" cy="625"/>
            </a:xfrm>
            <a:custGeom>
              <a:avLst/>
              <a:gdLst/>
              <a:ahLst/>
              <a:cxnLst/>
              <a:rect l="l" t="t" r="r" b="b"/>
              <a:pathLst>
                <a:path w="43" h="46" extrusionOk="0">
                  <a:moveTo>
                    <a:pt x="42" y="0"/>
                  </a:moveTo>
                  <a:lnTo>
                    <a:pt x="42" y="0"/>
                  </a:lnTo>
                  <a:cubicBezTo>
                    <a:pt x="25" y="14"/>
                    <a:pt x="11" y="28"/>
                    <a:pt x="0" y="46"/>
                  </a:cubicBezTo>
                  <a:lnTo>
                    <a:pt x="21" y="25"/>
                  </a:lnTo>
                  <a:lnTo>
                    <a:pt x="21" y="21"/>
                  </a:ln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1"/>
            <p:cNvSpPr/>
            <p:nvPr/>
          </p:nvSpPr>
          <p:spPr>
            <a:xfrm>
              <a:off x="2705196" y="1828905"/>
              <a:ext cx="20163" cy="10197"/>
            </a:xfrm>
            <a:custGeom>
              <a:avLst/>
              <a:gdLst/>
              <a:ahLst/>
              <a:cxnLst/>
              <a:rect l="l" t="t" r="r" b="b"/>
              <a:pathLst>
                <a:path w="1485" h="751" extrusionOk="0">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1"/>
            <p:cNvSpPr/>
            <p:nvPr/>
          </p:nvSpPr>
          <p:spPr>
            <a:xfrm>
              <a:off x="2713179" y="1838314"/>
              <a:ext cx="489" cy="163"/>
            </a:xfrm>
            <a:custGeom>
              <a:avLst/>
              <a:gdLst/>
              <a:ahLst/>
              <a:cxnLst/>
              <a:rect l="l" t="t" r="r" b="b"/>
              <a:pathLst>
                <a:path w="36" h="12" extrusionOk="0">
                  <a:moveTo>
                    <a:pt x="36"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1"/>
            <p:cNvSpPr/>
            <p:nvPr/>
          </p:nvSpPr>
          <p:spPr>
            <a:xfrm>
              <a:off x="2712039" y="1838178"/>
              <a:ext cx="489" cy="54"/>
            </a:xfrm>
            <a:custGeom>
              <a:avLst/>
              <a:gdLst/>
              <a:ahLst/>
              <a:cxnLst/>
              <a:rect l="l" t="t" r="r" b="b"/>
              <a:pathLst>
                <a:path w="36" h="4" extrusionOk="0">
                  <a:moveTo>
                    <a:pt x="1" y="0"/>
                  </a:moveTo>
                  <a:cubicBezTo>
                    <a:pt x="11" y="0"/>
                    <a:pt x="25" y="4"/>
                    <a:pt x="36" y="4"/>
                  </a:cubicBezTo>
                  <a:cubicBezTo>
                    <a:pt x="25" y="0"/>
                    <a:pt x="1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1"/>
            <p:cNvSpPr/>
            <p:nvPr/>
          </p:nvSpPr>
          <p:spPr>
            <a:xfrm>
              <a:off x="2713804" y="1838504"/>
              <a:ext cx="489" cy="163"/>
            </a:xfrm>
            <a:custGeom>
              <a:avLst/>
              <a:gdLst/>
              <a:ahLst/>
              <a:cxnLst/>
              <a:rect l="l" t="t" r="r" b="b"/>
              <a:pathLst>
                <a:path w="36" h="12" extrusionOk="0">
                  <a:moveTo>
                    <a:pt x="35"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1"/>
            <p:cNvSpPr/>
            <p:nvPr/>
          </p:nvSpPr>
          <p:spPr>
            <a:xfrm>
              <a:off x="2711523" y="1838178"/>
              <a:ext cx="394" cy="14"/>
            </a:xfrm>
            <a:custGeom>
              <a:avLst/>
              <a:gdLst/>
              <a:ahLst/>
              <a:cxnLst/>
              <a:rect l="l" t="t" r="r" b="b"/>
              <a:pathLst>
                <a:path w="29" h="1" extrusionOk="0">
                  <a:moveTo>
                    <a:pt x="0" y="0"/>
                  </a:moveTo>
                  <a:lnTo>
                    <a:pt x="28" y="0"/>
                  </a:lnTo>
                  <a:cubicBezTo>
                    <a:pt x="18" y="0"/>
                    <a:pt x="11"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1"/>
            <p:cNvSpPr/>
            <p:nvPr/>
          </p:nvSpPr>
          <p:spPr>
            <a:xfrm>
              <a:off x="2723403" y="1831851"/>
              <a:ext cx="394" cy="679"/>
            </a:xfrm>
            <a:custGeom>
              <a:avLst/>
              <a:gdLst/>
              <a:ahLst/>
              <a:cxnLst/>
              <a:rect l="l" t="t" r="r" b="b"/>
              <a:pathLst>
                <a:path w="29" h="50" extrusionOk="0">
                  <a:moveTo>
                    <a:pt x="18" y="49"/>
                  </a:moveTo>
                  <a:lnTo>
                    <a:pt x="0" y="11"/>
                  </a:lnTo>
                  <a:lnTo>
                    <a:pt x="28" y="0"/>
                  </a:ln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1"/>
            <p:cNvSpPr/>
            <p:nvPr/>
          </p:nvSpPr>
          <p:spPr>
            <a:xfrm>
              <a:off x="2706051" y="1837079"/>
              <a:ext cx="2105" cy="638"/>
            </a:xfrm>
            <a:custGeom>
              <a:avLst/>
              <a:gdLst/>
              <a:ahLst/>
              <a:cxnLst/>
              <a:rect l="l" t="t" r="r" b="b"/>
              <a:pathLst>
                <a:path w="155" h="47" extrusionOk="0">
                  <a:moveTo>
                    <a:pt x="0" y="1"/>
                  </a:moveTo>
                  <a:cubicBezTo>
                    <a:pt x="56" y="1"/>
                    <a:pt x="109" y="15"/>
                    <a:pt x="154" y="46"/>
                  </a:cubicBezTo>
                  <a:cubicBezTo>
                    <a:pt x="109" y="15"/>
                    <a:pt x="56"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1"/>
            <p:cNvSpPr/>
            <p:nvPr/>
          </p:nvSpPr>
          <p:spPr>
            <a:xfrm>
              <a:off x="2710857" y="1838219"/>
              <a:ext cx="530" cy="109"/>
            </a:xfrm>
            <a:custGeom>
              <a:avLst/>
              <a:gdLst/>
              <a:ahLst/>
              <a:cxnLst/>
              <a:rect l="l" t="t" r="r" b="b"/>
              <a:pathLst>
                <a:path w="39" h="8" extrusionOk="0">
                  <a:moveTo>
                    <a:pt x="39" y="1"/>
                  </a:moveTo>
                  <a:cubicBezTo>
                    <a:pt x="28" y="1"/>
                    <a:pt x="14" y="4"/>
                    <a:pt x="0" y="8"/>
                  </a:cubicBezTo>
                  <a:cubicBezTo>
                    <a:pt x="14" y="4"/>
                    <a:pt x="28" y="1"/>
                    <a:pt x="3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1"/>
            <p:cNvSpPr/>
            <p:nvPr/>
          </p:nvSpPr>
          <p:spPr>
            <a:xfrm>
              <a:off x="2712568" y="1838219"/>
              <a:ext cx="584" cy="109"/>
            </a:xfrm>
            <a:custGeom>
              <a:avLst/>
              <a:gdLst/>
              <a:ahLst/>
              <a:cxnLst/>
              <a:rect l="l" t="t" r="r" b="b"/>
              <a:pathLst>
                <a:path w="43" h="8" extrusionOk="0">
                  <a:moveTo>
                    <a:pt x="42" y="8"/>
                  </a:moveTo>
                  <a:cubicBezTo>
                    <a:pt x="28" y="4"/>
                    <a:pt x="14" y="1"/>
                    <a:pt x="0" y="1"/>
                  </a:cubicBezTo>
                  <a:cubicBezTo>
                    <a:pt x="14" y="1"/>
                    <a:pt x="28" y="4"/>
                    <a:pt x="42"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1"/>
            <p:cNvSpPr/>
            <p:nvPr/>
          </p:nvSpPr>
          <p:spPr>
            <a:xfrm>
              <a:off x="2798745" y="1868022"/>
              <a:ext cx="52056" cy="110847"/>
            </a:xfrm>
            <a:custGeom>
              <a:avLst/>
              <a:gdLst/>
              <a:ahLst/>
              <a:cxnLst/>
              <a:rect l="l" t="t" r="r" b="b"/>
              <a:pathLst>
                <a:path w="3834" h="8164" extrusionOk="0">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1"/>
            <p:cNvSpPr/>
            <p:nvPr/>
          </p:nvSpPr>
          <p:spPr>
            <a:xfrm>
              <a:off x="2799356" y="1936670"/>
              <a:ext cx="40800" cy="29477"/>
            </a:xfrm>
            <a:custGeom>
              <a:avLst/>
              <a:gdLst/>
              <a:ahLst/>
              <a:cxnLst/>
              <a:rect l="l" t="t" r="r" b="b"/>
              <a:pathLst>
                <a:path w="3005" h="2171" extrusionOk="0">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1"/>
            <p:cNvSpPr/>
            <p:nvPr/>
          </p:nvSpPr>
          <p:spPr>
            <a:xfrm>
              <a:off x="2816708" y="1965033"/>
              <a:ext cx="204" cy="163"/>
            </a:xfrm>
            <a:custGeom>
              <a:avLst/>
              <a:gdLst/>
              <a:ahLst/>
              <a:cxnLst/>
              <a:rect l="l" t="t" r="r" b="b"/>
              <a:pathLst>
                <a:path w="15" h="12" extrusionOk="0">
                  <a:moveTo>
                    <a:pt x="1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1"/>
            <p:cNvSpPr/>
            <p:nvPr/>
          </p:nvSpPr>
          <p:spPr>
            <a:xfrm>
              <a:off x="2815798" y="1965563"/>
              <a:ext cx="299" cy="149"/>
            </a:xfrm>
            <a:custGeom>
              <a:avLst/>
              <a:gdLst/>
              <a:ahLst/>
              <a:cxnLst/>
              <a:rect l="l" t="t" r="r" b="b"/>
              <a:pathLst>
                <a:path w="22" h="11" extrusionOk="0">
                  <a:moveTo>
                    <a:pt x="22"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1"/>
            <p:cNvSpPr/>
            <p:nvPr/>
          </p:nvSpPr>
          <p:spPr>
            <a:xfrm>
              <a:off x="2817033" y="1964802"/>
              <a:ext cx="204" cy="149"/>
            </a:xfrm>
            <a:custGeom>
              <a:avLst/>
              <a:gdLst/>
              <a:ahLst/>
              <a:cxnLst/>
              <a:rect l="l" t="t" r="r" b="b"/>
              <a:pathLst>
                <a:path w="15" h="11" extrusionOk="0">
                  <a:moveTo>
                    <a:pt x="15"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1"/>
            <p:cNvSpPr/>
            <p:nvPr/>
          </p:nvSpPr>
          <p:spPr>
            <a:xfrm>
              <a:off x="2815133" y="1965848"/>
              <a:ext cx="448" cy="204"/>
            </a:xfrm>
            <a:custGeom>
              <a:avLst/>
              <a:gdLst/>
              <a:ahLst/>
              <a:cxnLst/>
              <a:rect l="l" t="t" r="r" b="b"/>
              <a:pathLst>
                <a:path w="33" h="15" extrusionOk="0">
                  <a:moveTo>
                    <a:pt x="32"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1"/>
            <p:cNvSpPr/>
            <p:nvPr/>
          </p:nvSpPr>
          <p:spPr>
            <a:xfrm>
              <a:off x="2816273" y="1965277"/>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1"/>
            <p:cNvSpPr/>
            <p:nvPr/>
          </p:nvSpPr>
          <p:spPr>
            <a:xfrm>
              <a:off x="2818364" y="1963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1"/>
            <p:cNvSpPr/>
            <p:nvPr/>
          </p:nvSpPr>
          <p:spPr>
            <a:xfrm>
              <a:off x="2838147" y="1943839"/>
              <a:ext cx="625" cy="1059"/>
            </a:xfrm>
            <a:custGeom>
              <a:avLst/>
              <a:gdLst/>
              <a:ahLst/>
              <a:cxnLst/>
              <a:rect l="l" t="t" r="r" b="b"/>
              <a:pathLst>
                <a:path w="46" h="78" extrusionOk="0">
                  <a:moveTo>
                    <a:pt x="0" y="0"/>
                  </a:moveTo>
                  <a:cubicBezTo>
                    <a:pt x="14" y="28"/>
                    <a:pt x="28" y="53"/>
                    <a:pt x="46" y="77"/>
                  </a:cubicBezTo>
                  <a:cubicBezTo>
                    <a:pt x="28" y="53"/>
                    <a:pt x="14" y="2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1"/>
            <p:cNvSpPr/>
            <p:nvPr/>
          </p:nvSpPr>
          <p:spPr>
            <a:xfrm>
              <a:off x="2818364" y="1963702"/>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1"/>
            <p:cNvSpPr/>
            <p:nvPr/>
          </p:nvSpPr>
          <p:spPr>
            <a:xfrm>
              <a:off x="2818364" y="1963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1"/>
            <p:cNvSpPr/>
            <p:nvPr/>
          </p:nvSpPr>
          <p:spPr>
            <a:xfrm>
              <a:off x="2836096" y="1936710"/>
              <a:ext cx="2064" cy="7142"/>
            </a:xfrm>
            <a:custGeom>
              <a:avLst/>
              <a:gdLst/>
              <a:ahLst/>
              <a:cxnLst/>
              <a:rect l="l" t="t" r="r" b="b"/>
              <a:pathLst>
                <a:path w="152" h="526" extrusionOk="0">
                  <a:moveTo>
                    <a:pt x="1" y="0"/>
                  </a:moveTo>
                  <a:lnTo>
                    <a:pt x="1" y="0"/>
                  </a:lnTo>
                  <a:cubicBezTo>
                    <a:pt x="11" y="186"/>
                    <a:pt x="64" y="364"/>
                    <a:pt x="151" y="525"/>
                  </a:cubicBezTo>
                  <a:cubicBezTo>
                    <a:pt x="64" y="364"/>
                    <a:pt x="11" y="186"/>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1"/>
            <p:cNvSpPr/>
            <p:nvPr/>
          </p:nvSpPr>
          <p:spPr>
            <a:xfrm>
              <a:off x="2817373" y="1964612"/>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1"/>
            <p:cNvSpPr/>
            <p:nvPr/>
          </p:nvSpPr>
          <p:spPr>
            <a:xfrm>
              <a:off x="2818364" y="1962616"/>
              <a:ext cx="543" cy="1005"/>
            </a:xfrm>
            <a:custGeom>
              <a:avLst/>
              <a:gdLst/>
              <a:ahLst/>
              <a:cxnLst/>
              <a:rect l="l" t="t" r="r" b="b"/>
              <a:pathLst>
                <a:path w="40" h="74" extrusionOk="0">
                  <a:moveTo>
                    <a:pt x="1" y="74"/>
                  </a:moveTo>
                  <a:cubicBezTo>
                    <a:pt x="4" y="46"/>
                    <a:pt x="15" y="18"/>
                    <a:pt x="39" y="0"/>
                  </a:cubicBezTo>
                  <a:cubicBezTo>
                    <a:pt x="15" y="18"/>
                    <a:pt x="4" y="46"/>
                    <a:pt x="1"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1"/>
            <p:cNvSpPr/>
            <p:nvPr/>
          </p:nvSpPr>
          <p:spPr>
            <a:xfrm>
              <a:off x="2818133" y="1963947"/>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1"/>
            <p:cNvSpPr/>
            <p:nvPr/>
          </p:nvSpPr>
          <p:spPr>
            <a:xfrm>
              <a:off x="2817848" y="1964273"/>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1"/>
            <p:cNvSpPr/>
            <p:nvPr/>
          </p:nvSpPr>
          <p:spPr>
            <a:xfrm>
              <a:off x="2817604" y="1964422"/>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1"/>
            <p:cNvSpPr/>
            <p:nvPr/>
          </p:nvSpPr>
          <p:spPr>
            <a:xfrm>
              <a:off x="2817984" y="1964083"/>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1"/>
            <p:cNvSpPr/>
            <p:nvPr/>
          </p:nvSpPr>
          <p:spPr>
            <a:xfrm>
              <a:off x="2818228" y="1963852"/>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1"/>
            <p:cNvSpPr/>
            <p:nvPr/>
          </p:nvSpPr>
          <p:spPr>
            <a:xfrm>
              <a:off x="2818323" y="1963757"/>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1"/>
            <p:cNvSpPr/>
            <p:nvPr/>
          </p:nvSpPr>
          <p:spPr>
            <a:xfrm>
              <a:off x="2784244" y="1875299"/>
              <a:ext cx="52436" cy="63936"/>
            </a:xfrm>
            <a:custGeom>
              <a:avLst/>
              <a:gdLst/>
              <a:ahLst/>
              <a:cxnLst/>
              <a:rect l="l" t="t" r="r" b="b"/>
              <a:pathLst>
                <a:path w="3862" h="4709" extrusionOk="0">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1"/>
            <p:cNvSpPr/>
            <p:nvPr/>
          </p:nvSpPr>
          <p:spPr>
            <a:xfrm>
              <a:off x="2786525" y="1885469"/>
              <a:ext cx="54" cy="204"/>
            </a:xfrm>
            <a:custGeom>
              <a:avLst/>
              <a:gdLst/>
              <a:ahLst/>
              <a:cxnLst/>
              <a:rect l="l" t="t" r="r" b="b"/>
              <a:pathLst>
                <a:path w="4" h="15" extrusionOk="0">
                  <a:moveTo>
                    <a:pt x="4"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1"/>
            <p:cNvSpPr/>
            <p:nvPr/>
          </p:nvSpPr>
          <p:spPr>
            <a:xfrm>
              <a:off x="2788086" y="1882998"/>
              <a:ext cx="163" cy="204"/>
            </a:xfrm>
            <a:custGeom>
              <a:avLst/>
              <a:gdLst/>
              <a:ahLst/>
              <a:cxnLst/>
              <a:rect l="l" t="t" r="r" b="b"/>
              <a:pathLst>
                <a:path w="12" h="15" extrusionOk="0">
                  <a:moveTo>
                    <a:pt x="1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1"/>
            <p:cNvSpPr/>
            <p:nvPr/>
          </p:nvSpPr>
          <p:spPr>
            <a:xfrm>
              <a:off x="2785615" y="1887981"/>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1"/>
            <p:cNvSpPr/>
            <p:nvPr/>
          </p:nvSpPr>
          <p:spPr>
            <a:xfrm>
              <a:off x="2788996" y="1881857"/>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1"/>
            <p:cNvSpPr/>
            <p:nvPr/>
          </p:nvSpPr>
          <p:spPr>
            <a:xfrm>
              <a:off x="2788371" y="1882618"/>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1"/>
            <p:cNvSpPr/>
            <p:nvPr/>
          </p:nvSpPr>
          <p:spPr>
            <a:xfrm>
              <a:off x="2786185" y="1886514"/>
              <a:ext cx="14" cy="149"/>
            </a:xfrm>
            <a:custGeom>
              <a:avLst/>
              <a:gdLst/>
              <a:ahLst/>
              <a:cxnLst/>
              <a:rect l="l" t="t" r="r" b="b"/>
              <a:pathLst>
                <a:path w="1" h="11" extrusionOk="0">
                  <a:moveTo>
                    <a:pt x="1" y="0"/>
                  </a:moveTo>
                  <a:cubicBezTo>
                    <a:pt x="1" y="4"/>
                    <a:pt x="1" y="7"/>
                    <a:pt x="1" y="11"/>
                  </a:cubicBezTo>
                  <a:cubicBezTo>
                    <a:pt x="1" y="7"/>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1"/>
            <p:cNvSpPr/>
            <p:nvPr/>
          </p:nvSpPr>
          <p:spPr>
            <a:xfrm>
              <a:off x="2786376" y="1885795"/>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1"/>
            <p:cNvSpPr/>
            <p:nvPr/>
          </p:nvSpPr>
          <p:spPr>
            <a:xfrm>
              <a:off x="2786280" y="1886039"/>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1"/>
            <p:cNvSpPr/>
            <p:nvPr/>
          </p:nvSpPr>
          <p:spPr>
            <a:xfrm>
              <a:off x="2787801" y="1883378"/>
              <a:ext cx="163" cy="204"/>
            </a:xfrm>
            <a:custGeom>
              <a:avLst/>
              <a:gdLst/>
              <a:ahLst/>
              <a:cxnLst/>
              <a:rect l="l" t="t" r="r" b="b"/>
              <a:pathLst>
                <a:path w="12" h="15" extrusionOk="0">
                  <a:moveTo>
                    <a:pt x="1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1"/>
            <p:cNvSpPr/>
            <p:nvPr/>
          </p:nvSpPr>
          <p:spPr>
            <a:xfrm>
              <a:off x="2788657" y="1882237"/>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1"/>
            <p:cNvSpPr/>
            <p:nvPr/>
          </p:nvSpPr>
          <p:spPr>
            <a:xfrm>
              <a:off x="2786185" y="1886270"/>
              <a:ext cx="68" cy="163"/>
            </a:xfrm>
            <a:custGeom>
              <a:avLst/>
              <a:gdLst/>
              <a:ahLst/>
              <a:cxnLst/>
              <a:rect l="l" t="t" r="r" b="b"/>
              <a:pathLst>
                <a:path w="5" h="12" extrusionOk="0">
                  <a:moveTo>
                    <a:pt x="4" y="1"/>
                  </a:moveTo>
                  <a:cubicBezTo>
                    <a:pt x="1" y="4"/>
                    <a:pt x="1" y="8"/>
                    <a:pt x="1" y="11"/>
                  </a:cubicBezTo>
                  <a:cubicBezTo>
                    <a:pt x="4" y="8"/>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1"/>
            <p:cNvSpPr/>
            <p:nvPr/>
          </p:nvSpPr>
          <p:spPr>
            <a:xfrm>
              <a:off x="2785289" y="188832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1"/>
            <p:cNvSpPr/>
            <p:nvPr/>
          </p:nvSpPr>
          <p:spPr>
            <a:xfrm>
              <a:off x="2786050" y="1887180"/>
              <a:ext cx="54" cy="149"/>
            </a:xfrm>
            <a:custGeom>
              <a:avLst/>
              <a:gdLst/>
              <a:ahLst/>
              <a:cxnLst/>
              <a:rect l="l" t="t" r="r" b="b"/>
              <a:pathLst>
                <a:path w="4" h="11" extrusionOk="0">
                  <a:moveTo>
                    <a:pt x="4" y="0"/>
                  </a:moveTo>
                  <a:cubicBezTo>
                    <a:pt x="4" y="4"/>
                    <a:pt x="0" y="7"/>
                    <a:pt x="0" y="11"/>
                  </a:cubicBezTo>
                  <a:cubicBezTo>
                    <a:pt x="0" y="7"/>
                    <a:pt x="4"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1"/>
            <p:cNvSpPr/>
            <p:nvPr/>
          </p:nvSpPr>
          <p:spPr>
            <a:xfrm>
              <a:off x="2785860" y="1887601"/>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1"/>
            <p:cNvSpPr/>
            <p:nvPr/>
          </p:nvSpPr>
          <p:spPr>
            <a:xfrm>
              <a:off x="2787570" y="1883758"/>
              <a:ext cx="109" cy="204"/>
            </a:xfrm>
            <a:custGeom>
              <a:avLst/>
              <a:gdLst/>
              <a:ahLst/>
              <a:cxnLst/>
              <a:rect l="l" t="t" r="r" b="b"/>
              <a:pathLst>
                <a:path w="8" h="15" extrusionOk="0">
                  <a:moveTo>
                    <a:pt x="7"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1"/>
            <p:cNvSpPr/>
            <p:nvPr/>
          </p:nvSpPr>
          <p:spPr>
            <a:xfrm>
              <a:off x="2789281" y="1881572"/>
              <a:ext cx="54" cy="109"/>
            </a:xfrm>
            <a:custGeom>
              <a:avLst/>
              <a:gdLst/>
              <a:ahLst/>
              <a:cxnLst/>
              <a:rect l="l" t="t" r="r" b="b"/>
              <a:pathLst>
                <a:path w="4" h="8" extrusionOk="0">
                  <a:moveTo>
                    <a:pt x="0" y="7"/>
                  </a:moveTo>
                  <a:lnTo>
                    <a:pt x="4" y="0"/>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1"/>
            <p:cNvSpPr/>
            <p:nvPr/>
          </p:nvSpPr>
          <p:spPr>
            <a:xfrm>
              <a:off x="2787285" y="1884138"/>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1"/>
            <p:cNvSpPr/>
            <p:nvPr/>
          </p:nvSpPr>
          <p:spPr>
            <a:xfrm>
              <a:off x="2787041" y="1884464"/>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1"/>
            <p:cNvSpPr/>
            <p:nvPr/>
          </p:nvSpPr>
          <p:spPr>
            <a:xfrm>
              <a:off x="2786851" y="1884844"/>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1"/>
            <p:cNvSpPr/>
            <p:nvPr/>
          </p:nvSpPr>
          <p:spPr>
            <a:xfrm>
              <a:off x="2786715" y="1885184"/>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1"/>
            <p:cNvSpPr/>
            <p:nvPr/>
          </p:nvSpPr>
          <p:spPr>
            <a:xfrm>
              <a:off x="2836191" y="1932053"/>
              <a:ext cx="109" cy="530"/>
            </a:xfrm>
            <a:custGeom>
              <a:avLst/>
              <a:gdLst/>
              <a:ahLst/>
              <a:cxnLst/>
              <a:rect l="l" t="t" r="r" b="b"/>
              <a:pathLst>
                <a:path w="8" h="39" extrusionOk="0">
                  <a:moveTo>
                    <a:pt x="8" y="0"/>
                  </a:moveTo>
                  <a:cubicBezTo>
                    <a:pt x="4" y="11"/>
                    <a:pt x="1" y="25"/>
                    <a:pt x="1" y="39"/>
                  </a:cubicBezTo>
                  <a:cubicBezTo>
                    <a:pt x="1" y="25"/>
                    <a:pt x="8" y="11"/>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1"/>
            <p:cNvSpPr/>
            <p:nvPr/>
          </p:nvSpPr>
          <p:spPr>
            <a:xfrm>
              <a:off x="2836056" y="1932664"/>
              <a:ext cx="149" cy="2064"/>
            </a:xfrm>
            <a:custGeom>
              <a:avLst/>
              <a:gdLst/>
              <a:ahLst/>
              <a:cxnLst/>
              <a:rect l="l" t="t" r="r" b="b"/>
              <a:pathLst>
                <a:path w="11" h="152" extrusionOk="0">
                  <a:moveTo>
                    <a:pt x="11" y="1"/>
                  </a:moveTo>
                  <a:cubicBezTo>
                    <a:pt x="4" y="46"/>
                    <a:pt x="0" y="99"/>
                    <a:pt x="0" y="151"/>
                  </a:cubicBezTo>
                  <a:cubicBezTo>
                    <a:pt x="0" y="102"/>
                    <a:pt x="4" y="50"/>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1"/>
            <p:cNvSpPr/>
            <p:nvPr/>
          </p:nvSpPr>
          <p:spPr>
            <a:xfrm>
              <a:off x="2797075" y="1875245"/>
              <a:ext cx="14" cy="14"/>
            </a:xfrm>
            <a:custGeom>
              <a:avLst/>
              <a:gdLst/>
              <a:ahLst/>
              <a:cxnLst/>
              <a:rect l="l" t="t" r="r" b="b"/>
              <a:pathLst>
                <a:path w="1" h="1" extrusionOk="0">
                  <a:moveTo>
                    <a:pt x="1"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1"/>
            <p:cNvSpPr/>
            <p:nvPr/>
          </p:nvSpPr>
          <p:spPr>
            <a:xfrm>
              <a:off x="2825316" y="1938231"/>
              <a:ext cx="339" cy="815"/>
            </a:xfrm>
            <a:custGeom>
              <a:avLst/>
              <a:gdLst/>
              <a:ahLst/>
              <a:cxnLst/>
              <a:rect l="l" t="t" r="r" b="b"/>
              <a:pathLst>
                <a:path w="25" h="60" extrusionOk="0">
                  <a:moveTo>
                    <a:pt x="25" y="0"/>
                  </a:moveTo>
                  <a:cubicBezTo>
                    <a:pt x="21" y="21"/>
                    <a:pt x="14" y="42"/>
                    <a:pt x="0" y="60"/>
                  </a:cubicBezTo>
                  <a:cubicBezTo>
                    <a:pt x="14" y="42"/>
                    <a:pt x="21" y="2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1"/>
            <p:cNvSpPr/>
            <p:nvPr/>
          </p:nvSpPr>
          <p:spPr>
            <a:xfrm>
              <a:off x="2832009" y="1935380"/>
              <a:ext cx="353" cy="149"/>
            </a:xfrm>
            <a:custGeom>
              <a:avLst/>
              <a:gdLst/>
              <a:ahLst/>
              <a:cxnLst/>
              <a:rect l="l" t="t" r="r" b="b"/>
              <a:pathLst>
                <a:path w="26" h="11" extrusionOk="0">
                  <a:moveTo>
                    <a:pt x="25" y="11"/>
                  </a:moveTo>
                  <a:cubicBezTo>
                    <a:pt x="15" y="7"/>
                    <a:pt x="8" y="4"/>
                    <a:pt x="1" y="0"/>
                  </a:cubicBezTo>
                  <a:cubicBezTo>
                    <a:pt x="8" y="4"/>
                    <a:pt x="15" y="7"/>
                    <a:pt x="2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1"/>
            <p:cNvSpPr/>
            <p:nvPr/>
          </p:nvSpPr>
          <p:spPr>
            <a:xfrm>
              <a:off x="2832960" y="1935570"/>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1"/>
            <p:cNvSpPr/>
            <p:nvPr/>
          </p:nvSpPr>
          <p:spPr>
            <a:xfrm>
              <a:off x="2824881" y="1938516"/>
              <a:ext cx="394" cy="625"/>
            </a:xfrm>
            <a:custGeom>
              <a:avLst/>
              <a:gdLst/>
              <a:ahLst/>
              <a:cxnLst/>
              <a:rect l="l" t="t" r="r" b="b"/>
              <a:pathLst>
                <a:path w="29" h="46" extrusionOk="0">
                  <a:moveTo>
                    <a:pt x="1" y="0"/>
                  </a:moveTo>
                  <a:cubicBezTo>
                    <a:pt x="15" y="14"/>
                    <a:pt x="22" y="28"/>
                    <a:pt x="29" y="46"/>
                  </a:cubicBezTo>
                  <a:lnTo>
                    <a:pt x="29" y="46"/>
                  </a:lnTo>
                  <a:cubicBezTo>
                    <a:pt x="22" y="28"/>
                    <a:pt x="15"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1"/>
            <p:cNvSpPr/>
            <p:nvPr/>
          </p:nvSpPr>
          <p:spPr>
            <a:xfrm>
              <a:off x="2835865" y="1934714"/>
              <a:ext cx="149" cy="109"/>
            </a:xfrm>
            <a:custGeom>
              <a:avLst/>
              <a:gdLst/>
              <a:ahLst/>
              <a:cxnLst/>
              <a:rect l="l" t="t" r="r" b="b"/>
              <a:pathLst>
                <a:path w="11" h="8" extrusionOk="0">
                  <a:moveTo>
                    <a:pt x="0" y="7"/>
                  </a:moveTo>
                  <a:lnTo>
                    <a:pt x="11" y="0"/>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1"/>
            <p:cNvSpPr/>
            <p:nvPr/>
          </p:nvSpPr>
          <p:spPr>
            <a:xfrm>
              <a:off x="2833489" y="1935570"/>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1"/>
            <p:cNvSpPr/>
            <p:nvPr/>
          </p:nvSpPr>
          <p:spPr>
            <a:xfrm>
              <a:off x="2832444" y="1935516"/>
              <a:ext cx="339" cy="68"/>
            </a:xfrm>
            <a:custGeom>
              <a:avLst/>
              <a:gdLst/>
              <a:ahLst/>
              <a:cxnLst/>
              <a:rect l="l" t="t" r="r" b="b"/>
              <a:pathLst>
                <a:path w="25" h="5" extrusionOk="0">
                  <a:moveTo>
                    <a:pt x="0" y="1"/>
                  </a:moveTo>
                  <a:cubicBezTo>
                    <a:pt x="7" y="1"/>
                    <a:pt x="18" y="4"/>
                    <a:pt x="25" y="4"/>
                  </a:cubicBezTo>
                  <a:cubicBezTo>
                    <a:pt x="18" y="4"/>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1"/>
            <p:cNvSpPr/>
            <p:nvPr/>
          </p:nvSpPr>
          <p:spPr>
            <a:xfrm>
              <a:off x="2834671" y="1935230"/>
              <a:ext cx="353" cy="163"/>
            </a:xfrm>
            <a:custGeom>
              <a:avLst/>
              <a:gdLst/>
              <a:ahLst/>
              <a:cxnLst/>
              <a:rect l="l" t="t" r="r" b="b"/>
              <a:pathLst>
                <a:path w="26" h="12" extrusionOk="0">
                  <a:moveTo>
                    <a:pt x="25"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1"/>
            <p:cNvSpPr/>
            <p:nvPr/>
          </p:nvSpPr>
          <p:spPr>
            <a:xfrm>
              <a:off x="2834060" y="1935421"/>
              <a:ext cx="339" cy="109"/>
            </a:xfrm>
            <a:custGeom>
              <a:avLst/>
              <a:gdLst/>
              <a:ahLst/>
              <a:cxnLst/>
              <a:rect l="l" t="t" r="r" b="b"/>
              <a:pathLst>
                <a:path w="25" h="8" extrusionOk="0">
                  <a:moveTo>
                    <a:pt x="2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1"/>
            <p:cNvSpPr/>
            <p:nvPr/>
          </p:nvSpPr>
          <p:spPr>
            <a:xfrm>
              <a:off x="2835241" y="1934945"/>
              <a:ext cx="353" cy="204"/>
            </a:xfrm>
            <a:custGeom>
              <a:avLst/>
              <a:gdLst/>
              <a:ahLst/>
              <a:cxnLst/>
              <a:rect l="l" t="t" r="r" b="b"/>
              <a:pathLst>
                <a:path w="26" h="15" extrusionOk="0">
                  <a:moveTo>
                    <a:pt x="25"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1"/>
            <p:cNvSpPr/>
            <p:nvPr/>
          </p:nvSpPr>
          <p:spPr>
            <a:xfrm>
              <a:off x="2836056" y="1934714"/>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1"/>
            <p:cNvSpPr/>
            <p:nvPr/>
          </p:nvSpPr>
          <p:spPr>
            <a:xfrm>
              <a:off x="2764461" y="1889977"/>
              <a:ext cx="57148" cy="110439"/>
            </a:xfrm>
            <a:custGeom>
              <a:avLst/>
              <a:gdLst/>
              <a:ahLst/>
              <a:cxnLst/>
              <a:rect l="l" t="t" r="r" b="b"/>
              <a:pathLst>
                <a:path w="4209" h="8134" extrusionOk="0">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1"/>
            <p:cNvSpPr/>
            <p:nvPr/>
          </p:nvSpPr>
          <p:spPr>
            <a:xfrm>
              <a:off x="2774359" y="1962182"/>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1"/>
            <p:cNvSpPr/>
            <p:nvPr/>
          </p:nvSpPr>
          <p:spPr>
            <a:xfrm>
              <a:off x="2774115" y="1962657"/>
              <a:ext cx="109" cy="204"/>
            </a:xfrm>
            <a:custGeom>
              <a:avLst/>
              <a:gdLst/>
              <a:ahLst/>
              <a:cxnLst/>
              <a:rect l="l" t="t" r="r" b="b"/>
              <a:pathLst>
                <a:path w="8" h="15" extrusionOk="0">
                  <a:moveTo>
                    <a:pt x="1" y="15"/>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1"/>
            <p:cNvSpPr/>
            <p:nvPr/>
          </p:nvSpPr>
          <p:spPr>
            <a:xfrm>
              <a:off x="2774590" y="1961761"/>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1"/>
            <p:cNvSpPr/>
            <p:nvPr/>
          </p:nvSpPr>
          <p:spPr>
            <a:xfrm>
              <a:off x="2775595" y="1959521"/>
              <a:ext cx="109" cy="258"/>
            </a:xfrm>
            <a:custGeom>
              <a:avLst/>
              <a:gdLst/>
              <a:ahLst/>
              <a:cxnLst/>
              <a:rect l="l" t="t" r="r" b="b"/>
              <a:pathLst>
                <a:path w="8" h="19" extrusionOk="0">
                  <a:moveTo>
                    <a:pt x="0" y="18"/>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1"/>
            <p:cNvSpPr/>
            <p:nvPr/>
          </p:nvSpPr>
          <p:spPr>
            <a:xfrm>
              <a:off x="2775310" y="1960145"/>
              <a:ext cx="149" cy="394"/>
            </a:xfrm>
            <a:custGeom>
              <a:avLst/>
              <a:gdLst/>
              <a:ahLst/>
              <a:cxnLst/>
              <a:rect l="l" t="t" r="r" b="b"/>
              <a:pathLst>
                <a:path w="11" h="29" extrusionOk="0">
                  <a:moveTo>
                    <a:pt x="0" y="2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1"/>
            <p:cNvSpPr/>
            <p:nvPr/>
          </p:nvSpPr>
          <p:spPr>
            <a:xfrm>
              <a:off x="2775065" y="1960756"/>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1"/>
            <p:cNvSpPr/>
            <p:nvPr/>
          </p:nvSpPr>
          <p:spPr>
            <a:xfrm>
              <a:off x="2774835" y="1961286"/>
              <a:ext cx="149" cy="244"/>
            </a:xfrm>
            <a:custGeom>
              <a:avLst/>
              <a:gdLst/>
              <a:ahLst/>
              <a:cxnLst/>
              <a:rect l="l" t="t" r="r" b="b"/>
              <a:pathLst>
                <a:path w="11" h="18" extrusionOk="0">
                  <a:moveTo>
                    <a:pt x="0"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1"/>
            <p:cNvSpPr/>
            <p:nvPr/>
          </p:nvSpPr>
          <p:spPr>
            <a:xfrm>
              <a:off x="2773884" y="1963091"/>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1"/>
            <p:cNvSpPr/>
            <p:nvPr/>
          </p:nvSpPr>
          <p:spPr>
            <a:xfrm>
              <a:off x="2772268" y="1965087"/>
              <a:ext cx="149" cy="109"/>
            </a:xfrm>
            <a:custGeom>
              <a:avLst/>
              <a:gdLst/>
              <a:ahLst/>
              <a:cxnLst/>
              <a:rect l="l" t="t" r="r" b="b"/>
              <a:pathLst>
                <a:path w="11" h="8" extrusionOk="0">
                  <a:moveTo>
                    <a:pt x="0"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1"/>
            <p:cNvSpPr/>
            <p:nvPr/>
          </p:nvSpPr>
          <p:spPr>
            <a:xfrm>
              <a:off x="2772839" y="1964517"/>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1"/>
            <p:cNvSpPr/>
            <p:nvPr/>
          </p:nvSpPr>
          <p:spPr>
            <a:xfrm>
              <a:off x="2771983" y="1965318"/>
              <a:ext cx="149" cy="68"/>
            </a:xfrm>
            <a:custGeom>
              <a:avLst/>
              <a:gdLst/>
              <a:ahLst/>
              <a:cxnLst/>
              <a:rect l="l" t="t" r="r" b="b"/>
              <a:pathLst>
                <a:path w="11" h="5" extrusionOk="0">
                  <a:moveTo>
                    <a:pt x="0"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1"/>
            <p:cNvSpPr/>
            <p:nvPr/>
          </p:nvSpPr>
          <p:spPr>
            <a:xfrm>
              <a:off x="2773599" y="1963512"/>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1"/>
            <p:cNvSpPr/>
            <p:nvPr/>
          </p:nvSpPr>
          <p:spPr>
            <a:xfrm>
              <a:off x="2773070" y="1964178"/>
              <a:ext cx="163" cy="204"/>
            </a:xfrm>
            <a:custGeom>
              <a:avLst/>
              <a:gdLst/>
              <a:ahLst/>
              <a:cxnLst/>
              <a:rect l="l" t="t" r="r" b="b"/>
              <a:pathLst>
                <a:path w="12" h="15" extrusionOk="0">
                  <a:moveTo>
                    <a:pt x="1"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1"/>
            <p:cNvSpPr/>
            <p:nvPr/>
          </p:nvSpPr>
          <p:spPr>
            <a:xfrm>
              <a:off x="2773355" y="1963852"/>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1"/>
            <p:cNvSpPr/>
            <p:nvPr/>
          </p:nvSpPr>
          <p:spPr>
            <a:xfrm>
              <a:off x="2776776" y="1956384"/>
              <a:ext cx="68" cy="299"/>
            </a:xfrm>
            <a:custGeom>
              <a:avLst/>
              <a:gdLst/>
              <a:ahLst/>
              <a:cxnLst/>
              <a:rect l="l" t="t" r="r" b="b"/>
              <a:pathLst>
                <a:path w="5" h="22" extrusionOk="0">
                  <a:moveTo>
                    <a:pt x="1" y="22"/>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1"/>
            <p:cNvSpPr/>
            <p:nvPr/>
          </p:nvSpPr>
          <p:spPr>
            <a:xfrm>
              <a:off x="2777496" y="1954062"/>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1"/>
            <p:cNvSpPr/>
            <p:nvPr/>
          </p:nvSpPr>
          <p:spPr>
            <a:xfrm>
              <a:off x="2777632" y="1953628"/>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1"/>
            <p:cNvSpPr/>
            <p:nvPr/>
          </p:nvSpPr>
          <p:spPr>
            <a:xfrm>
              <a:off x="2776926" y="1955909"/>
              <a:ext cx="109" cy="258"/>
            </a:xfrm>
            <a:custGeom>
              <a:avLst/>
              <a:gdLst/>
              <a:ahLst/>
              <a:cxnLst/>
              <a:rect l="l" t="t" r="r" b="b"/>
              <a:pathLst>
                <a:path w="8" h="19" extrusionOk="0">
                  <a:moveTo>
                    <a:pt x="0" y="18"/>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1"/>
            <p:cNvSpPr/>
            <p:nvPr/>
          </p:nvSpPr>
          <p:spPr>
            <a:xfrm>
              <a:off x="2777251" y="1954959"/>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1"/>
            <p:cNvSpPr/>
            <p:nvPr/>
          </p:nvSpPr>
          <p:spPr>
            <a:xfrm>
              <a:off x="2777781" y="1953248"/>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1"/>
            <p:cNvSpPr/>
            <p:nvPr/>
          </p:nvSpPr>
          <p:spPr>
            <a:xfrm>
              <a:off x="2777061" y="1955434"/>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1"/>
            <p:cNvSpPr/>
            <p:nvPr/>
          </p:nvSpPr>
          <p:spPr>
            <a:xfrm>
              <a:off x="2776586" y="1956914"/>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1"/>
            <p:cNvSpPr/>
            <p:nvPr/>
          </p:nvSpPr>
          <p:spPr>
            <a:xfrm>
              <a:off x="2776206" y="1957959"/>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1"/>
            <p:cNvSpPr/>
            <p:nvPr/>
          </p:nvSpPr>
          <p:spPr>
            <a:xfrm>
              <a:off x="2776016" y="1958475"/>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1"/>
            <p:cNvSpPr/>
            <p:nvPr/>
          </p:nvSpPr>
          <p:spPr>
            <a:xfrm>
              <a:off x="2776396" y="1957430"/>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1"/>
            <p:cNvSpPr/>
            <p:nvPr/>
          </p:nvSpPr>
          <p:spPr>
            <a:xfrm>
              <a:off x="2777401" y="1954483"/>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1"/>
            <p:cNvSpPr/>
            <p:nvPr/>
          </p:nvSpPr>
          <p:spPr>
            <a:xfrm>
              <a:off x="2772554" y="1964802"/>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1"/>
            <p:cNvSpPr/>
            <p:nvPr/>
          </p:nvSpPr>
          <p:spPr>
            <a:xfrm>
              <a:off x="2775826" y="1959005"/>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1"/>
            <p:cNvSpPr/>
            <p:nvPr/>
          </p:nvSpPr>
          <p:spPr>
            <a:xfrm>
              <a:off x="2771698" y="1965508"/>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1"/>
            <p:cNvSpPr/>
            <p:nvPr/>
          </p:nvSpPr>
          <p:spPr>
            <a:xfrm>
              <a:off x="2800401" y="1951917"/>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1"/>
            <p:cNvSpPr/>
            <p:nvPr/>
          </p:nvSpPr>
          <p:spPr>
            <a:xfrm>
              <a:off x="2800591" y="1952582"/>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1"/>
            <p:cNvSpPr/>
            <p:nvPr/>
          </p:nvSpPr>
          <p:spPr>
            <a:xfrm>
              <a:off x="2800591" y="195301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1"/>
            <p:cNvSpPr/>
            <p:nvPr/>
          </p:nvSpPr>
          <p:spPr>
            <a:xfrm>
              <a:off x="2820930" y="1936276"/>
              <a:ext cx="109" cy="109"/>
            </a:xfrm>
            <a:custGeom>
              <a:avLst/>
              <a:gdLst/>
              <a:ahLst/>
              <a:cxnLst/>
              <a:rect l="l" t="t" r="r" b="b"/>
              <a:pathLst>
                <a:path w="8" h="8" extrusionOk="0">
                  <a:moveTo>
                    <a:pt x="1" y="1"/>
                  </a:moveTo>
                  <a:lnTo>
                    <a:pt x="8" y="8"/>
                  </a:ln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1"/>
            <p:cNvSpPr/>
            <p:nvPr/>
          </p:nvSpPr>
          <p:spPr>
            <a:xfrm>
              <a:off x="2800550" y="195229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1"/>
            <p:cNvSpPr/>
            <p:nvPr/>
          </p:nvSpPr>
          <p:spPr>
            <a:xfrm>
              <a:off x="2783293" y="1890642"/>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1"/>
            <p:cNvSpPr/>
            <p:nvPr/>
          </p:nvSpPr>
          <p:spPr>
            <a:xfrm>
              <a:off x="2821609" y="1933425"/>
              <a:ext cx="0" cy="109"/>
            </a:xfrm>
            <a:custGeom>
              <a:avLst/>
              <a:gdLst/>
              <a:ahLst/>
              <a:cxnLst/>
              <a:rect l="l" t="t" r="r" b="b"/>
              <a:pathLst>
                <a:path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1"/>
            <p:cNvSpPr/>
            <p:nvPr/>
          </p:nvSpPr>
          <p:spPr>
            <a:xfrm>
              <a:off x="2821555" y="1932854"/>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1"/>
            <p:cNvSpPr/>
            <p:nvPr/>
          </p:nvSpPr>
          <p:spPr>
            <a:xfrm>
              <a:off x="2787380" y="1905767"/>
              <a:ext cx="964" cy="2390"/>
            </a:xfrm>
            <a:custGeom>
              <a:avLst/>
              <a:gdLst/>
              <a:ahLst/>
              <a:cxnLst/>
              <a:rect l="l" t="t" r="r" b="b"/>
              <a:pathLst>
                <a:path w="71" h="176" extrusionOk="0">
                  <a:moveTo>
                    <a:pt x="0" y="175"/>
                  </a:moveTo>
                  <a:cubicBezTo>
                    <a:pt x="46" y="130"/>
                    <a:pt x="70" y="67"/>
                    <a:pt x="70" y="0"/>
                  </a:cubicBezTo>
                  <a:cubicBezTo>
                    <a:pt x="70" y="67"/>
                    <a:pt x="46" y="130"/>
                    <a:pt x="0" y="17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1"/>
            <p:cNvSpPr/>
            <p:nvPr/>
          </p:nvSpPr>
          <p:spPr>
            <a:xfrm>
              <a:off x="2782913" y="1890262"/>
              <a:ext cx="204" cy="163"/>
            </a:xfrm>
            <a:custGeom>
              <a:avLst/>
              <a:gdLst/>
              <a:ahLst/>
              <a:cxnLst/>
              <a:rect l="l" t="t" r="r" b="b"/>
              <a:pathLst>
                <a:path w="15"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1"/>
            <p:cNvSpPr/>
            <p:nvPr/>
          </p:nvSpPr>
          <p:spPr>
            <a:xfrm>
              <a:off x="2783198" y="1890547"/>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1"/>
            <p:cNvSpPr/>
            <p:nvPr/>
          </p:nvSpPr>
          <p:spPr>
            <a:xfrm>
              <a:off x="2815988" y="1913221"/>
              <a:ext cx="299" cy="1018"/>
            </a:xfrm>
            <a:custGeom>
              <a:avLst/>
              <a:gdLst/>
              <a:ahLst/>
              <a:cxnLst/>
              <a:rect l="l" t="t" r="r" b="b"/>
              <a:pathLst>
                <a:path w="22" h="75" extrusionOk="0">
                  <a:moveTo>
                    <a:pt x="1" y="1"/>
                  </a:moveTo>
                  <a:cubicBezTo>
                    <a:pt x="18" y="8"/>
                    <a:pt x="22" y="36"/>
                    <a:pt x="22" y="74"/>
                  </a:cubicBezTo>
                  <a:cubicBezTo>
                    <a:pt x="22" y="36"/>
                    <a:pt x="18"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1"/>
            <p:cNvSpPr/>
            <p:nvPr/>
          </p:nvSpPr>
          <p:spPr>
            <a:xfrm>
              <a:off x="2821650" y="1933995"/>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1"/>
            <p:cNvSpPr/>
            <p:nvPr/>
          </p:nvSpPr>
          <p:spPr>
            <a:xfrm>
              <a:off x="2782574" y="18899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1"/>
            <p:cNvSpPr/>
            <p:nvPr/>
          </p:nvSpPr>
          <p:spPr>
            <a:xfrm>
              <a:off x="2782723" y="1890072"/>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1"/>
            <p:cNvSpPr/>
            <p:nvPr/>
          </p:nvSpPr>
          <p:spPr>
            <a:xfrm>
              <a:off x="2783103" y="1890411"/>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1"/>
            <p:cNvSpPr/>
            <p:nvPr/>
          </p:nvSpPr>
          <p:spPr>
            <a:xfrm>
              <a:off x="2783334" y="1890696"/>
              <a:ext cx="68" cy="54"/>
            </a:xfrm>
            <a:custGeom>
              <a:avLst/>
              <a:gdLst/>
              <a:ahLst/>
              <a:cxnLst/>
              <a:rect l="l" t="t" r="r" b="b"/>
              <a:pathLst>
                <a:path w="5" h="4" extrusionOk="0">
                  <a:moveTo>
                    <a:pt x="4"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1"/>
            <p:cNvSpPr/>
            <p:nvPr/>
          </p:nvSpPr>
          <p:spPr>
            <a:xfrm>
              <a:off x="2821324" y="1935950"/>
              <a:ext cx="0" cy="14"/>
            </a:xfrm>
            <a:custGeom>
              <a:avLst/>
              <a:gdLst/>
              <a:ahLst/>
              <a:cxnLst/>
              <a:rect l="l" t="t" r="r" b="b"/>
              <a:pathLst>
                <a:path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1"/>
            <p:cNvSpPr/>
            <p:nvPr/>
          </p:nvSpPr>
          <p:spPr>
            <a:xfrm>
              <a:off x="2821609" y="1934945"/>
              <a:ext cx="0" cy="68"/>
            </a:xfrm>
            <a:custGeom>
              <a:avLst/>
              <a:gdLst/>
              <a:ahLst/>
              <a:cxnLst/>
              <a:rect l="l" t="t" r="r" b="b"/>
              <a:pathLst>
                <a:path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1"/>
            <p:cNvSpPr/>
            <p:nvPr/>
          </p:nvSpPr>
          <p:spPr>
            <a:xfrm>
              <a:off x="2821650" y="1934429"/>
              <a:ext cx="14" cy="109"/>
            </a:xfrm>
            <a:custGeom>
              <a:avLst/>
              <a:gdLst/>
              <a:ahLst/>
              <a:cxnLst/>
              <a:rect l="l" t="t" r="r" b="b"/>
              <a:pathLst>
                <a:path w="1" h="8" extrusionOk="0">
                  <a:moveTo>
                    <a:pt x="1" y="7"/>
                  </a:moveTo>
                  <a:lnTo>
                    <a:pt x="1" y="4"/>
                  </a:lnTo>
                  <a:cubicBezTo>
                    <a:pt x="1" y="0"/>
                    <a:pt x="1" y="7"/>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1"/>
            <p:cNvSpPr/>
            <p:nvPr/>
          </p:nvSpPr>
          <p:spPr>
            <a:xfrm>
              <a:off x="2821039" y="1936330"/>
              <a:ext cx="0" cy="54"/>
            </a:xfrm>
            <a:custGeom>
              <a:avLst/>
              <a:gdLst/>
              <a:ahLst/>
              <a:cxnLst/>
              <a:rect l="l" t="t" r="r" b="b"/>
              <a:pathLst>
                <a:path h="4" extrusionOk="0">
                  <a:moveTo>
                    <a:pt x="0" y="4"/>
                  </a:moveTo>
                  <a:lnTo>
                    <a:pt x="0" y="4"/>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1"/>
            <p:cNvSpPr/>
            <p:nvPr/>
          </p:nvSpPr>
          <p:spPr>
            <a:xfrm>
              <a:off x="2821460" y="1935421"/>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1"/>
            <p:cNvSpPr/>
            <p:nvPr/>
          </p:nvSpPr>
          <p:spPr>
            <a:xfrm>
              <a:off x="2154289" y="1586085"/>
              <a:ext cx="69123" cy="54935"/>
            </a:xfrm>
            <a:custGeom>
              <a:avLst/>
              <a:gdLst/>
              <a:ahLst/>
              <a:cxnLst/>
              <a:rect l="l" t="t" r="r" b="b"/>
              <a:pathLst>
                <a:path w="5091" h="4046" extrusionOk="0">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1"/>
            <p:cNvSpPr/>
            <p:nvPr/>
          </p:nvSpPr>
          <p:spPr>
            <a:xfrm>
              <a:off x="2164512" y="1680435"/>
              <a:ext cx="24820" cy="22661"/>
            </a:xfrm>
            <a:custGeom>
              <a:avLst/>
              <a:gdLst/>
              <a:ahLst/>
              <a:cxnLst/>
              <a:rect l="l" t="t" r="r" b="b"/>
              <a:pathLst>
                <a:path w="1828" h="1669" extrusionOk="0">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1"/>
            <p:cNvSpPr/>
            <p:nvPr/>
          </p:nvSpPr>
          <p:spPr>
            <a:xfrm>
              <a:off x="2151397" y="1668202"/>
              <a:ext cx="37270" cy="31337"/>
            </a:xfrm>
            <a:custGeom>
              <a:avLst/>
              <a:gdLst/>
              <a:ahLst/>
              <a:cxnLst/>
              <a:rect l="l" t="t" r="r" b="b"/>
              <a:pathLst>
                <a:path w="2745" h="2308" extrusionOk="0">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1"/>
            <p:cNvSpPr/>
            <p:nvPr/>
          </p:nvSpPr>
          <p:spPr>
            <a:xfrm>
              <a:off x="2186141" y="168088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1"/>
            <p:cNvSpPr/>
            <p:nvPr/>
          </p:nvSpPr>
          <p:spPr>
            <a:xfrm>
              <a:off x="2187187" y="1681358"/>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1"/>
            <p:cNvSpPr/>
            <p:nvPr/>
          </p:nvSpPr>
          <p:spPr>
            <a:xfrm>
              <a:off x="2188327" y="1682024"/>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1"/>
            <p:cNvSpPr/>
            <p:nvPr/>
          </p:nvSpPr>
          <p:spPr>
            <a:xfrm>
              <a:off x="2185571" y="1680652"/>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1"/>
            <p:cNvSpPr/>
            <p:nvPr/>
          </p:nvSpPr>
          <p:spPr>
            <a:xfrm>
              <a:off x="2186657" y="1681128"/>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1"/>
            <p:cNvSpPr/>
            <p:nvPr/>
          </p:nvSpPr>
          <p:spPr>
            <a:xfrm>
              <a:off x="2184756" y="1680313"/>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1"/>
            <p:cNvSpPr/>
            <p:nvPr/>
          </p:nvSpPr>
          <p:spPr>
            <a:xfrm>
              <a:off x="2185137" y="1680462"/>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1"/>
            <p:cNvSpPr/>
            <p:nvPr/>
          </p:nvSpPr>
          <p:spPr>
            <a:xfrm>
              <a:off x="2183616" y="167989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1"/>
            <p:cNvSpPr/>
            <p:nvPr/>
          </p:nvSpPr>
          <p:spPr>
            <a:xfrm>
              <a:off x="2175347" y="1698615"/>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1"/>
            <p:cNvSpPr/>
            <p:nvPr/>
          </p:nvSpPr>
          <p:spPr>
            <a:xfrm>
              <a:off x="2176257" y="1699525"/>
              <a:ext cx="54" cy="54"/>
            </a:xfrm>
            <a:custGeom>
              <a:avLst/>
              <a:gdLst/>
              <a:ahLst/>
              <a:cxnLst/>
              <a:rect l="l" t="t" r="r" b="b"/>
              <a:pathLst>
                <a:path w="4" h="4" extrusionOk="0">
                  <a:moveTo>
                    <a:pt x="4" y="4"/>
                  </a:moveTo>
                  <a:lnTo>
                    <a:pt x="0" y="0"/>
                  </a:ln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1"/>
            <p:cNvSpPr/>
            <p:nvPr/>
          </p:nvSpPr>
          <p:spPr>
            <a:xfrm>
              <a:off x="2187703" y="1681698"/>
              <a:ext cx="258" cy="109"/>
            </a:xfrm>
            <a:custGeom>
              <a:avLst/>
              <a:gdLst/>
              <a:ahLst/>
              <a:cxnLst/>
              <a:rect l="l" t="t" r="r" b="b"/>
              <a:pathLst>
                <a:path w="19" h="8" extrusionOk="0">
                  <a:moveTo>
                    <a:pt x="1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1"/>
            <p:cNvSpPr/>
            <p:nvPr/>
          </p:nvSpPr>
          <p:spPr>
            <a:xfrm>
              <a:off x="2167595" y="1679838"/>
              <a:ext cx="489" cy="163"/>
            </a:xfrm>
            <a:custGeom>
              <a:avLst/>
              <a:gdLst/>
              <a:ahLst/>
              <a:cxnLst/>
              <a:rect l="l" t="t" r="r" b="b"/>
              <a:pathLst>
                <a:path w="36" h="12" extrusionOk="0">
                  <a:moveTo>
                    <a:pt x="1" y="1"/>
                  </a:moveTo>
                  <a:cubicBezTo>
                    <a:pt x="11" y="8"/>
                    <a:pt x="25" y="11"/>
                    <a:pt x="36" y="4"/>
                  </a:cubicBezTo>
                  <a:cubicBezTo>
                    <a:pt x="25" y="11"/>
                    <a:pt x="1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1"/>
            <p:cNvSpPr/>
            <p:nvPr/>
          </p:nvSpPr>
          <p:spPr>
            <a:xfrm>
              <a:off x="2183711" y="16799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1"/>
            <p:cNvSpPr/>
            <p:nvPr/>
          </p:nvSpPr>
          <p:spPr>
            <a:xfrm>
              <a:off x="2184145" y="168008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1"/>
            <p:cNvSpPr/>
            <p:nvPr/>
          </p:nvSpPr>
          <p:spPr>
            <a:xfrm>
              <a:off x="2183860" y="1679987"/>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1"/>
            <p:cNvSpPr/>
            <p:nvPr/>
          </p:nvSpPr>
          <p:spPr>
            <a:xfrm>
              <a:off x="2189794" y="1704318"/>
              <a:ext cx="11324" cy="24833"/>
            </a:xfrm>
            <a:custGeom>
              <a:avLst/>
              <a:gdLst/>
              <a:ahLst/>
              <a:cxnLst/>
              <a:rect l="l" t="t" r="r" b="b"/>
              <a:pathLst>
                <a:path w="834" h="1829" extrusionOk="0">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1"/>
            <p:cNvSpPr/>
            <p:nvPr/>
          </p:nvSpPr>
          <p:spPr>
            <a:xfrm>
              <a:off x="2121119" y="1644237"/>
              <a:ext cx="52626" cy="23163"/>
            </a:xfrm>
            <a:custGeom>
              <a:avLst/>
              <a:gdLst/>
              <a:ahLst/>
              <a:cxnLst/>
              <a:rect l="l" t="t" r="r" b="b"/>
              <a:pathLst>
                <a:path w="3876" h="1706" extrusionOk="0">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1"/>
            <p:cNvSpPr/>
            <p:nvPr/>
          </p:nvSpPr>
          <p:spPr>
            <a:xfrm>
              <a:off x="2168545" y="1647618"/>
              <a:ext cx="45838" cy="25064"/>
            </a:xfrm>
            <a:custGeom>
              <a:avLst/>
              <a:gdLst/>
              <a:ahLst/>
              <a:cxnLst/>
              <a:rect l="l" t="t" r="r" b="b"/>
              <a:pathLst>
                <a:path w="3376" h="1846" extrusionOk="0">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1"/>
            <p:cNvSpPr/>
            <p:nvPr/>
          </p:nvSpPr>
          <p:spPr>
            <a:xfrm>
              <a:off x="2170215" y="1666817"/>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1"/>
            <p:cNvSpPr/>
            <p:nvPr/>
          </p:nvSpPr>
          <p:spPr>
            <a:xfrm>
              <a:off x="2170636" y="1667061"/>
              <a:ext cx="68" cy="54"/>
            </a:xfrm>
            <a:custGeom>
              <a:avLst/>
              <a:gdLst/>
              <a:ahLst/>
              <a:cxnLst/>
              <a:rect l="l" t="t" r="r" b="b"/>
              <a:pathLst>
                <a:path w="5" h="4" extrusionOk="0">
                  <a:moveTo>
                    <a:pt x="4"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1"/>
            <p:cNvSpPr/>
            <p:nvPr/>
          </p:nvSpPr>
          <p:spPr>
            <a:xfrm>
              <a:off x="2175252" y="1670524"/>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1"/>
            <p:cNvSpPr/>
            <p:nvPr/>
          </p:nvSpPr>
          <p:spPr>
            <a:xfrm>
              <a:off x="2182571" y="1671854"/>
              <a:ext cx="2539" cy="733"/>
            </a:xfrm>
            <a:custGeom>
              <a:avLst/>
              <a:gdLst/>
              <a:ahLst/>
              <a:cxnLst/>
              <a:rect l="l" t="t" r="r" b="b"/>
              <a:pathLst>
                <a:path w="187" h="54" extrusionOk="0">
                  <a:moveTo>
                    <a:pt x="186" y="1"/>
                  </a:moveTo>
                  <a:cubicBezTo>
                    <a:pt x="95" y="29"/>
                    <a:pt x="32" y="43"/>
                    <a:pt x="1" y="53"/>
                  </a:cubicBezTo>
                  <a:cubicBezTo>
                    <a:pt x="29" y="46"/>
                    <a:pt x="78" y="36"/>
                    <a:pt x="134" y="18"/>
                  </a:cubicBezTo>
                  <a:lnTo>
                    <a:pt x="18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1"/>
            <p:cNvSpPr/>
            <p:nvPr/>
          </p:nvSpPr>
          <p:spPr>
            <a:xfrm>
              <a:off x="2175592" y="1670809"/>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1"/>
            <p:cNvSpPr/>
            <p:nvPr/>
          </p:nvSpPr>
          <p:spPr>
            <a:xfrm>
              <a:off x="2174587" y="1669858"/>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1"/>
            <p:cNvSpPr/>
            <p:nvPr/>
          </p:nvSpPr>
          <p:spPr>
            <a:xfrm>
              <a:off x="2174207" y="1669573"/>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1"/>
            <p:cNvSpPr/>
            <p:nvPr/>
          </p:nvSpPr>
          <p:spPr>
            <a:xfrm>
              <a:off x="2171070" y="1667346"/>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1"/>
            <p:cNvSpPr/>
            <p:nvPr/>
          </p:nvSpPr>
          <p:spPr>
            <a:xfrm>
              <a:off x="2173786" y="1669247"/>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1"/>
            <p:cNvSpPr/>
            <p:nvPr/>
          </p:nvSpPr>
          <p:spPr>
            <a:xfrm>
              <a:off x="2174926" y="167019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1"/>
            <p:cNvSpPr/>
            <p:nvPr/>
          </p:nvSpPr>
          <p:spPr>
            <a:xfrm>
              <a:off x="2171546" y="166767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1"/>
            <p:cNvSpPr/>
            <p:nvPr/>
          </p:nvSpPr>
          <p:spPr>
            <a:xfrm>
              <a:off x="2172971" y="1668623"/>
              <a:ext cx="54" cy="68"/>
            </a:xfrm>
            <a:custGeom>
              <a:avLst/>
              <a:gdLst/>
              <a:ahLst/>
              <a:cxnLst/>
              <a:rect l="l" t="t" r="r" b="b"/>
              <a:pathLst>
                <a:path w="4"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1"/>
            <p:cNvSpPr/>
            <p:nvPr/>
          </p:nvSpPr>
          <p:spPr>
            <a:xfrm>
              <a:off x="2173351" y="1668908"/>
              <a:ext cx="163" cy="109"/>
            </a:xfrm>
            <a:custGeom>
              <a:avLst/>
              <a:gdLst/>
              <a:ahLst/>
              <a:cxnLst/>
              <a:rect l="l" t="t" r="r" b="b"/>
              <a:pathLst>
                <a:path w="12" h="8" extrusionOk="0">
                  <a:moveTo>
                    <a:pt x="1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1"/>
            <p:cNvSpPr/>
            <p:nvPr/>
          </p:nvSpPr>
          <p:spPr>
            <a:xfrm>
              <a:off x="2174831" y="1654081"/>
              <a:ext cx="54" cy="299"/>
            </a:xfrm>
            <a:custGeom>
              <a:avLst/>
              <a:gdLst/>
              <a:ahLst/>
              <a:cxnLst/>
              <a:rect l="l" t="t" r="r" b="b"/>
              <a:pathLst>
                <a:path w="4" h="22" extrusionOk="0">
                  <a:moveTo>
                    <a:pt x="4" y="0"/>
                  </a:moveTo>
                  <a:cubicBezTo>
                    <a:pt x="0" y="7"/>
                    <a:pt x="0" y="14"/>
                    <a:pt x="0" y="21"/>
                  </a:cubicBezTo>
                  <a:cubicBezTo>
                    <a:pt x="0" y="14"/>
                    <a:pt x="0"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1"/>
            <p:cNvSpPr/>
            <p:nvPr/>
          </p:nvSpPr>
          <p:spPr>
            <a:xfrm>
              <a:off x="2168599" y="1663436"/>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1"/>
            <p:cNvSpPr/>
            <p:nvPr/>
          </p:nvSpPr>
          <p:spPr>
            <a:xfrm>
              <a:off x="2168409" y="1663871"/>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1"/>
            <p:cNvSpPr/>
            <p:nvPr/>
          </p:nvSpPr>
          <p:spPr>
            <a:xfrm>
              <a:off x="2168450" y="1663680"/>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1"/>
            <p:cNvSpPr/>
            <p:nvPr/>
          </p:nvSpPr>
          <p:spPr>
            <a:xfrm>
              <a:off x="2168735" y="166334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1"/>
            <p:cNvSpPr/>
            <p:nvPr/>
          </p:nvSpPr>
          <p:spPr>
            <a:xfrm>
              <a:off x="2168694" y="166334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1"/>
            <p:cNvSpPr/>
            <p:nvPr/>
          </p:nvSpPr>
          <p:spPr>
            <a:xfrm>
              <a:off x="2168640" y="1663395"/>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1"/>
            <p:cNvSpPr/>
            <p:nvPr/>
          </p:nvSpPr>
          <p:spPr>
            <a:xfrm>
              <a:off x="2168504" y="1663531"/>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1"/>
            <p:cNvSpPr/>
            <p:nvPr/>
          </p:nvSpPr>
          <p:spPr>
            <a:xfrm>
              <a:off x="2174872" y="1653891"/>
              <a:ext cx="68" cy="109"/>
            </a:xfrm>
            <a:custGeom>
              <a:avLst/>
              <a:gdLst/>
              <a:ahLst/>
              <a:cxnLst/>
              <a:rect l="l" t="t" r="r" b="b"/>
              <a:pathLst>
                <a:path w="5" h="8" extrusionOk="0">
                  <a:moveTo>
                    <a:pt x="4" y="0"/>
                  </a:moveTo>
                  <a:lnTo>
                    <a:pt x="4" y="0"/>
                  </a:lnTo>
                  <a:cubicBezTo>
                    <a:pt x="4" y="0"/>
                    <a:pt x="1" y="4"/>
                    <a:pt x="1" y="7"/>
                  </a:cubicBezTo>
                  <a:cubicBezTo>
                    <a:pt x="4" y="4"/>
                    <a:pt x="4" y="0"/>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1"/>
            <p:cNvSpPr/>
            <p:nvPr/>
          </p:nvSpPr>
          <p:spPr>
            <a:xfrm>
              <a:off x="2141078" y="1625270"/>
              <a:ext cx="43597" cy="21317"/>
            </a:xfrm>
            <a:custGeom>
              <a:avLst/>
              <a:gdLst/>
              <a:ahLst/>
              <a:cxnLst/>
              <a:rect l="l" t="t" r="r" b="b"/>
              <a:pathLst>
                <a:path w="3211" h="1570" extrusionOk="0">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1"/>
            <p:cNvSpPr/>
            <p:nvPr/>
          </p:nvSpPr>
          <p:spPr>
            <a:xfrm>
              <a:off x="2183195" y="1635589"/>
              <a:ext cx="1534" cy="2390"/>
            </a:xfrm>
            <a:custGeom>
              <a:avLst/>
              <a:gdLst/>
              <a:ahLst/>
              <a:cxnLst/>
              <a:rect l="l" t="t" r="r" b="b"/>
              <a:pathLst>
                <a:path w="113" h="176" extrusionOk="0">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1"/>
            <p:cNvSpPr/>
            <p:nvPr/>
          </p:nvSpPr>
          <p:spPr>
            <a:xfrm>
              <a:off x="2161756" y="1626465"/>
              <a:ext cx="774" cy="394"/>
            </a:xfrm>
            <a:custGeom>
              <a:avLst/>
              <a:gdLst/>
              <a:ahLst/>
              <a:cxnLst/>
              <a:rect l="l" t="t" r="r" b="b"/>
              <a:pathLst>
                <a:path w="57" h="29" extrusionOk="0">
                  <a:moveTo>
                    <a:pt x="0" y="0"/>
                  </a:moveTo>
                  <a:cubicBezTo>
                    <a:pt x="18" y="11"/>
                    <a:pt x="35" y="18"/>
                    <a:pt x="56" y="28"/>
                  </a:cubicBezTo>
                  <a:cubicBezTo>
                    <a:pt x="35" y="18"/>
                    <a:pt x="18"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1"/>
            <p:cNvSpPr/>
            <p:nvPr/>
          </p:nvSpPr>
          <p:spPr>
            <a:xfrm>
              <a:off x="2162612" y="1626885"/>
              <a:ext cx="720" cy="299"/>
            </a:xfrm>
            <a:custGeom>
              <a:avLst/>
              <a:gdLst/>
              <a:ahLst/>
              <a:cxnLst/>
              <a:rect l="l" t="t" r="r" b="b"/>
              <a:pathLst>
                <a:path w="53" h="22" extrusionOk="0">
                  <a:moveTo>
                    <a:pt x="0" y="1"/>
                  </a:moveTo>
                  <a:lnTo>
                    <a:pt x="0" y="1"/>
                  </a:lnTo>
                  <a:cubicBezTo>
                    <a:pt x="18" y="11"/>
                    <a:pt x="39" y="18"/>
                    <a:pt x="53" y="22"/>
                  </a:cubicBezTo>
                  <a:cubicBezTo>
                    <a:pt x="39" y="18"/>
                    <a:pt x="18"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1"/>
            <p:cNvSpPr/>
            <p:nvPr/>
          </p:nvSpPr>
          <p:spPr>
            <a:xfrm>
              <a:off x="2183046" y="1635439"/>
              <a:ext cx="68" cy="68"/>
            </a:xfrm>
            <a:custGeom>
              <a:avLst/>
              <a:gdLst/>
              <a:ahLst/>
              <a:cxnLst/>
              <a:rect l="l" t="t" r="r" b="b"/>
              <a:pathLst>
                <a:path w="5" h="5" extrusionOk="0">
                  <a:moveTo>
                    <a:pt x="1" y="1"/>
                  </a:moveTo>
                  <a:lnTo>
                    <a:pt x="1" y="1"/>
                  </a:ln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1"/>
            <p:cNvSpPr/>
            <p:nvPr/>
          </p:nvSpPr>
          <p:spPr>
            <a:xfrm>
              <a:off x="2160711" y="1625894"/>
              <a:ext cx="815" cy="489"/>
            </a:xfrm>
            <a:custGeom>
              <a:avLst/>
              <a:gdLst/>
              <a:ahLst/>
              <a:cxnLst/>
              <a:rect l="l" t="t" r="r" b="b"/>
              <a:pathLst>
                <a:path w="60" h="36" extrusionOk="0">
                  <a:moveTo>
                    <a:pt x="0" y="0"/>
                  </a:moveTo>
                  <a:cubicBezTo>
                    <a:pt x="21" y="11"/>
                    <a:pt x="42" y="25"/>
                    <a:pt x="60" y="35"/>
                  </a:cubicBezTo>
                  <a:cubicBezTo>
                    <a:pt x="42" y="25"/>
                    <a:pt x="2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1"/>
            <p:cNvSpPr/>
            <p:nvPr/>
          </p:nvSpPr>
          <p:spPr>
            <a:xfrm>
              <a:off x="2159801" y="1625270"/>
              <a:ext cx="869" cy="584"/>
            </a:xfrm>
            <a:custGeom>
              <a:avLst/>
              <a:gdLst/>
              <a:ahLst/>
              <a:cxnLst/>
              <a:rect l="l" t="t" r="r" b="b"/>
              <a:pathLst>
                <a:path w="64" h="43" extrusionOk="0">
                  <a:moveTo>
                    <a:pt x="1" y="1"/>
                  </a:moveTo>
                  <a:cubicBezTo>
                    <a:pt x="22" y="15"/>
                    <a:pt x="43" y="29"/>
                    <a:pt x="64" y="43"/>
                  </a:cubicBezTo>
                  <a:cubicBezTo>
                    <a:pt x="43" y="29"/>
                    <a:pt x="22"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1"/>
            <p:cNvSpPr/>
            <p:nvPr/>
          </p:nvSpPr>
          <p:spPr>
            <a:xfrm>
              <a:off x="2166359" y="1644333"/>
              <a:ext cx="204" cy="163"/>
            </a:xfrm>
            <a:custGeom>
              <a:avLst/>
              <a:gdLst/>
              <a:ahLst/>
              <a:cxnLst/>
              <a:rect l="l" t="t" r="r" b="b"/>
              <a:pathLst>
                <a:path w="15" h="12" extrusionOk="0">
                  <a:moveTo>
                    <a:pt x="1" y="1"/>
                  </a:moveTo>
                  <a:cubicBezTo>
                    <a:pt x="8" y="4"/>
                    <a:pt x="11" y="8"/>
                    <a:pt x="15" y="11"/>
                  </a:cubicBezTo>
                  <a:cubicBezTo>
                    <a:pt x="11" y="8"/>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1"/>
            <p:cNvSpPr/>
            <p:nvPr/>
          </p:nvSpPr>
          <p:spPr>
            <a:xfrm>
              <a:off x="2156855" y="1646478"/>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1"/>
            <p:cNvSpPr/>
            <p:nvPr/>
          </p:nvSpPr>
          <p:spPr>
            <a:xfrm>
              <a:off x="2157045" y="1646423"/>
              <a:ext cx="163" cy="68"/>
            </a:xfrm>
            <a:custGeom>
              <a:avLst/>
              <a:gdLst/>
              <a:ahLst/>
              <a:cxnLst/>
              <a:rect l="l" t="t" r="r" b="b"/>
              <a:pathLst>
                <a:path w="12" h="5" extrusionOk="0">
                  <a:moveTo>
                    <a:pt x="1"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1"/>
            <p:cNvSpPr/>
            <p:nvPr/>
          </p:nvSpPr>
          <p:spPr>
            <a:xfrm>
              <a:off x="2156570" y="1646518"/>
              <a:ext cx="204" cy="68"/>
            </a:xfrm>
            <a:custGeom>
              <a:avLst/>
              <a:gdLst/>
              <a:ahLst/>
              <a:cxnLst/>
              <a:rect l="l" t="t" r="r" b="b"/>
              <a:pathLst>
                <a:path w="15" h="5" extrusionOk="0">
                  <a:moveTo>
                    <a:pt x="1" y="4"/>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1"/>
            <p:cNvSpPr/>
            <p:nvPr/>
          </p:nvSpPr>
          <p:spPr>
            <a:xfrm>
              <a:off x="2157384" y="1646233"/>
              <a:ext cx="149" cy="109"/>
            </a:xfrm>
            <a:custGeom>
              <a:avLst/>
              <a:gdLst/>
              <a:ahLst/>
              <a:cxnLst/>
              <a:rect l="l" t="t" r="r" b="b"/>
              <a:pathLst>
                <a:path w="11" h="8" extrusionOk="0">
                  <a:moveTo>
                    <a:pt x="0" y="8"/>
                  </a:moveTo>
                  <a:cubicBezTo>
                    <a:pt x="4" y="4"/>
                    <a:pt x="7" y="4"/>
                    <a:pt x="11" y="1"/>
                  </a:cubicBezTo>
                  <a:cubicBezTo>
                    <a:pt x="7" y="4"/>
                    <a:pt x="4" y="4"/>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1"/>
            <p:cNvSpPr/>
            <p:nvPr/>
          </p:nvSpPr>
          <p:spPr>
            <a:xfrm>
              <a:off x="2165028" y="1643531"/>
              <a:ext cx="1059" cy="584"/>
            </a:xfrm>
            <a:custGeom>
              <a:avLst/>
              <a:gdLst/>
              <a:ahLst/>
              <a:cxnLst/>
              <a:rect l="l" t="t" r="r" b="b"/>
              <a:pathLst>
                <a:path w="78" h="43" extrusionOk="0">
                  <a:moveTo>
                    <a:pt x="1" y="0"/>
                  </a:moveTo>
                  <a:cubicBezTo>
                    <a:pt x="29" y="11"/>
                    <a:pt x="53" y="25"/>
                    <a:pt x="78" y="42"/>
                  </a:cubicBezTo>
                  <a:cubicBezTo>
                    <a:pt x="53" y="25"/>
                    <a:pt x="29"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1"/>
            <p:cNvSpPr/>
            <p:nvPr/>
          </p:nvSpPr>
          <p:spPr>
            <a:xfrm>
              <a:off x="2157235" y="164638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1"/>
            <p:cNvSpPr/>
            <p:nvPr/>
          </p:nvSpPr>
          <p:spPr>
            <a:xfrm>
              <a:off x="2160561" y="1642432"/>
              <a:ext cx="1303" cy="204"/>
            </a:xfrm>
            <a:custGeom>
              <a:avLst/>
              <a:gdLst/>
              <a:ahLst/>
              <a:cxnLst/>
              <a:rect l="l" t="t" r="r" b="b"/>
              <a:pathLst>
                <a:path w="96" h="15" extrusionOk="0">
                  <a:moveTo>
                    <a:pt x="1" y="1"/>
                  </a:moveTo>
                  <a:cubicBezTo>
                    <a:pt x="25" y="4"/>
                    <a:pt x="60" y="8"/>
                    <a:pt x="95" y="15"/>
                  </a:cubicBezTo>
                  <a:cubicBezTo>
                    <a:pt x="60" y="8"/>
                    <a:pt x="29"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1"/>
            <p:cNvSpPr/>
            <p:nvPr/>
          </p:nvSpPr>
          <p:spPr>
            <a:xfrm>
              <a:off x="2164458" y="1643287"/>
              <a:ext cx="489" cy="204"/>
            </a:xfrm>
            <a:custGeom>
              <a:avLst/>
              <a:gdLst/>
              <a:ahLst/>
              <a:cxnLst/>
              <a:rect l="l" t="t" r="r" b="b"/>
              <a:pathLst>
                <a:path w="36" h="15" extrusionOk="0">
                  <a:moveTo>
                    <a:pt x="1" y="1"/>
                  </a:moveTo>
                  <a:cubicBezTo>
                    <a:pt x="15" y="4"/>
                    <a:pt x="25" y="8"/>
                    <a:pt x="36" y="15"/>
                  </a:cubicBezTo>
                  <a:cubicBezTo>
                    <a:pt x="25" y="8"/>
                    <a:pt x="1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1"/>
            <p:cNvSpPr/>
            <p:nvPr/>
          </p:nvSpPr>
          <p:spPr>
            <a:xfrm>
              <a:off x="2162136" y="1642676"/>
              <a:ext cx="2200" cy="584"/>
            </a:xfrm>
            <a:custGeom>
              <a:avLst/>
              <a:gdLst/>
              <a:ahLst/>
              <a:cxnLst/>
              <a:rect l="l" t="t" r="r" b="b"/>
              <a:pathLst>
                <a:path w="162" h="43" extrusionOk="0">
                  <a:moveTo>
                    <a:pt x="0" y="0"/>
                  </a:moveTo>
                  <a:cubicBezTo>
                    <a:pt x="56" y="7"/>
                    <a:pt x="109" y="21"/>
                    <a:pt x="161" y="42"/>
                  </a:cubicBezTo>
                  <a:cubicBezTo>
                    <a:pt x="109" y="21"/>
                    <a:pt x="56"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1"/>
            <p:cNvSpPr/>
            <p:nvPr/>
          </p:nvSpPr>
          <p:spPr>
            <a:xfrm>
              <a:off x="2156244" y="1646614"/>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1"/>
            <p:cNvSpPr/>
            <p:nvPr/>
          </p:nvSpPr>
          <p:spPr>
            <a:xfrm>
              <a:off x="2154628" y="1646614"/>
              <a:ext cx="1195" cy="54"/>
            </a:xfrm>
            <a:custGeom>
              <a:avLst/>
              <a:gdLst/>
              <a:ahLst/>
              <a:cxnLst/>
              <a:rect l="l" t="t" r="r" b="b"/>
              <a:pathLst>
                <a:path w="88" h="4" extrusionOk="0">
                  <a:moveTo>
                    <a:pt x="0" y="1"/>
                  </a:moveTo>
                  <a:cubicBezTo>
                    <a:pt x="16" y="2"/>
                    <a:pt x="32" y="3"/>
                    <a:pt x="47" y="3"/>
                  </a:cubicBezTo>
                  <a:cubicBezTo>
                    <a:pt x="61" y="3"/>
                    <a:pt x="75" y="2"/>
                    <a:pt x="8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1"/>
            <p:cNvSpPr/>
            <p:nvPr/>
          </p:nvSpPr>
          <p:spPr>
            <a:xfrm>
              <a:off x="2166984" y="1644903"/>
              <a:ext cx="2906" cy="1113"/>
            </a:xfrm>
            <a:custGeom>
              <a:avLst/>
              <a:gdLst/>
              <a:ahLst/>
              <a:cxnLst/>
              <a:rect l="l" t="t" r="r" b="b"/>
              <a:pathLst>
                <a:path w="214" h="82" extrusionOk="0">
                  <a:moveTo>
                    <a:pt x="214" y="67"/>
                  </a:moveTo>
                  <a:cubicBezTo>
                    <a:pt x="137" y="81"/>
                    <a:pt x="60" y="57"/>
                    <a:pt x="4" y="1"/>
                  </a:cubicBezTo>
                  <a:lnTo>
                    <a:pt x="0" y="1"/>
                  </a:lnTo>
                  <a:lnTo>
                    <a:pt x="4" y="1"/>
                  </a:lnTo>
                  <a:cubicBezTo>
                    <a:pt x="60" y="57"/>
                    <a:pt x="137" y="81"/>
                    <a:pt x="214"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1"/>
            <p:cNvSpPr/>
            <p:nvPr/>
          </p:nvSpPr>
          <p:spPr>
            <a:xfrm>
              <a:off x="2154248" y="1646614"/>
              <a:ext cx="394" cy="14"/>
            </a:xfrm>
            <a:custGeom>
              <a:avLst/>
              <a:gdLst/>
              <a:ahLst/>
              <a:cxnLst/>
              <a:rect l="l" t="t" r="r" b="b"/>
              <a:pathLst>
                <a:path w="29" h="1" extrusionOk="0">
                  <a:moveTo>
                    <a:pt x="0" y="1"/>
                  </a:move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1"/>
            <p:cNvSpPr/>
            <p:nvPr/>
          </p:nvSpPr>
          <p:spPr>
            <a:xfrm>
              <a:off x="2153813" y="1646573"/>
              <a:ext cx="353" cy="54"/>
            </a:xfrm>
            <a:custGeom>
              <a:avLst/>
              <a:gdLst/>
              <a:ahLst/>
              <a:cxnLst/>
              <a:rect l="l" t="t" r="r" b="b"/>
              <a:pathLst>
                <a:path w="26" h="4" extrusionOk="0">
                  <a:moveTo>
                    <a:pt x="1" y="0"/>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1"/>
            <p:cNvSpPr/>
            <p:nvPr/>
          </p:nvSpPr>
          <p:spPr>
            <a:xfrm>
              <a:off x="2153433" y="1646518"/>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1"/>
            <p:cNvSpPr/>
            <p:nvPr/>
          </p:nvSpPr>
          <p:spPr>
            <a:xfrm>
              <a:off x="2171641" y="1645052"/>
              <a:ext cx="1100" cy="530"/>
            </a:xfrm>
            <a:custGeom>
              <a:avLst/>
              <a:gdLst/>
              <a:ahLst/>
              <a:cxnLst/>
              <a:rect l="l" t="t" r="r" b="b"/>
              <a:pathLst>
                <a:path w="81" h="39" extrusionOk="0">
                  <a:moveTo>
                    <a:pt x="81" y="39"/>
                  </a:moveTo>
                  <a:lnTo>
                    <a:pt x="81" y="39"/>
                  </a:lnTo>
                  <a:lnTo>
                    <a:pt x="67" y="0"/>
                  </a:lnTo>
                  <a:lnTo>
                    <a:pt x="0" y="25"/>
                  </a:lnTo>
                  <a:lnTo>
                    <a:pt x="6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1"/>
            <p:cNvSpPr/>
            <p:nvPr/>
          </p:nvSpPr>
          <p:spPr>
            <a:xfrm>
              <a:off x="2152958" y="1646478"/>
              <a:ext cx="353" cy="54"/>
            </a:xfrm>
            <a:custGeom>
              <a:avLst/>
              <a:gdLst/>
              <a:ahLst/>
              <a:cxnLst/>
              <a:rect l="l" t="t" r="r" b="b"/>
              <a:pathLst>
                <a:path w="26" h="4" extrusionOk="0">
                  <a:moveTo>
                    <a:pt x="1" y="0"/>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1"/>
            <p:cNvSpPr/>
            <p:nvPr/>
          </p:nvSpPr>
          <p:spPr>
            <a:xfrm>
              <a:off x="2155864" y="1646614"/>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1"/>
            <p:cNvSpPr/>
            <p:nvPr/>
          </p:nvSpPr>
          <p:spPr>
            <a:xfrm>
              <a:off x="2152768" y="1646423"/>
              <a:ext cx="109" cy="14"/>
            </a:xfrm>
            <a:custGeom>
              <a:avLst/>
              <a:gdLst/>
              <a:ahLst/>
              <a:cxnLst/>
              <a:rect l="l" t="t" r="r" b="b"/>
              <a:pathLst>
                <a:path w="8" h="1" extrusionOk="0">
                  <a:moveTo>
                    <a:pt x="1" y="1"/>
                  </a:moveTo>
                  <a:lnTo>
                    <a:pt x="1" y="1"/>
                  </a:ln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1"/>
            <p:cNvSpPr/>
            <p:nvPr/>
          </p:nvSpPr>
          <p:spPr>
            <a:xfrm>
              <a:off x="2173637" y="1639417"/>
              <a:ext cx="38709" cy="14569"/>
            </a:xfrm>
            <a:custGeom>
              <a:avLst/>
              <a:gdLst/>
              <a:ahLst/>
              <a:cxnLst/>
              <a:rect l="l" t="t" r="r" b="b"/>
              <a:pathLst>
                <a:path w="2851" h="1073" extrusionOk="0">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1"/>
            <p:cNvSpPr/>
            <p:nvPr/>
          </p:nvSpPr>
          <p:spPr>
            <a:xfrm>
              <a:off x="2211667" y="1642866"/>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1"/>
            <p:cNvSpPr/>
            <p:nvPr/>
          </p:nvSpPr>
          <p:spPr>
            <a:xfrm>
              <a:off x="2209332" y="1642147"/>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1"/>
            <p:cNvSpPr/>
            <p:nvPr/>
          </p:nvSpPr>
          <p:spPr>
            <a:xfrm>
              <a:off x="2200343" y="1640341"/>
              <a:ext cx="3014" cy="489"/>
            </a:xfrm>
            <a:custGeom>
              <a:avLst/>
              <a:gdLst/>
              <a:ahLst/>
              <a:cxnLst/>
              <a:rect l="l" t="t" r="r" b="b"/>
              <a:pathLst>
                <a:path w="222" h="36" extrusionOk="0">
                  <a:moveTo>
                    <a:pt x="222" y="32"/>
                  </a:moveTo>
                  <a:cubicBezTo>
                    <a:pt x="145" y="36"/>
                    <a:pt x="71" y="25"/>
                    <a:pt x="1" y="1"/>
                  </a:cubicBezTo>
                  <a:cubicBezTo>
                    <a:pt x="71" y="25"/>
                    <a:pt x="145" y="36"/>
                    <a:pt x="22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1"/>
            <p:cNvSpPr/>
            <p:nvPr/>
          </p:nvSpPr>
          <p:spPr>
            <a:xfrm>
              <a:off x="2212088" y="1642961"/>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1"/>
            <p:cNvSpPr/>
            <p:nvPr/>
          </p:nvSpPr>
          <p:spPr>
            <a:xfrm>
              <a:off x="2209807" y="1642337"/>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1"/>
            <p:cNvSpPr/>
            <p:nvPr/>
          </p:nvSpPr>
          <p:spPr>
            <a:xfrm>
              <a:off x="2209481" y="1642201"/>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1"/>
            <p:cNvSpPr/>
            <p:nvPr/>
          </p:nvSpPr>
          <p:spPr>
            <a:xfrm>
              <a:off x="2209576" y="1642242"/>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1"/>
            <p:cNvSpPr/>
            <p:nvPr/>
          </p:nvSpPr>
          <p:spPr>
            <a:xfrm>
              <a:off x="2209291" y="1642051"/>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1"/>
            <p:cNvSpPr/>
            <p:nvPr/>
          </p:nvSpPr>
          <p:spPr>
            <a:xfrm>
              <a:off x="2209956" y="1642432"/>
              <a:ext cx="109" cy="68"/>
            </a:xfrm>
            <a:custGeom>
              <a:avLst/>
              <a:gdLst/>
              <a:ahLst/>
              <a:cxnLst/>
              <a:rect l="l" t="t" r="r" b="b"/>
              <a:pathLst>
                <a:path w="8" h="5" extrusionOk="0">
                  <a:moveTo>
                    <a:pt x="0" y="1"/>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1"/>
            <p:cNvSpPr/>
            <p:nvPr/>
          </p:nvSpPr>
          <p:spPr>
            <a:xfrm>
              <a:off x="2185802" y="1639390"/>
              <a:ext cx="353" cy="258"/>
            </a:xfrm>
            <a:custGeom>
              <a:avLst/>
              <a:gdLst/>
              <a:ahLst/>
              <a:cxnLst/>
              <a:rect l="l" t="t" r="r" b="b"/>
              <a:pathLst>
                <a:path w="26" h="19" extrusionOk="0">
                  <a:moveTo>
                    <a:pt x="25" y="18"/>
                  </a:moveTo>
                  <a:cubicBezTo>
                    <a:pt x="18" y="11"/>
                    <a:pt x="8" y="8"/>
                    <a:pt x="1" y="1"/>
                  </a:cubicBezTo>
                  <a:lnTo>
                    <a:pt x="1" y="1"/>
                  </a:lnTo>
                  <a:cubicBezTo>
                    <a:pt x="8" y="8"/>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1"/>
            <p:cNvSpPr/>
            <p:nvPr/>
          </p:nvSpPr>
          <p:spPr>
            <a:xfrm>
              <a:off x="2209196" y="164201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1"/>
            <p:cNvSpPr/>
            <p:nvPr/>
          </p:nvSpPr>
          <p:spPr>
            <a:xfrm>
              <a:off x="2210187" y="1642486"/>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1"/>
            <p:cNvSpPr/>
            <p:nvPr/>
          </p:nvSpPr>
          <p:spPr>
            <a:xfrm>
              <a:off x="2210472" y="1642581"/>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1"/>
            <p:cNvSpPr/>
            <p:nvPr/>
          </p:nvSpPr>
          <p:spPr>
            <a:xfrm>
              <a:off x="2198062" y="1640056"/>
              <a:ext cx="2295" cy="299"/>
            </a:xfrm>
            <a:custGeom>
              <a:avLst/>
              <a:gdLst/>
              <a:ahLst/>
              <a:cxnLst/>
              <a:rect l="l" t="t" r="r" b="b"/>
              <a:pathLst>
                <a:path w="169" h="22" extrusionOk="0">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1"/>
            <p:cNvSpPr/>
            <p:nvPr/>
          </p:nvSpPr>
          <p:spPr>
            <a:xfrm>
              <a:off x="2210757" y="164267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1"/>
            <p:cNvSpPr/>
            <p:nvPr/>
          </p:nvSpPr>
          <p:spPr>
            <a:xfrm>
              <a:off x="2173501" y="1647713"/>
              <a:ext cx="2145" cy="4195"/>
            </a:xfrm>
            <a:custGeom>
              <a:avLst/>
              <a:gdLst/>
              <a:ahLst/>
              <a:cxnLst/>
              <a:rect l="l" t="t" r="r" b="b"/>
              <a:pathLst>
                <a:path w="158" h="309" extrusionOk="0">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1"/>
            <p:cNvSpPr/>
            <p:nvPr/>
          </p:nvSpPr>
          <p:spPr>
            <a:xfrm>
              <a:off x="2208286" y="164837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1"/>
            <p:cNvSpPr/>
            <p:nvPr/>
          </p:nvSpPr>
          <p:spPr>
            <a:xfrm>
              <a:off x="2208191" y="164832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1"/>
            <p:cNvSpPr/>
            <p:nvPr/>
          </p:nvSpPr>
          <p:spPr>
            <a:xfrm>
              <a:off x="2209956" y="1649085"/>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1"/>
            <p:cNvSpPr/>
            <p:nvPr/>
          </p:nvSpPr>
          <p:spPr>
            <a:xfrm>
              <a:off x="2209427" y="1648895"/>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1"/>
            <p:cNvSpPr/>
            <p:nvPr/>
          </p:nvSpPr>
          <p:spPr>
            <a:xfrm>
              <a:off x="2208381" y="164847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1"/>
            <p:cNvSpPr/>
            <p:nvPr/>
          </p:nvSpPr>
          <p:spPr>
            <a:xfrm>
              <a:off x="2175632" y="1651895"/>
              <a:ext cx="638" cy="774"/>
            </a:xfrm>
            <a:custGeom>
              <a:avLst/>
              <a:gdLst/>
              <a:ahLst/>
              <a:cxnLst/>
              <a:rect l="l" t="t" r="r" b="b"/>
              <a:pathLst>
                <a:path w="47" h="57" extrusionOk="0">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1"/>
            <p:cNvSpPr/>
            <p:nvPr/>
          </p:nvSpPr>
          <p:spPr>
            <a:xfrm>
              <a:off x="2208531" y="1648514"/>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1"/>
            <p:cNvSpPr/>
            <p:nvPr/>
          </p:nvSpPr>
          <p:spPr>
            <a:xfrm>
              <a:off x="2208816" y="164866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1"/>
            <p:cNvSpPr/>
            <p:nvPr/>
          </p:nvSpPr>
          <p:spPr>
            <a:xfrm>
              <a:off x="2209047" y="1648800"/>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1"/>
            <p:cNvSpPr/>
            <p:nvPr/>
          </p:nvSpPr>
          <p:spPr>
            <a:xfrm>
              <a:off x="2175402" y="1651515"/>
              <a:ext cx="530" cy="720"/>
            </a:xfrm>
            <a:custGeom>
              <a:avLst/>
              <a:gdLst/>
              <a:ahLst/>
              <a:cxnLst/>
              <a:rect l="l" t="t" r="r" b="b"/>
              <a:pathLst>
                <a:path w="39" h="53" extrusionOk="0">
                  <a:moveTo>
                    <a:pt x="0" y="0"/>
                  </a:moveTo>
                  <a:lnTo>
                    <a:pt x="0" y="0"/>
                  </a:lnTo>
                  <a:cubicBezTo>
                    <a:pt x="14" y="21"/>
                    <a:pt x="25" y="35"/>
                    <a:pt x="39" y="53"/>
                  </a:cubicBezTo>
                  <a:lnTo>
                    <a:pt x="21" y="2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1"/>
            <p:cNvSpPr/>
            <p:nvPr/>
          </p:nvSpPr>
          <p:spPr>
            <a:xfrm>
              <a:off x="2174492" y="164632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1"/>
            <p:cNvSpPr/>
            <p:nvPr/>
          </p:nvSpPr>
          <p:spPr>
            <a:xfrm>
              <a:off x="2174356" y="16464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1"/>
            <p:cNvSpPr/>
            <p:nvPr/>
          </p:nvSpPr>
          <p:spPr>
            <a:xfrm>
              <a:off x="2174166" y="164666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1"/>
            <p:cNvSpPr/>
            <p:nvPr/>
          </p:nvSpPr>
          <p:spPr>
            <a:xfrm>
              <a:off x="2174587" y="16462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1"/>
            <p:cNvSpPr/>
            <p:nvPr/>
          </p:nvSpPr>
          <p:spPr>
            <a:xfrm>
              <a:off x="2173732" y="164727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1"/>
            <p:cNvSpPr/>
            <p:nvPr/>
          </p:nvSpPr>
          <p:spPr>
            <a:xfrm>
              <a:off x="2173976" y="164689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1"/>
            <p:cNvSpPr/>
            <p:nvPr/>
          </p:nvSpPr>
          <p:spPr>
            <a:xfrm>
              <a:off x="2182910" y="1641345"/>
              <a:ext cx="339" cy="339"/>
            </a:xfrm>
            <a:custGeom>
              <a:avLst/>
              <a:gdLst/>
              <a:ahLst/>
              <a:cxnLst/>
              <a:rect l="l" t="t" r="r" b="b"/>
              <a:pathLst>
                <a:path w="25" h="25" extrusionOk="0">
                  <a:moveTo>
                    <a:pt x="25" y="0"/>
                  </a:moveTo>
                  <a:cubicBezTo>
                    <a:pt x="14" y="7"/>
                    <a:pt x="7" y="14"/>
                    <a:pt x="0" y="25"/>
                  </a:cubicBezTo>
                  <a:cubicBezTo>
                    <a:pt x="7" y="14"/>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1"/>
            <p:cNvSpPr/>
            <p:nvPr/>
          </p:nvSpPr>
          <p:spPr>
            <a:xfrm>
              <a:off x="2174682" y="16462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1"/>
            <p:cNvSpPr/>
            <p:nvPr/>
          </p:nvSpPr>
          <p:spPr>
            <a:xfrm>
              <a:off x="2185517" y="1639390"/>
              <a:ext cx="299" cy="163"/>
            </a:xfrm>
            <a:custGeom>
              <a:avLst/>
              <a:gdLst/>
              <a:ahLst/>
              <a:cxnLst/>
              <a:rect l="l" t="t" r="r" b="b"/>
              <a:pathLst>
                <a:path w="22" h="12" extrusionOk="0">
                  <a:moveTo>
                    <a:pt x="22" y="1"/>
                  </a:moveTo>
                  <a:lnTo>
                    <a:pt x="1" y="11"/>
                  </a:ln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1"/>
            <p:cNvSpPr/>
            <p:nvPr/>
          </p:nvSpPr>
          <p:spPr>
            <a:xfrm>
              <a:off x="2184906" y="1639635"/>
              <a:ext cx="489" cy="339"/>
            </a:xfrm>
            <a:custGeom>
              <a:avLst/>
              <a:gdLst/>
              <a:ahLst/>
              <a:cxnLst/>
              <a:rect l="l" t="t" r="r" b="b"/>
              <a:pathLst>
                <a:path w="36" h="25" extrusionOk="0">
                  <a:moveTo>
                    <a:pt x="0" y="25"/>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1"/>
            <p:cNvSpPr/>
            <p:nvPr/>
          </p:nvSpPr>
          <p:spPr>
            <a:xfrm>
              <a:off x="2173501" y="164771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1"/>
            <p:cNvSpPr/>
            <p:nvPr/>
          </p:nvSpPr>
          <p:spPr>
            <a:xfrm>
              <a:off x="2184376" y="1640056"/>
              <a:ext cx="353" cy="299"/>
            </a:xfrm>
            <a:custGeom>
              <a:avLst/>
              <a:gdLst/>
              <a:ahLst/>
              <a:cxnLst/>
              <a:rect l="l" t="t" r="r" b="b"/>
              <a:pathLst>
                <a:path w="26" h="22" extrusionOk="0">
                  <a:moveTo>
                    <a:pt x="1" y="22"/>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1"/>
            <p:cNvSpPr/>
            <p:nvPr/>
          </p:nvSpPr>
          <p:spPr>
            <a:xfrm>
              <a:off x="2182380" y="1641821"/>
              <a:ext cx="394" cy="489"/>
            </a:xfrm>
            <a:custGeom>
              <a:avLst/>
              <a:gdLst/>
              <a:ahLst/>
              <a:cxnLst/>
              <a:rect l="l" t="t" r="r" b="b"/>
              <a:pathLst>
                <a:path w="29" h="36" extrusionOk="0">
                  <a:moveTo>
                    <a:pt x="1" y="35"/>
                  </a:moveTo>
                  <a:cubicBezTo>
                    <a:pt x="11" y="25"/>
                    <a:pt x="22" y="11"/>
                    <a:pt x="29" y="0"/>
                  </a:cubicBezTo>
                  <a:cubicBezTo>
                    <a:pt x="22" y="11"/>
                    <a:pt x="11"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1"/>
            <p:cNvSpPr/>
            <p:nvPr/>
          </p:nvSpPr>
          <p:spPr>
            <a:xfrm>
              <a:off x="2183860" y="1640490"/>
              <a:ext cx="339" cy="244"/>
            </a:xfrm>
            <a:custGeom>
              <a:avLst/>
              <a:gdLst/>
              <a:ahLst/>
              <a:cxnLst/>
              <a:rect l="l" t="t" r="r" b="b"/>
              <a:pathLst>
                <a:path w="25" h="18" extrusionOk="0">
                  <a:moveTo>
                    <a:pt x="0" y="18"/>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1"/>
            <p:cNvSpPr/>
            <p:nvPr/>
          </p:nvSpPr>
          <p:spPr>
            <a:xfrm>
              <a:off x="2183385" y="1640911"/>
              <a:ext cx="339" cy="258"/>
            </a:xfrm>
            <a:custGeom>
              <a:avLst/>
              <a:gdLst/>
              <a:ahLst/>
              <a:cxnLst/>
              <a:rect l="l" t="t" r="r" b="b"/>
              <a:pathLst>
                <a:path w="25" h="19" extrusionOk="0">
                  <a:moveTo>
                    <a:pt x="0" y="1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1"/>
            <p:cNvSpPr/>
            <p:nvPr/>
          </p:nvSpPr>
          <p:spPr>
            <a:xfrm>
              <a:off x="2173501" y="1647754"/>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1"/>
            <p:cNvSpPr/>
            <p:nvPr/>
          </p:nvSpPr>
          <p:spPr>
            <a:xfrm>
              <a:off x="1977808" y="1708880"/>
              <a:ext cx="22865" cy="43584"/>
            </a:xfrm>
            <a:custGeom>
              <a:avLst/>
              <a:gdLst/>
              <a:ahLst/>
              <a:cxnLst/>
              <a:rect l="l" t="t" r="r" b="b"/>
              <a:pathLst>
                <a:path w="1684" h="3210" extrusionOk="0">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1"/>
            <p:cNvSpPr/>
            <p:nvPr/>
          </p:nvSpPr>
          <p:spPr>
            <a:xfrm>
              <a:off x="2073964" y="1600939"/>
              <a:ext cx="27440" cy="23163"/>
            </a:xfrm>
            <a:custGeom>
              <a:avLst/>
              <a:gdLst/>
              <a:ahLst/>
              <a:cxnLst/>
              <a:rect l="l" t="t" r="r" b="b"/>
              <a:pathLst>
                <a:path w="2021" h="1706" extrusionOk="0">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1"/>
            <p:cNvSpPr/>
            <p:nvPr/>
          </p:nvSpPr>
          <p:spPr>
            <a:xfrm>
              <a:off x="2092647" y="1634489"/>
              <a:ext cx="2865" cy="4114"/>
            </a:xfrm>
            <a:custGeom>
              <a:avLst/>
              <a:gdLst/>
              <a:ahLst/>
              <a:cxnLst/>
              <a:rect l="l" t="t" r="r" b="b"/>
              <a:pathLst>
                <a:path w="211" h="303" extrusionOk="0">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1"/>
            <p:cNvSpPr/>
            <p:nvPr/>
          </p:nvSpPr>
          <p:spPr>
            <a:xfrm>
              <a:off x="2068873" y="1620273"/>
              <a:ext cx="26014" cy="18194"/>
            </a:xfrm>
            <a:custGeom>
              <a:avLst/>
              <a:gdLst/>
              <a:ahLst/>
              <a:cxnLst/>
              <a:rect l="l" t="t" r="r" b="b"/>
              <a:pathLst>
                <a:path w="1916" h="1340" extrusionOk="0">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1"/>
            <p:cNvSpPr/>
            <p:nvPr/>
          </p:nvSpPr>
          <p:spPr>
            <a:xfrm>
              <a:off x="2073244" y="1623043"/>
              <a:ext cx="258" cy="54"/>
            </a:xfrm>
            <a:custGeom>
              <a:avLst/>
              <a:gdLst/>
              <a:ahLst/>
              <a:cxnLst/>
              <a:rect l="l" t="t" r="r" b="b"/>
              <a:pathLst>
                <a:path w="19" h="4" extrusionOk="0">
                  <a:moveTo>
                    <a:pt x="1" y="0"/>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1"/>
            <p:cNvSpPr/>
            <p:nvPr/>
          </p:nvSpPr>
          <p:spPr>
            <a:xfrm>
              <a:off x="2091547" y="1625134"/>
              <a:ext cx="543" cy="530"/>
            </a:xfrm>
            <a:custGeom>
              <a:avLst/>
              <a:gdLst/>
              <a:ahLst/>
              <a:cxnLst/>
              <a:rect l="l" t="t" r="r" b="b"/>
              <a:pathLst>
                <a:path w="40" h="39" extrusionOk="0">
                  <a:moveTo>
                    <a:pt x="1" y="0"/>
                  </a:moveTo>
                  <a:cubicBezTo>
                    <a:pt x="11" y="14"/>
                    <a:pt x="25" y="25"/>
                    <a:pt x="39" y="39"/>
                  </a:cubicBezTo>
                  <a:cubicBezTo>
                    <a:pt x="25" y="25"/>
                    <a:pt x="1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1"/>
            <p:cNvSpPr/>
            <p:nvPr/>
          </p:nvSpPr>
          <p:spPr>
            <a:xfrm>
              <a:off x="2074480" y="162336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1"/>
            <p:cNvSpPr/>
            <p:nvPr/>
          </p:nvSpPr>
          <p:spPr>
            <a:xfrm>
              <a:off x="2072769" y="1622853"/>
              <a:ext cx="258" cy="109"/>
            </a:xfrm>
            <a:custGeom>
              <a:avLst/>
              <a:gdLst/>
              <a:ahLst/>
              <a:cxnLst/>
              <a:rect l="l" t="t" r="r" b="b"/>
              <a:pathLst>
                <a:path w="19" h="8" extrusionOk="0">
                  <a:moveTo>
                    <a:pt x="1"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1"/>
            <p:cNvSpPr/>
            <p:nvPr/>
          </p:nvSpPr>
          <p:spPr>
            <a:xfrm>
              <a:off x="2072253" y="1622609"/>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1"/>
            <p:cNvSpPr/>
            <p:nvPr/>
          </p:nvSpPr>
          <p:spPr>
            <a:xfrm>
              <a:off x="2074005" y="1623274"/>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1"/>
            <p:cNvSpPr/>
            <p:nvPr/>
          </p:nvSpPr>
          <p:spPr>
            <a:xfrm>
              <a:off x="2073679" y="1623179"/>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1"/>
            <p:cNvSpPr/>
            <p:nvPr/>
          </p:nvSpPr>
          <p:spPr>
            <a:xfrm>
              <a:off x="2074249" y="1623328"/>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1"/>
            <p:cNvSpPr/>
            <p:nvPr/>
          </p:nvSpPr>
          <p:spPr>
            <a:xfrm>
              <a:off x="2092212" y="1625745"/>
              <a:ext cx="638" cy="543"/>
            </a:xfrm>
            <a:custGeom>
              <a:avLst/>
              <a:gdLst/>
              <a:ahLst/>
              <a:cxnLst/>
              <a:rect l="l" t="t" r="r" b="b"/>
              <a:pathLst>
                <a:path w="47" h="40" extrusionOk="0">
                  <a:moveTo>
                    <a:pt x="1" y="1"/>
                  </a:moveTo>
                  <a:cubicBezTo>
                    <a:pt x="15" y="15"/>
                    <a:pt x="29" y="25"/>
                    <a:pt x="46" y="39"/>
                  </a:cubicBezTo>
                  <a:cubicBezTo>
                    <a:pt x="29" y="25"/>
                    <a:pt x="15"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1"/>
            <p:cNvSpPr/>
            <p:nvPr/>
          </p:nvSpPr>
          <p:spPr>
            <a:xfrm>
              <a:off x="2091031" y="1635724"/>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1"/>
            <p:cNvSpPr/>
            <p:nvPr/>
          </p:nvSpPr>
          <p:spPr>
            <a:xfrm>
              <a:off x="2091167" y="1635208"/>
              <a:ext cx="109" cy="204"/>
            </a:xfrm>
            <a:custGeom>
              <a:avLst/>
              <a:gdLst/>
              <a:ahLst/>
              <a:cxnLst/>
              <a:rect l="l" t="t" r="r" b="b"/>
              <a:pathLst>
                <a:path w="8" h="15" extrusionOk="0">
                  <a:moveTo>
                    <a:pt x="8"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1"/>
            <p:cNvSpPr/>
            <p:nvPr/>
          </p:nvSpPr>
          <p:spPr>
            <a:xfrm>
              <a:off x="2091547" y="1634353"/>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1"/>
            <p:cNvSpPr/>
            <p:nvPr/>
          </p:nvSpPr>
          <p:spPr>
            <a:xfrm>
              <a:off x="2092362" y="1633213"/>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1"/>
            <p:cNvSpPr/>
            <p:nvPr/>
          </p:nvSpPr>
          <p:spPr>
            <a:xfrm>
              <a:off x="2092117" y="163359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1"/>
            <p:cNvSpPr/>
            <p:nvPr/>
          </p:nvSpPr>
          <p:spPr>
            <a:xfrm>
              <a:off x="2092647" y="163292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1"/>
            <p:cNvSpPr/>
            <p:nvPr/>
          </p:nvSpPr>
          <p:spPr>
            <a:xfrm>
              <a:off x="2091832" y="1633973"/>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1"/>
            <p:cNvSpPr/>
            <p:nvPr/>
          </p:nvSpPr>
          <p:spPr>
            <a:xfrm>
              <a:off x="2090746" y="1637734"/>
              <a:ext cx="14" cy="95"/>
            </a:xfrm>
            <a:custGeom>
              <a:avLst/>
              <a:gdLst/>
              <a:ahLst/>
              <a:cxnLst/>
              <a:rect l="l" t="t" r="r" b="b"/>
              <a:pathLst>
                <a:path w="1" h="7"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1"/>
            <p:cNvSpPr/>
            <p:nvPr/>
          </p:nvSpPr>
          <p:spPr>
            <a:xfrm>
              <a:off x="2093448" y="1632262"/>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1"/>
            <p:cNvSpPr/>
            <p:nvPr/>
          </p:nvSpPr>
          <p:spPr>
            <a:xfrm>
              <a:off x="2090936" y="1636254"/>
              <a:ext cx="54" cy="244"/>
            </a:xfrm>
            <a:custGeom>
              <a:avLst/>
              <a:gdLst/>
              <a:ahLst/>
              <a:cxnLst/>
              <a:rect l="l" t="t" r="r" b="b"/>
              <a:pathLst>
                <a:path w="4" h="18" extrusionOk="0">
                  <a:moveTo>
                    <a:pt x="4" y="0"/>
                  </a:moveTo>
                  <a:lnTo>
                    <a:pt x="4" y="0"/>
                  </a:lnTo>
                  <a:cubicBezTo>
                    <a:pt x="0" y="7"/>
                    <a:pt x="0" y="11"/>
                    <a:pt x="0" y="18"/>
                  </a:cubicBezTo>
                  <a:cubicBezTo>
                    <a:pt x="0" y="11"/>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1"/>
            <p:cNvSpPr/>
            <p:nvPr/>
          </p:nvSpPr>
          <p:spPr>
            <a:xfrm>
              <a:off x="2090841" y="1636919"/>
              <a:ext cx="14" cy="204"/>
            </a:xfrm>
            <a:custGeom>
              <a:avLst/>
              <a:gdLst/>
              <a:ahLst/>
              <a:cxnLst/>
              <a:rect l="l" t="t" r="r" b="b"/>
              <a:pathLst>
                <a:path w="1" h="15" extrusionOk="0">
                  <a:moveTo>
                    <a:pt x="0" y="0"/>
                  </a:moveTo>
                  <a:cubicBezTo>
                    <a:pt x="0" y="4"/>
                    <a:pt x="0" y="7"/>
                    <a:pt x="0" y="14"/>
                  </a:cubicBez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1"/>
            <p:cNvSpPr/>
            <p:nvPr/>
          </p:nvSpPr>
          <p:spPr>
            <a:xfrm>
              <a:off x="2091357" y="1634774"/>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1"/>
            <p:cNvSpPr/>
            <p:nvPr/>
          </p:nvSpPr>
          <p:spPr>
            <a:xfrm>
              <a:off x="2093163" y="1632452"/>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1"/>
            <p:cNvSpPr/>
            <p:nvPr/>
          </p:nvSpPr>
          <p:spPr>
            <a:xfrm>
              <a:off x="2092878" y="163268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1"/>
            <p:cNvSpPr/>
            <p:nvPr/>
          </p:nvSpPr>
          <p:spPr>
            <a:xfrm>
              <a:off x="2199162" y="1650755"/>
              <a:ext cx="65131" cy="41439"/>
            </a:xfrm>
            <a:custGeom>
              <a:avLst/>
              <a:gdLst/>
              <a:ahLst/>
              <a:cxnLst/>
              <a:rect l="l" t="t" r="r" b="b"/>
              <a:pathLst>
                <a:path w="4797" h="3052" extrusionOk="0">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1"/>
            <p:cNvSpPr/>
            <p:nvPr/>
          </p:nvSpPr>
          <p:spPr>
            <a:xfrm>
              <a:off x="2215795" y="1653321"/>
              <a:ext cx="353" cy="720"/>
            </a:xfrm>
            <a:custGeom>
              <a:avLst/>
              <a:gdLst/>
              <a:ahLst/>
              <a:cxnLst/>
              <a:rect l="l" t="t" r="r" b="b"/>
              <a:pathLst>
                <a:path w="26" h="53" extrusionOk="0">
                  <a:moveTo>
                    <a:pt x="1" y="53"/>
                  </a:moveTo>
                  <a:cubicBezTo>
                    <a:pt x="11" y="35"/>
                    <a:pt x="18" y="18"/>
                    <a:pt x="25" y="0"/>
                  </a:cubicBezTo>
                  <a:lnTo>
                    <a:pt x="25" y="0"/>
                  </a:lnTo>
                  <a:cubicBezTo>
                    <a:pt x="18" y="18"/>
                    <a:pt x="11" y="35"/>
                    <a:pt x="1"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1"/>
            <p:cNvSpPr/>
            <p:nvPr/>
          </p:nvSpPr>
          <p:spPr>
            <a:xfrm>
              <a:off x="2214654" y="1654841"/>
              <a:ext cx="353" cy="244"/>
            </a:xfrm>
            <a:custGeom>
              <a:avLst/>
              <a:gdLst/>
              <a:ahLst/>
              <a:cxnLst/>
              <a:rect l="l" t="t" r="r" b="b"/>
              <a:pathLst>
                <a:path w="26" h="18" extrusionOk="0">
                  <a:moveTo>
                    <a:pt x="1" y="18"/>
                  </a:moveTo>
                  <a:lnTo>
                    <a:pt x="25" y="0"/>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1"/>
            <p:cNvSpPr/>
            <p:nvPr/>
          </p:nvSpPr>
          <p:spPr>
            <a:xfrm>
              <a:off x="2199108" y="1671623"/>
              <a:ext cx="774" cy="489"/>
            </a:xfrm>
            <a:custGeom>
              <a:avLst/>
              <a:gdLst/>
              <a:ahLst/>
              <a:cxnLst/>
              <a:rect l="l" t="t" r="r" b="b"/>
              <a:pathLst>
                <a:path w="57" h="36" extrusionOk="0">
                  <a:moveTo>
                    <a:pt x="57" y="0"/>
                  </a:moveTo>
                  <a:cubicBezTo>
                    <a:pt x="36" y="14"/>
                    <a:pt x="15" y="25"/>
                    <a:pt x="1" y="35"/>
                  </a:cubicBezTo>
                  <a:cubicBezTo>
                    <a:pt x="15" y="25"/>
                    <a:pt x="39" y="14"/>
                    <a:pt x="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1"/>
            <p:cNvSpPr/>
            <p:nvPr/>
          </p:nvSpPr>
          <p:spPr>
            <a:xfrm>
              <a:off x="2215319" y="1654502"/>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1"/>
            <p:cNvSpPr/>
            <p:nvPr/>
          </p:nvSpPr>
          <p:spPr>
            <a:xfrm>
              <a:off x="2213948" y="1655127"/>
              <a:ext cx="679" cy="434"/>
            </a:xfrm>
            <a:custGeom>
              <a:avLst/>
              <a:gdLst/>
              <a:ahLst/>
              <a:cxnLst/>
              <a:rect l="l" t="t" r="r" b="b"/>
              <a:pathLst>
                <a:path w="50" h="32" extrusionOk="0">
                  <a:moveTo>
                    <a:pt x="49" y="0"/>
                  </a:moveTo>
                  <a:lnTo>
                    <a:pt x="0"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1"/>
            <p:cNvSpPr/>
            <p:nvPr/>
          </p:nvSpPr>
          <p:spPr>
            <a:xfrm>
              <a:off x="2215659" y="1654122"/>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1"/>
            <p:cNvSpPr/>
            <p:nvPr/>
          </p:nvSpPr>
          <p:spPr>
            <a:xfrm>
              <a:off x="2245977" y="1649234"/>
              <a:ext cx="20746" cy="26205"/>
            </a:xfrm>
            <a:custGeom>
              <a:avLst/>
              <a:gdLst/>
              <a:ahLst/>
              <a:cxnLst/>
              <a:rect l="l" t="t" r="r" b="b"/>
              <a:pathLst>
                <a:path w="1528" h="1930" extrusionOk="0">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1"/>
            <p:cNvSpPr/>
            <p:nvPr/>
          </p:nvSpPr>
          <p:spPr>
            <a:xfrm>
              <a:off x="2249548" y="1656498"/>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1"/>
            <p:cNvSpPr/>
            <p:nvPr/>
          </p:nvSpPr>
          <p:spPr>
            <a:xfrm>
              <a:off x="2249304" y="1656172"/>
              <a:ext cx="163" cy="204"/>
            </a:xfrm>
            <a:custGeom>
              <a:avLst/>
              <a:gdLst/>
              <a:ahLst/>
              <a:cxnLst/>
              <a:rect l="l" t="t" r="r" b="b"/>
              <a:pathLst>
                <a:path w="12" h="15" extrusionOk="0">
                  <a:moveTo>
                    <a:pt x="1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1"/>
            <p:cNvSpPr/>
            <p:nvPr/>
          </p:nvSpPr>
          <p:spPr>
            <a:xfrm>
              <a:off x="2254776" y="1673714"/>
              <a:ext cx="204" cy="584"/>
            </a:xfrm>
            <a:custGeom>
              <a:avLst/>
              <a:gdLst/>
              <a:ahLst/>
              <a:cxnLst/>
              <a:rect l="l" t="t" r="r" b="b"/>
              <a:pathLst>
                <a:path w="15" h="43" extrusionOk="0">
                  <a:moveTo>
                    <a:pt x="0" y="0"/>
                  </a:moveTo>
                  <a:cubicBezTo>
                    <a:pt x="4" y="18"/>
                    <a:pt x="11" y="32"/>
                    <a:pt x="14" y="42"/>
                  </a:cubicBezTo>
                  <a:cubicBezTo>
                    <a:pt x="11" y="28"/>
                    <a:pt x="7"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1"/>
            <p:cNvSpPr/>
            <p:nvPr/>
          </p:nvSpPr>
          <p:spPr>
            <a:xfrm>
              <a:off x="2254626" y="1673144"/>
              <a:ext cx="163" cy="625"/>
            </a:xfrm>
            <a:custGeom>
              <a:avLst/>
              <a:gdLst/>
              <a:ahLst/>
              <a:cxnLst/>
              <a:rect l="l" t="t" r="r" b="b"/>
              <a:pathLst>
                <a:path w="12" h="46" extrusionOk="0">
                  <a:moveTo>
                    <a:pt x="1" y="0"/>
                  </a:moveTo>
                  <a:lnTo>
                    <a:pt x="1" y="0"/>
                  </a:lnTo>
                  <a:cubicBezTo>
                    <a:pt x="4" y="14"/>
                    <a:pt x="8" y="32"/>
                    <a:pt x="11" y="46"/>
                  </a:cubicBezTo>
                  <a:cubicBezTo>
                    <a:pt x="8" y="28"/>
                    <a:pt x="4"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1"/>
            <p:cNvSpPr/>
            <p:nvPr/>
          </p:nvSpPr>
          <p:spPr>
            <a:xfrm>
              <a:off x="2255251" y="1674950"/>
              <a:ext cx="244" cy="434"/>
            </a:xfrm>
            <a:custGeom>
              <a:avLst/>
              <a:gdLst/>
              <a:ahLst/>
              <a:cxnLst/>
              <a:rect l="l" t="t" r="r" b="b"/>
              <a:pathLst>
                <a:path w="18" h="32" extrusionOk="0">
                  <a:moveTo>
                    <a:pt x="1" y="0"/>
                  </a:moveTo>
                  <a:lnTo>
                    <a:pt x="1" y="0"/>
                  </a:lnTo>
                  <a:cubicBezTo>
                    <a:pt x="7" y="14"/>
                    <a:pt x="11" y="25"/>
                    <a:pt x="18" y="32"/>
                  </a:cubicBezTo>
                  <a:cubicBezTo>
                    <a:pt x="11" y="21"/>
                    <a:pt x="7"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1"/>
            <p:cNvSpPr/>
            <p:nvPr/>
          </p:nvSpPr>
          <p:spPr>
            <a:xfrm>
              <a:off x="2254531" y="1672479"/>
              <a:ext cx="109" cy="489"/>
            </a:xfrm>
            <a:custGeom>
              <a:avLst/>
              <a:gdLst/>
              <a:ahLst/>
              <a:cxnLst/>
              <a:rect l="l" t="t" r="r" b="b"/>
              <a:pathLst>
                <a:path w="8" h="36" extrusionOk="0">
                  <a:moveTo>
                    <a:pt x="1" y="0"/>
                  </a:moveTo>
                  <a:cubicBezTo>
                    <a:pt x="1" y="11"/>
                    <a:pt x="4" y="25"/>
                    <a:pt x="8" y="35"/>
                  </a:cubicBezTo>
                  <a:cubicBezTo>
                    <a:pt x="4" y="25"/>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1"/>
            <p:cNvSpPr/>
            <p:nvPr/>
          </p:nvSpPr>
          <p:spPr>
            <a:xfrm>
              <a:off x="2250119" y="1657313"/>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1"/>
            <p:cNvSpPr/>
            <p:nvPr/>
          </p:nvSpPr>
          <p:spPr>
            <a:xfrm>
              <a:off x="2249928" y="1657068"/>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1"/>
            <p:cNvSpPr/>
            <p:nvPr/>
          </p:nvSpPr>
          <p:spPr>
            <a:xfrm>
              <a:off x="2254436" y="1671623"/>
              <a:ext cx="109" cy="679"/>
            </a:xfrm>
            <a:custGeom>
              <a:avLst/>
              <a:gdLst/>
              <a:ahLst/>
              <a:cxnLst/>
              <a:rect l="l" t="t" r="r" b="b"/>
              <a:pathLst>
                <a:path w="8" h="50" extrusionOk="0">
                  <a:moveTo>
                    <a:pt x="1" y="0"/>
                  </a:moveTo>
                  <a:cubicBezTo>
                    <a:pt x="4" y="18"/>
                    <a:pt x="4" y="35"/>
                    <a:pt x="8" y="49"/>
                  </a:cubicBezTo>
                  <a:cubicBezTo>
                    <a:pt x="8" y="35"/>
                    <a:pt x="4"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1"/>
            <p:cNvSpPr/>
            <p:nvPr/>
          </p:nvSpPr>
          <p:spPr>
            <a:xfrm>
              <a:off x="2249738" y="1656837"/>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1"/>
            <p:cNvSpPr/>
            <p:nvPr/>
          </p:nvSpPr>
          <p:spPr>
            <a:xfrm>
              <a:off x="2255006" y="167442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1"/>
            <p:cNvSpPr/>
            <p:nvPr/>
          </p:nvSpPr>
          <p:spPr>
            <a:xfrm>
              <a:off x="2247933" y="1653796"/>
              <a:ext cx="149" cy="299"/>
            </a:xfrm>
            <a:custGeom>
              <a:avLst/>
              <a:gdLst/>
              <a:ahLst/>
              <a:cxnLst/>
              <a:rect l="l" t="t" r="r" b="b"/>
              <a:pathLst>
                <a:path w="11" h="22" extrusionOk="0">
                  <a:moveTo>
                    <a:pt x="11"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1"/>
            <p:cNvSpPr/>
            <p:nvPr/>
          </p:nvSpPr>
          <p:spPr>
            <a:xfrm>
              <a:off x="2255482" y="167542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1"/>
            <p:cNvSpPr/>
            <p:nvPr/>
          </p:nvSpPr>
          <p:spPr>
            <a:xfrm>
              <a:off x="2248258" y="1654366"/>
              <a:ext cx="163" cy="244"/>
            </a:xfrm>
            <a:custGeom>
              <a:avLst/>
              <a:gdLst/>
              <a:ahLst/>
              <a:cxnLst/>
              <a:rect l="l" t="t" r="r" b="b"/>
              <a:pathLst>
                <a:path w="12" h="18" extrusionOk="0">
                  <a:moveTo>
                    <a:pt x="1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1"/>
            <p:cNvSpPr/>
            <p:nvPr/>
          </p:nvSpPr>
          <p:spPr>
            <a:xfrm>
              <a:off x="2245977" y="1650225"/>
              <a:ext cx="163" cy="353"/>
            </a:xfrm>
            <a:custGeom>
              <a:avLst/>
              <a:gdLst/>
              <a:ahLst/>
              <a:cxnLst/>
              <a:rect l="l" t="t" r="r" b="b"/>
              <a:pathLst>
                <a:path w="12" h="26" extrusionOk="0">
                  <a:moveTo>
                    <a:pt x="1" y="1"/>
                  </a:moveTo>
                  <a:lnTo>
                    <a:pt x="11" y="2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1"/>
            <p:cNvSpPr/>
            <p:nvPr/>
          </p:nvSpPr>
          <p:spPr>
            <a:xfrm>
              <a:off x="2247593" y="1653226"/>
              <a:ext cx="204" cy="339"/>
            </a:xfrm>
            <a:custGeom>
              <a:avLst/>
              <a:gdLst/>
              <a:ahLst/>
              <a:cxnLst/>
              <a:rect l="l" t="t" r="r" b="b"/>
              <a:pathLst>
                <a:path w="15" h="25" extrusionOk="0">
                  <a:moveTo>
                    <a:pt x="15"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1"/>
            <p:cNvSpPr/>
            <p:nvPr/>
          </p:nvSpPr>
          <p:spPr>
            <a:xfrm>
              <a:off x="2247267" y="1652601"/>
              <a:ext cx="149" cy="353"/>
            </a:xfrm>
            <a:custGeom>
              <a:avLst/>
              <a:gdLst/>
              <a:ahLst/>
              <a:cxnLst/>
              <a:rect l="l" t="t" r="r" b="b"/>
              <a:pathLst>
                <a:path w="11" h="26" extrusionOk="0">
                  <a:moveTo>
                    <a:pt x="11"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1"/>
            <p:cNvSpPr/>
            <p:nvPr/>
          </p:nvSpPr>
          <p:spPr>
            <a:xfrm>
              <a:off x="2246697" y="1651610"/>
              <a:ext cx="394" cy="679"/>
            </a:xfrm>
            <a:custGeom>
              <a:avLst/>
              <a:gdLst/>
              <a:ahLst/>
              <a:cxnLst/>
              <a:rect l="l" t="t" r="r" b="b"/>
              <a:pathLst>
                <a:path w="29" h="50" extrusionOk="0">
                  <a:moveTo>
                    <a:pt x="28" y="49"/>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1"/>
            <p:cNvSpPr/>
            <p:nvPr/>
          </p:nvSpPr>
          <p:spPr>
            <a:xfrm>
              <a:off x="2246317" y="1650890"/>
              <a:ext cx="244" cy="448"/>
            </a:xfrm>
            <a:custGeom>
              <a:avLst/>
              <a:gdLst/>
              <a:ahLst/>
              <a:cxnLst/>
              <a:rect l="l" t="t" r="r" b="b"/>
              <a:pathLst>
                <a:path w="18" h="33" extrusionOk="0">
                  <a:moveTo>
                    <a:pt x="18" y="3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1"/>
            <p:cNvSpPr/>
            <p:nvPr/>
          </p:nvSpPr>
          <p:spPr>
            <a:xfrm>
              <a:off x="2249073" y="1655792"/>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1"/>
            <p:cNvSpPr/>
            <p:nvPr/>
          </p:nvSpPr>
          <p:spPr>
            <a:xfrm>
              <a:off x="2248829" y="1655357"/>
              <a:ext cx="163" cy="204"/>
            </a:xfrm>
            <a:custGeom>
              <a:avLst/>
              <a:gdLst/>
              <a:ahLst/>
              <a:cxnLst/>
              <a:rect l="l" t="t" r="r" b="b"/>
              <a:pathLst>
                <a:path w="12" h="15" extrusionOk="0">
                  <a:moveTo>
                    <a:pt x="1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1"/>
            <p:cNvSpPr/>
            <p:nvPr/>
          </p:nvSpPr>
          <p:spPr>
            <a:xfrm>
              <a:off x="2248544" y="1654882"/>
              <a:ext cx="163" cy="258"/>
            </a:xfrm>
            <a:custGeom>
              <a:avLst/>
              <a:gdLst/>
              <a:ahLst/>
              <a:cxnLst/>
              <a:rect l="l" t="t" r="r" b="b"/>
              <a:pathLst>
                <a:path w="12" h="19" extrusionOk="0">
                  <a:moveTo>
                    <a:pt x="1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1"/>
            <p:cNvSpPr/>
            <p:nvPr/>
          </p:nvSpPr>
          <p:spPr>
            <a:xfrm>
              <a:off x="2212047" y="1690224"/>
              <a:ext cx="44073" cy="23516"/>
            </a:xfrm>
            <a:custGeom>
              <a:avLst/>
              <a:gdLst/>
              <a:ahLst/>
              <a:cxnLst/>
              <a:rect l="l" t="t" r="r" b="b"/>
              <a:pathLst>
                <a:path w="3246" h="1732" extrusionOk="0">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1"/>
            <p:cNvSpPr/>
            <p:nvPr/>
          </p:nvSpPr>
          <p:spPr>
            <a:xfrm>
              <a:off x="2240994" y="1708500"/>
              <a:ext cx="339" cy="394"/>
            </a:xfrm>
            <a:custGeom>
              <a:avLst/>
              <a:gdLst/>
              <a:ahLst/>
              <a:cxnLst/>
              <a:rect l="l" t="t" r="r" b="b"/>
              <a:pathLst>
                <a:path w="25" h="29" extrusionOk="0">
                  <a:moveTo>
                    <a:pt x="0" y="29"/>
                  </a:moveTo>
                  <a:cubicBezTo>
                    <a:pt x="4" y="18"/>
                    <a:pt x="14" y="8"/>
                    <a:pt x="25" y="1"/>
                  </a:cubicBezTo>
                  <a:cubicBezTo>
                    <a:pt x="14" y="8"/>
                    <a:pt x="4" y="18"/>
                    <a:pt x="0"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1"/>
            <p:cNvSpPr/>
            <p:nvPr/>
          </p:nvSpPr>
          <p:spPr>
            <a:xfrm>
              <a:off x="2250784" y="1708364"/>
              <a:ext cx="204" cy="54"/>
            </a:xfrm>
            <a:custGeom>
              <a:avLst/>
              <a:gdLst/>
              <a:ahLst/>
              <a:cxnLst/>
              <a:rect l="l" t="t" r="r" b="b"/>
              <a:pathLst>
                <a:path w="15" h="4" extrusionOk="0">
                  <a:moveTo>
                    <a:pt x="1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1"/>
            <p:cNvSpPr/>
            <p:nvPr/>
          </p:nvSpPr>
          <p:spPr>
            <a:xfrm>
              <a:off x="2240845" y="1709600"/>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1"/>
            <p:cNvSpPr/>
            <p:nvPr/>
          </p:nvSpPr>
          <p:spPr>
            <a:xfrm>
              <a:off x="2251015" y="1708269"/>
              <a:ext cx="258" cy="109"/>
            </a:xfrm>
            <a:custGeom>
              <a:avLst/>
              <a:gdLst/>
              <a:ahLst/>
              <a:cxnLst/>
              <a:rect l="l" t="t" r="r" b="b"/>
              <a:pathLst>
                <a:path w="19" h="8" extrusionOk="0">
                  <a:moveTo>
                    <a:pt x="1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1"/>
            <p:cNvSpPr/>
            <p:nvPr/>
          </p:nvSpPr>
          <p:spPr>
            <a:xfrm>
              <a:off x="2251259" y="1708215"/>
              <a:ext cx="204" cy="109"/>
            </a:xfrm>
            <a:custGeom>
              <a:avLst/>
              <a:gdLst/>
              <a:ahLst/>
              <a:cxnLst/>
              <a:rect l="l" t="t" r="r" b="b"/>
              <a:pathLst>
                <a:path w="15" h="8" extrusionOk="0">
                  <a:moveTo>
                    <a:pt x="14" y="1"/>
                  </a:moveTo>
                  <a:lnTo>
                    <a:pt x="14" y="1"/>
                  </a:ln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1"/>
            <p:cNvSpPr/>
            <p:nvPr/>
          </p:nvSpPr>
          <p:spPr>
            <a:xfrm>
              <a:off x="2241605" y="1707644"/>
              <a:ext cx="5485" cy="679"/>
            </a:xfrm>
            <a:custGeom>
              <a:avLst/>
              <a:gdLst/>
              <a:ahLst/>
              <a:cxnLst/>
              <a:rect l="l" t="t" r="r" b="b"/>
              <a:pathLst>
                <a:path w="404" h="50" extrusionOk="0">
                  <a:moveTo>
                    <a:pt x="1" y="50"/>
                  </a:moveTo>
                  <a:lnTo>
                    <a:pt x="1" y="50"/>
                  </a:lnTo>
                  <a:cubicBezTo>
                    <a:pt x="134" y="15"/>
                    <a:pt x="267" y="1"/>
                    <a:pt x="403" y="4"/>
                  </a:cubicBezTo>
                  <a:cubicBezTo>
                    <a:pt x="267" y="1"/>
                    <a:pt x="134" y="15"/>
                    <a:pt x="1"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1"/>
            <p:cNvSpPr/>
            <p:nvPr/>
          </p:nvSpPr>
          <p:spPr>
            <a:xfrm>
              <a:off x="2241375" y="1708310"/>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1"/>
            <p:cNvSpPr/>
            <p:nvPr/>
          </p:nvSpPr>
          <p:spPr>
            <a:xfrm>
              <a:off x="2250444" y="1708405"/>
              <a:ext cx="299" cy="68"/>
            </a:xfrm>
            <a:custGeom>
              <a:avLst/>
              <a:gdLst/>
              <a:ahLst/>
              <a:cxnLst/>
              <a:rect l="l" t="t" r="r" b="b"/>
              <a:pathLst>
                <a:path w="22" h="5" extrusionOk="0">
                  <a:moveTo>
                    <a:pt x="22" y="1"/>
                  </a:moveTo>
                  <a:cubicBezTo>
                    <a:pt x="15" y="4"/>
                    <a:pt x="8" y="4"/>
                    <a:pt x="1" y="1"/>
                  </a:cubicBezTo>
                  <a:cubicBezTo>
                    <a:pt x="8" y="4"/>
                    <a:pt x="15"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1"/>
            <p:cNvSpPr/>
            <p:nvPr/>
          </p:nvSpPr>
          <p:spPr>
            <a:xfrm>
              <a:off x="2250214" y="1708459"/>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1"/>
            <p:cNvSpPr/>
            <p:nvPr/>
          </p:nvSpPr>
          <p:spPr>
            <a:xfrm>
              <a:off x="2240899" y="1708934"/>
              <a:ext cx="109" cy="244"/>
            </a:xfrm>
            <a:custGeom>
              <a:avLst/>
              <a:gdLst/>
              <a:ahLst/>
              <a:cxnLst/>
              <a:rect l="l" t="t" r="r" b="b"/>
              <a:pathLst>
                <a:path w="8" h="18" extrusionOk="0">
                  <a:moveTo>
                    <a:pt x="7" y="0"/>
                  </a:moveTo>
                  <a:cubicBezTo>
                    <a:pt x="4" y="4"/>
                    <a:pt x="0" y="11"/>
                    <a:pt x="0" y="18"/>
                  </a:cubicBezTo>
                  <a:cubicBezTo>
                    <a:pt x="0" y="11"/>
                    <a:pt x="4"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1"/>
            <p:cNvSpPr/>
            <p:nvPr/>
          </p:nvSpPr>
          <p:spPr>
            <a:xfrm>
              <a:off x="2249928" y="1708364"/>
              <a:ext cx="244" cy="54"/>
            </a:xfrm>
            <a:custGeom>
              <a:avLst/>
              <a:gdLst/>
              <a:ahLst/>
              <a:cxnLst/>
              <a:rect l="l" t="t" r="r" b="b"/>
              <a:pathLst>
                <a:path w="18" h="4" extrusionOk="0">
                  <a:moveTo>
                    <a:pt x="18" y="4"/>
                  </a:moveTo>
                  <a:cubicBezTo>
                    <a:pt x="11" y="4"/>
                    <a:pt x="7" y="0"/>
                    <a:pt x="0" y="0"/>
                  </a:cubicBezTo>
                  <a:cubicBezTo>
                    <a:pt x="7" y="0"/>
                    <a:pt x="11" y="4"/>
                    <a:pt x="18"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1"/>
            <p:cNvSpPr/>
            <p:nvPr/>
          </p:nvSpPr>
          <p:spPr>
            <a:xfrm>
              <a:off x="2240845" y="1709165"/>
              <a:ext cx="14" cy="299"/>
            </a:xfrm>
            <a:custGeom>
              <a:avLst/>
              <a:gdLst/>
              <a:ahLst/>
              <a:cxnLst/>
              <a:rect l="l" t="t" r="r" b="b"/>
              <a:pathLst>
                <a:path w="1" h="22" extrusionOk="0">
                  <a:moveTo>
                    <a:pt x="1" y="1"/>
                  </a:moveTo>
                  <a:cubicBezTo>
                    <a:pt x="1" y="8"/>
                    <a:pt x="1" y="15"/>
                    <a:pt x="1" y="22"/>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1"/>
            <p:cNvSpPr/>
            <p:nvPr/>
          </p:nvSpPr>
          <p:spPr>
            <a:xfrm>
              <a:off x="2255631" y="1693578"/>
              <a:ext cx="299" cy="109"/>
            </a:xfrm>
            <a:custGeom>
              <a:avLst/>
              <a:gdLst/>
              <a:ahLst/>
              <a:cxnLst/>
              <a:rect l="l" t="t" r="r" b="b"/>
              <a:pathLst>
                <a:path w="22" h="8" extrusionOk="0">
                  <a:moveTo>
                    <a:pt x="2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1"/>
            <p:cNvSpPr/>
            <p:nvPr/>
          </p:nvSpPr>
          <p:spPr>
            <a:xfrm>
              <a:off x="2238849" y="1689396"/>
              <a:ext cx="8187" cy="2200"/>
            </a:xfrm>
            <a:custGeom>
              <a:avLst/>
              <a:gdLst/>
              <a:ahLst/>
              <a:cxnLst/>
              <a:rect l="l" t="t" r="r" b="b"/>
              <a:pathLst>
                <a:path w="603" h="162" extrusionOk="0">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1"/>
            <p:cNvSpPr/>
            <p:nvPr/>
          </p:nvSpPr>
          <p:spPr>
            <a:xfrm>
              <a:off x="2247023" y="168939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1"/>
            <p:cNvSpPr/>
            <p:nvPr/>
          </p:nvSpPr>
          <p:spPr>
            <a:xfrm>
              <a:off x="2213283" y="1690197"/>
              <a:ext cx="54" cy="14"/>
            </a:xfrm>
            <a:custGeom>
              <a:avLst/>
              <a:gdLst/>
              <a:ahLst/>
              <a:cxnLst/>
              <a:rect l="l" t="t" r="r" b="b"/>
              <a:pathLst>
                <a:path w="4" h="1" extrusionOk="0">
                  <a:moveTo>
                    <a:pt x="0" y="1"/>
                  </a:moveTo>
                  <a:lnTo>
                    <a:pt x="4"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1"/>
            <p:cNvSpPr/>
            <p:nvPr/>
          </p:nvSpPr>
          <p:spPr>
            <a:xfrm>
              <a:off x="2253581" y="169266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1"/>
            <p:cNvSpPr/>
            <p:nvPr/>
          </p:nvSpPr>
          <p:spPr>
            <a:xfrm>
              <a:off x="2214233" y="1690822"/>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1"/>
            <p:cNvSpPr/>
            <p:nvPr/>
          </p:nvSpPr>
          <p:spPr>
            <a:xfrm>
              <a:off x="2253296" y="1692533"/>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1"/>
            <p:cNvSpPr/>
            <p:nvPr/>
          </p:nvSpPr>
          <p:spPr>
            <a:xfrm>
              <a:off x="2254056" y="1692913"/>
              <a:ext cx="163" cy="54"/>
            </a:xfrm>
            <a:custGeom>
              <a:avLst/>
              <a:gdLst/>
              <a:ahLst/>
              <a:cxnLst/>
              <a:rect l="l" t="t" r="r" b="b"/>
              <a:pathLst>
                <a:path w="12" h="4" extrusionOk="0">
                  <a:moveTo>
                    <a:pt x="1" y="0"/>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1"/>
            <p:cNvSpPr/>
            <p:nvPr/>
          </p:nvSpPr>
          <p:spPr>
            <a:xfrm>
              <a:off x="2253011" y="1692383"/>
              <a:ext cx="163" cy="68"/>
            </a:xfrm>
            <a:custGeom>
              <a:avLst/>
              <a:gdLst/>
              <a:ahLst/>
              <a:cxnLst/>
              <a:rect l="l" t="t" r="r" b="b"/>
              <a:pathLst>
                <a:path w="12" h="5" extrusionOk="0">
                  <a:moveTo>
                    <a:pt x="1"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1"/>
            <p:cNvSpPr/>
            <p:nvPr/>
          </p:nvSpPr>
          <p:spPr>
            <a:xfrm>
              <a:off x="2213758" y="1690482"/>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1"/>
            <p:cNvSpPr/>
            <p:nvPr/>
          </p:nvSpPr>
          <p:spPr>
            <a:xfrm>
              <a:off x="2214708" y="1691243"/>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1"/>
            <p:cNvSpPr/>
            <p:nvPr/>
          </p:nvSpPr>
          <p:spPr>
            <a:xfrm>
              <a:off x="2252820" y="1692247"/>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1"/>
            <p:cNvSpPr/>
            <p:nvPr/>
          </p:nvSpPr>
          <p:spPr>
            <a:xfrm>
              <a:off x="2254531" y="1693144"/>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1"/>
            <p:cNvSpPr/>
            <p:nvPr/>
          </p:nvSpPr>
          <p:spPr>
            <a:xfrm>
              <a:off x="2255061" y="1693334"/>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1"/>
            <p:cNvSpPr/>
            <p:nvPr/>
          </p:nvSpPr>
          <p:spPr>
            <a:xfrm>
              <a:off x="2252400" y="1691867"/>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1"/>
            <p:cNvSpPr/>
            <p:nvPr/>
          </p:nvSpPr>
          <p:spPr>
            <a:xfrm>
              <a:off x="2252495" y="1692003"/>
              <a:ext cx="109" cy="68"/>
            </a:xfrm>
            <a:custGeom>
              <a:avLst/>
              <a:gdLst/>
              <a:ahLst/>
              <a:cxnLst/>
              <a:rect l="l" t="t" r="r" b="b"/>
              <a:pathLst>
                <a:path w="8" h="5" extrusionOk="0">
                  <a:moveTo>
                    <a:pt x="0" y="1"/>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1"/>
            <p:cNvSpPr/>
            <p:nvPr/>
          </p:nvSpPr>
          <p:spPr>
            <a:xfrm>
              <a:off x="2252305" y="169181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1"/>
            <p:cNvSpPr/>
            <p:nvPr/>
          </p:nvSpPr>
          <p:spPr>
            <a:xfrm>
              <a:off x="2252250" y="1691718"/>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1"/>
            <p:cNvSpPr/>
            <p:nvPr/>
          </p:nvSpPr>
          <p:spPr>
            <a:xfrm>
              <a:off x="2252209" y="169167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1"/>
            <p:cNvSpPr/>
            <p:nvPr/>
          </p:nvSpPr>
          <p:spPr>
            <a:xfrm>
              <a:off x="2252630" y="1692098"/>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1"/>
            <p:cNvSpPr/>
            <p:nvPr/>
          </p:nvSpPr>
          <p:spPr>
            <a:xfrm>
              <a:off x="2198782" y="1705988"/>
              <a:ext cx="18031" cy="12274"/>
            </a:xfrm>
            <a:custGeom>
              <a:avLst/>
              <a:gdLst/>
              <a:ahLst/>
              <a:cxnLst/>
              <a:rect l="l" t="t" r="r" b="b"/>
              <a:pathLst>
                <a:path w="1328" h="904" extrusionOk="0">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1"/>
            <p:cNvSpPr/>
            <p:nvPr/>
          </p:nvSpPr>
          <p:spPr>
            <a:xfrm>
              <a:off x="2198823" y="171097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1"/>
            <p:cNvSpPr/>
            <p:nvPr/>
          </p:nvSpPr>
          <p:spPr>
            <a:xfrm>
              <a:off x="2198728" y="171178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1"/>
            <p:cNvSpPr/>
            <p:nvPr/>
          </p:nvSpPr>
          <p:spPr>
            <a:xfrm>
              <a:off x="2198728" y="1713917"/>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1"/>
            <p:cNvSpPr/>
            <p:nvPr/>
          </p:nvSpPr>
          <p:spPr>
            <a:xfrm>
              <a:off x="2202204" y="1718153"/>
              <a:ext cx="204" cy="149"/>
            </a:xfrm>
            <a:custGeom>
              <a:avLst/>
              <a:gdLst/>
              <a:ahLst/>
              <a:cxnLst/>
              <a:rect l="l" t="t" r="r" b="b"/>
              <a:pathLst>
                <a:path w="15" h="11" extrusionOk="0">
                  <a:moveTo>
                    <a:pt x="15" y="11"/>
                  </a:moveTo>
                  <a:lnTo>
                    <a:pt x="15" y="1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1"/>
            <p:cNvSpPr/>
            <p:nvPr/>
          </p:nvSpPr>
          <p:spPr>
            <a:xfrm>
              <a:off x="2199447" y="1715628"/>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1"/>
            <p:cNvSpPr/>
            <p:nvPr/>
          </p:nvSpPr>
          <p:spPr>
            <a:xfrm>
              <a:off x="2198687" y="1712492"/>
              <a:ext cx="14" cy="109"/>
            </a:xfrm>
            <a:custGeom>
              <a:avLst/>
              <a:gdLst/>
              <a:ahLst/>
              <a:cxnLst/>
              <a:rect l="l" t="t" r="r" b="b"/>
              <a:pathLst>
                <a:path w="1" h="8" extrusionOk="0">
                  <a:moveTo>
                    <a:pt x="0" y="8"/>
                  </a:moveTo>
                  <a:lnTo>
                    <a:pt x="0" y="1"/>
                  </a:lnTo>
                  <a:cubicBezTo>
                    <a:pt x="0" y="1"/>
                    <a:pt x="0" y="8"/>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1"/>
            <p:cNvSpPr/>
            <p:nvPr/>
          </p:nvSpPr>
          <p:spPr>
            <a:xfrm>
              <a:off x="2199828" y="1716103"/>
              <a:ext cx="299" cy="258"/>
            </a:xfrm>
            <a:custGeom>
              <a:avLst/>
              <a:gdLst/>
              <a:ahLst/>
              <a:cxnLst/>
              <a:rect l="l" t="t" r="r" b="b"/>
              <a:pathLst>
                <a:path w="22" h="19" extrusionOk="0">
                  <a:moveTo>
                    <a:pt x="2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1"/>
            <p:cNvSpPr/>
            <p:nvPr/>
          </p:nvSpPr>
          <p:spPr>
            <a:xfrm>
              <a:off x="2198687" y="17133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1"/>
            <p:cNvSpPr/>
            <p:nvPr/>
          </p:nvSpPr>
          <p:spPr>
            <a:xfrm>
              <a:off x="2201538" y="1717583"/>
              <a:ext cx="394" cy="339"/>
            </a:xfrm>
            <a:custGeom>
              <a:avLst/>
              <a:gdLst/>
              <a:ahLst/>
              <a:cxnLst/>
              <a:rect l="l" t="t" r="r" b="b"/>
              <a:pathLst>
                <a:path w="29" h="25" extrusionOk="0">
                  <a:moveTo>
                    <a:pt x="29"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1"/>
            <p:cNvSpPr/>
            <p:nvPr/>
          </p:nvSpPr>
          <p:spPr>
            <a:xfrm>
              <a:off x="2198918" y="1709980"/>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1"/>
            <p:cNvSpPr/>
            <p:nvPr/>
          </p:nvSpPr>
          <p:spPr>
            <a:xfrm>
              <a:off x="2200873" y="1717108"/>
              <a:ext cx="339" cy="244"/>
            </a:xfrm>
            <a:custGeom>
              <a:avLst/>
              <a:gdLst/>
              <a:ahLst/>
              <a:cxnLst/>
              <a:rect l="l" t="t" r="r" b="b"/>
              <a:pathLst>
                <a:path w="25" h="18" extrusionOk="0">
                  <a:moveTo>
                    <a:pt x="25"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1"/>
            <p:cNvSpPr/>
            <p:nvPr/>
          </p:nvSpPr>
          <p:spPr>
            <a:xfrm>
              <a:off x="2198823" y="1714447"/>
              <a:ext cx="204" cy="530"/>
            </a:xfrm>
            <a:custGeom>
              <a:avLst/>
              <a:gdLst/>
              <a:ahLst/>
              <a:cxnLst/>
              <a:rect l="l" t="t" r="r" b="b"/>
              <a:pathLst>
                <a:path w="15" h="39" extrusionOk="0">
                  <a:moveTo>
                    <a:pt x="15" y="39"/>
                  </a:moveTo>
                  <a:cubicBezTo>
                    <a:pt x="8" y="25"/>
                    <a:pt x="4" y="14"/>
                    <a:pt x="1" y="0"/>
                  </a:cubicBezTo>
                  <a:cubicBezTo>
                    <a:pt x="4" y="14"/>
                    <a:pt x="8" y="25"/>
                    <a:pt x="15"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1"/>
            <p:cNvSpPr/>
            <p:nvPr/>
          </p:nvSpPr>
          <p:spPr>
            <a:xfrm>
              <a:off x="2200343" y="1716578"/>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1"/>
            <p:cNvSpPr/>
            <p:nvPr/>
          </p:nvSpPr>
          <p:spPr>
            <a:xfrm>
              <a:off x="2199108" y="1709029"/>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1"/>
            <p:cNvSpPr/>
            <p:nvPr/>
          </p:nvSpPr>
          <p:spPr>
            <a:xfrm>
              <a:off x="2199108" y="1715112"/>
              <a:ext cx="204" cy="339"/>
            </a:xfrm>
            <a:custGeom>
              <a:avLst/>
              <a:gdLst/>
              <a:ahLst/>
              <a:cxnLst/>
              <a:rect l="l" t="t" r="r" b="b"/>
              <a:pathLst>
                <a:path w="15" h="25" extrusionOk="0">
                  <a:moveTo>
                    <a:pt x="15" y="25"/>
                  </a:moveTo>
                  <a:cubicBezTo>
                    <a:pt x="8" y="18"/>
                    <a:pt x="4" y="7"/>
                    <a:pt x="1" y="0"/>
                  </a:cubicBezTo>
                  <a:cubicBezTo>
                    <a:pt x="4" y="7"/>
                    <a:pt x="8" y="18"/>
                    <a:pt x="1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1"/>
            <p:cNvSpPr/>
            <p:nvPr/>
          </p:nvSpPr>
          <p:spPr>
            <a:xfrm>
              <a:off x="2199352" y="17082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1"/>
            <p:cNvSpPr/>
            <p:nvPr/>
          </p:nvSpPr>
          <p:spPr>
            <a:xfrm>
              <a:off x="2216609" y="1712967"/>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1"/>
            <p:cNvSpPr/>
            <p:nvPr/>
          </p:nvSpPr>
          <p:spPr>
            <a:xfrm>
              <a:off x="2216745" y="171311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1"/>
            <p:cNvSpPr/>
            <p:nvPr/>
          </p:nvSpPr>
          <p:spPr>
            <a:xfrm>
              <a:off x="2211097" y="1705988"/>
              <a:ext cx="434" cy="1005"/>
            </a:xfrm>
            <a:custGeom>
              <a:avLst/>
              <a:gdLst/>
              <a:ahLst/>
              <a:cxnLst/>
              <a:rect l="l" t="t" r="r" b="b"/>
              <a:pathLst>
                <a:path w="32" h="74" extrusionOk="0">
                  <a:moveTo>
                    <a:pt x="32" y="74"/>
                  </a:moveTo>
                  <a:cubicBezTo>
                    <a:pt x="14" y="53"/>
                    <a:pt x="4" y="28"/>
                    <a:pt x="0" y="0"/>
                  </a:cubicBezTo>
                  <a:lnTo>
                    <a:pt x="0" y="0"/>
                  </a:lnTo>
                  <a:cubicBezTo>
                    <a:pt x="4" y="28"/>
                    <a:pt x="14" y="53"/>
                    <a:pt x="32"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1"/>
            <p:cNvSpPr/>
            <p:nvPr/>
          </p:nvSpPr>
          <p:spPr>
            <a:xfrm>
              <a:off x="2211572" y="1611095"/>
              <a:ext cx="130385" cy="74283"/>
            </a:xfrm>
            <a:custGeom>
              <a:avLst/>
              <a:gdLst/>
              <a:ahLst/>
              <a:cxnLst/>
              <a:rect l="l" t="t" r="r" b="b"/>
              <a:pathLst>
                <a:path w="9603" h="5471" extrusionOk="0">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1"/>
            <p:cNvSpPr/>
            <p:nvPr/>
          </p:nvSpPr>
          <p:spPr>
            <a:xfrm>
              <a:off x="2221782" y="162004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1"/>
            <p:cNvSpPr/>
            <p:nvPr/>
          </p:nvSpPr>
          <p:spPr>
            <a:xfrm>
              <a:off x="2214518" y="1642961"/>
              <a:ext cx="299" cy="394"/>
            </a:xfrm>
            <a:custGeom>
              <a:avLst/>
              <a:gdLst/>
              <a:ahLst/>
              <a:cxnLst/>
              <a:rect l="l" t="t" r="r" b="b"/>
              <a:pathLst>
                <a:path w="22" h="29" extrusionOk="0">
                  <a:moveTo>
                    <a:pt x="21" y="0"/>
                  </a:moveTo>
                  <a:lnTo>
                    <a:pt x="18" y="4"/>
                  </a:lnTo>
                  <a:cubicBezTo>
                    <a:pt x="14" y="11"/>
                    <a:pt x="7" y="18"/>
                    <a:pt x="0" y="25"/>
                  </a:cubicBezTo>
                  <a:lnTo>
                    <a:pt x="0" y="28"/>
                  </a:lnTo>
                  <a:lnTo>
                    <a:pt x="11" y="28"/>
                  </a:ln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1"/>
            <p:cNvSpPr/>
            <p:nvPr/>
          </p:nvSpPr>
          <p:spPr>
            <a:xfrm>
              <a:off x="2223113" y="1622133"/>
              <a:ext cx="2200" cy="5865"/>
            </a:xfrm>
            <a:custGeom>
              <a:avLst/>
              <a:gdLst/>
              <a:ahLst/>
              <a:cxnLst/>
              <a:rect l="l" t="t" r="r" b="b"/>
              <a:pathLst>
                <a:path w="162" h="432" extrusionOk="0">
                  <a:moveTo>
                    <a:pt x="134" y="431"/>
                  </a:moveTo>
                  <a:cubicBezTo>
                    <a:pt x="151" y="389"/>
                    <a:pt x="162" y="281"/>
                    <a:pt x="1" y="1"/>
                  </a:cubicBezTo>
                  <a:cubicBezTo>
                    <a:pt x="162" y="281"/>
                    <a:pt x="151" y="389"/>
                    <a:pt x="134" y="4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1"/>
            <p:cNvSpPr/>
            <p:nvPr/>
          </p:nvSpPr>
          <p:spPr>
            <a:xfrm>
              <a:off x="2213609" y="1650510"/>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1"/>
            <p:cNvSpPr/>
            <p:nvPr/>
          </p:nvSpPr>
          <p:spPr>
            <a:xfrm>
              <a:off x="2212808" y="1649940"/>
              <a:ext cx="679" cy="489"/>
            </a:xfrm>
            <a:custGeom>
              <a:avLst/>
              <a:gdLst/>
              <a:ahLst/>
              <a:cxnLst/>
              <a:rect l="l" t="t" r="r" b="b"/>
              <a:pathLst>
                <a:path w="50" h="36" extrusionOk="0">
                  <a:moveTo>
                    <a:pt x="0" y="1"/>
                  </a:moveTo>
                  <a:lnTo>
                    <a:pt x="7" y="8"/>
                  </a:lnTo>
                  <a:cubicBezTo>
                    <a:pt x="21" y="18"/>
                    <a:pt x="35" y="29"/>
                    <a:pt x="49" y="36"/>
                  </a:cubicBezTo>
                  <a:cubicBezTo>
                    <a:pt x="32" y="25"/>
                    <a:pt x="18"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1"/>
            <p:cNvSpPr/>
            <p:nvPr/>
          </p:nvSpPr>
          <p:spPr>
            <a:xfrm>
              <a:off x="2214654" y="1650985"/>
              <a:ext cx="299" cy="163"/>
            </a:xfrm>
            <a:custGeom>
              <a:avLst/>
              <a:gdLst/>
              <a:ahLst/>
              <a:cxnLst/>
              <a:rect l="l" t="t" r="r" b="b"/>
              <a:pathLst>
                <a:path w="22" h="12" extrusionOk="0">
                  <a:moveTo>
                    <a:pt x="1" y="1"/>
                  </a:moveTo>
                  <a:lnTo>
                    <a:pt x="22"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1"/>
            <p:cNvSpPr/>
            <p:nvPr/>
          </p:nvSpPr>
          <p:spPr>
            <a:xfrm>
              <a:off x="2214994" y="1651176"/>
              <a:ext cx="584" cy="394"/>
            </a:xfrm>
            <a:custGeom>
              <a:avLst/>
              <a:gdLst/>
              <a:ahLst/>
              <a:cxnLst/>
              <a:rect l="l" t="t" r="r" b="b"/>
              <a:pathLst>
                <a:path w="43" h="29" extrusionOk="0">
                  <a:moveTo>
                    <a:pt x="0" y="1"/>
                  </a:moveTo>
                  <a:lnTo>
                    <a:pt x="0" y="1"/>
                  </a:lnTo>
                  <a:cubicBezTo>
                    <a:pt x="18" y="8"/>
                    <a:pt x="28" y="18"/>
                    <a:pt x="42" y="29"/>
                  </a:cubicBezTo>
                  <a:cubicBezTo>
                    <a:pt x="32" y="18"/>
                    <a:pt x="18"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1"/>
            <p:cNvSpPr/>
            <p:nvPr/>
          </p:nvSpPr>
          <p:spPr>
            <a:xfrm>
              <a:off x="2212563" y="1649655"/>
              <a:ext cx="204" cy="204"/>
            </a:xfrm>
            <a:custGeom>
              <a:avLst/>
              <a:gdLst/>
              <a:ahLst/>
              <a:cxnLst/>
              <a:rect l="l" t="t" r="r" b="b"/>
              <a:pathLst>
                <a:path w="15" h="15" extrusionOk="0">
                  <a:moveTo>
                    <a:pt x="1" y="1"/>
                  </a:moveTo>
                  <a:lnTo>
                    <a:pt x="15" y="15"/>
                  </a:lnTo>
                  <a:lnTo>
                    <a:pt x="15"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1"/>
            <p:cNvSpPr/>
            <p:nvPr/>
          </p:nvSpPr>
          <p:spPr>
            <a:xfrm>
              <a:off x="2211762" y="1648664"/>
              <a:ext cx="109" cy="149"/>
            </a:xfrm>
            <a:custGeom>
              <a:avLst/>
              <a:gdLst/>
              <a:ahLst/>
              <a:cxnLst/>
              <a:rect l="l" t="t" r="r" b="b"/>
              <a:pathLst>
                <a:path w="8" h="11" extrusionOk="0">
                  <a:moveTo>
                    <a:pt x="0" y="0"/>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1"/>
            <p:cNvSpPr/>
            <p:nvPr/>
          </p:nvSpPr>
          <p:spPr>
            <a:xfrm>
              <a:off x="2212332" y="1649465"/>
              <a:ext cx="204" cy="204"/>
            </a:xfrm>
            <a:custGeom>
              <a:avLst/>
              <a:gdLst/>
              <a:ahLst/>
              <a:cxnLst/>
              <a:rect l="l" t="t" r="r" b="b"/>
              <a:pathLst>
                <a:path w="15" h="15" extrusionOk="0">
                  <a:moveTo>
                    <a:pt x="14"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1"/>
            <p:cNvSpPr/>
            <p:nvPr/>
          </p:nvSpPr>
          <p:spPr>
            <a:xfrm>
              <a:off x="2212047" y="1649085"/>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1"/>
            <p:cNvSpPr/>
            <p:nvPr/>
          </p:nvSpPr>
          <p:spPr>
            <a:xfrm>
              <a:off x="2211667" y="1648324"/>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1"/>
            <p:cNvSpPr/>
            <p:nvPr/>
          </p:nvSpPr>
          <p:spPr>
            <a:xfrm>
              <a:off x="2214939" y="1641631"/>
              <a:ext cx="584" cy="1059"/>
            </a:xfrm>
            <a:custGeom>
              <a:avLst/>
              <a:gdLst/>
              <a:ahLst/>
              <a:cxnLst/>
              <a:rect l="l" t="t" r="r" b="b"/>
              <a:pathLst>
                <a:path w="43" h="78" extrusionOk="0">
                  <a:moveTo>
                    <a:pt x="15" y="0"/>
                  </a:moveTo>
                  <a:cubicBezTo>
                    <a:pt x="15" y="28"/>
                    <a:pt x="11" y="53"/>
                    <a:pt x="1" y="77"/>
                  </a:cubicBezTo>
                  <a:lnTo>
                    <a:pt x="43" y="4"/>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1"/>
            <p:cNvSpPr/>
            <p:nvPr/>
          </p:nvSpPr>
          <p:spPr>
            <a:xfrm>
              <a:off x="2214518" y="1643056"/>
              <a:ext cx="244" cy="244"/>
            </a:xfrm>
            <a:custGeom>
              <a:avLst/>
              <a:gdLst/>
              <a:ahLst/>
              <a:cxnLst/>
              <a:rect l="l" t="t" r="r" b="b"/>
              <a:pathLst>
                <a:path w="18" h="18" extrusionOk="0">
                  <a:moveTo>
                    <a:pt x="18" y="0"/>
                  </a:moveTo>
                  <a:cubicBezTo>
                    <a:pt x="14" y="7"/>
                    <a:pt x="7" y="11"/>
                    <a:pt x="0" y="18"/>
                  </a:cubicBezTo>
                  <a:cubicBezTo>
                    <a:pt x="7" y="14"/>
                    <a:pt x="14" y="7"/>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1"/>
            <p:cNvSpPr/>
            <p:nvPr/>
          </p:nvSpPr>
          <p:spPr>
            <a:xfrm>
              <a:off x="2212713" y="1649845"/>
              <a:ext cx="136" cy="136"/>
            </a:xfrm>
            <a:custGeom>
              <a:avLst/>
              <a:gdLst/>
              <a:ahLst/>
              <a:cxnLst/>
              <a:rect l="l" t="t" r="r" b="b"/>
              <a:pathLst>
                <a:path w="10" h="10" extrusionOk="0">
                  <a:moveTo>
                    <a:pt x="0" y="1"/>
                  </a:moveTo>
                  <a:lnTo>
                    <a:pt x="10" y="10"/>
                  </a:lnTo>
                  <a:lnTo>
                    <a:pt x="10" y="10"/>
                  </a:lnTo>
                  <a:lnTo>
                    <a:pt x="7" y="8"/>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1"/>
            <p:cNvSpPr/>
            <p:nvPr/>
          </p:nvSpPr>
          <p:spPr>
            <a:xfrm>
              <a:off x="2216270" y="1651420"/>
              <a:ext cx="638" cy="54"/>
            </a:xfrm>
            <a:custGeom>
              <a:avLst/>
              <a:gdLst/>
              <a:ahLst/>
              <a:cxnLst/>
              <a:rect l="l" t="t" r="r" b="b"/>
              <a:pathLst>
                <a:path w="47" h="4" extrusionOk="0">
                  <a:moveTo>
                    <a:pt x="1" y="4"/>
                  </a:moveTo>
                  <a:lnTo>
                    <a:pt x="4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1"/>
            <p:cNvSpPr/>
            <p:nvPr/>
          </p:nvSpPr>
          <p:spPr>
            <a:xfrm>
              <a:off x="2217600" y="1651366"/>
              <a:ext cx="448" cy="14"/>
            </a:xfrm>
            <a:custGeom>
              <a:avLst/>
              <a:gdLst/>
              <a:ahLst/>
              <a:cxnLst/>
              <a:rect l="l" t="t" r="r" b="b"/>
              <a:pathLst>
                <a:path w="33" h="1" extrusionOk="0">
                  <a:moveTo>
                    <a:pt x="1" y="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1"/>
            <p:cNvSpPr/>
            <p:nvPr/>
          </p:nvSpPr>
          <p:spPr>
            <a:xfrm>
              <a:off x="2242895" y="1649370"/>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1"/>
            <p:cNvSpPr/>
            <p:nvPr/>
          </p:nvSpPr>
          <p:spPr>
            <a:xfrm>
              <a:off x="2244891" y="1648609"/>
              <a:ext cx="244" cy="68"/>
            </a:xfrm>
            <a:custGeom>
              <a:avLst/>
              <a:gdLst/>
              <a:ahLst/>
              <a:cxnLst/>
              <a:rect l="l" t="t" r="r" b="b"/>
              <a:pathLst>
                <a:path w="18" h="5" extrusionOk="0">
                  <a:moveTo>
                    <a:pt x="18" y="1"/>
                  </a:moveTo>
                  <a:lnTo>
                    <a:pt x="0" y="4"/>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1"/>
            <p:cNvSpPr/>
            <p:nvPr/>
          </p:nvSpPr>
          <p:spPr>
            <a:xfrm>
              <a:off x="2216989" y="1651366"/>
              <a:ext cx="530" cy="68"/>
            </a:xfrm>
            <a:custGeom>
              <a:avLst/>
              <a:gdLst/>
              <a:ahLst/>
              <a:cxnLst/>
              <a:rect l="l" t="t" r="r" b="b"/>
              <a:pathLst>
                <a:path w="39" h="5" extrusionOk="0">
                  <a:moveTo>
                    <a:pt x="0" y="4"/>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1"/>
            <p:cNvSpPr/>
            <p:nvPr/>
          </p:nvSpPr>
          <p:spPr>
            <a:xfrm>
              <a:off x="2240329" y="1649424"/>
              <a:ext cx="2430" cy="1534"/>
            </a:xfrm>
            <a:custGeom>
              <a:avLst/>
              <a:gdLst/>
              <a:ahLst/>
              <a:cxnLst/>
              <a:rect l="l" t="t" r="r" b="b"/>
              <a:pathLst>
                <a:path w="179" h="113" extrusionOk="0">
                  <a:moveTo>
                    <a:pt x="179" y="0"/>
                  </a:moveTo>
                  <a:lnTo>
                    <a:pt x="179" y="0"/>
                  </a:lnTo>
                  <a:cubicBezTo>
                    <a:pt x="53" y="49"/>
                    <a:pt x="18" y="84"/>
                    <a:pt x="0" y="112"/>
                  </a:cubicBezTo>
                  <a:cubicBezTo>
                    <a:pt x="25" y="74"/>
                    <a:pt x="91" y="35"/>
                    <a:pt x="1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1"/>
            <p:cNvSpPr/>
            <p:nvPr/>
          </p:nvSpPr>
          <p:spPr>
            <a:xfrm>
              <a:off x="2215564" y="1651515"/>
              <a:ext cx="679" cy="54"/>
            </a:xfrm>
            <a:custGeom>
              <a:avLst/>
              <a:gdLst/>
              <a:ahLst/>
              <a:cxnLst/>
              <a:rect l="l" t="t" r="r" b="b"/>
              <a:pathLst>
                <a:path w="50" h="4" extrusionOk="0">
                  <a:moveTo>
                    <a:pt x="0" y="4"/>
                  </a:moveTo>
                  <a:lnTo>
                    <a:pt x="4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1"/>
            <p:cNvSpPr/>
            <p:nvPr/>
          </p:nvSpPr>
          <p:spPr>
            <a:xfrm>
              <a:off x="2234151" y="1652465"/>
              <a:ext cx="1819" cy="149"/>
            </a:xfrm>
            <a:custGeom>
              <a:avLst/>
              <a:gdLst/>
              <a:ahLst/>
              <a:cxnLst/>
              <a:rect l="l" t="t" r="r" b="b"/>
              <a:pathLst>
                <a:path w="134" h="11" extrusionOk="0">
                  <a:moveTo>
                    <a:pt x="133" y="11"/>
                  </a:moveTo>
                  <a:cubicBezTo>
                    <a:pt x="91" y="4"/>
                    <a:pt x="46" y="0"/>
                    <a:pt x="0" y="7"/>
                  </a:cubicBezTo>
                  <a:cubicBezTo>
                    <a:pt x="46" y="0"/>
                    <a:pt x="91" y="4"/>
                    <a:pt x="133"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1"/>
            <p:cNvSpPr/>
            <p:nvPr/>
          </p:nvSpPr>
          <p:spPr>
            <a:xfrm>
              <a:off x="2263764" y="1676796"/>
              <a:ext cx="299" cy="258"/>
            </a:xfrm>
            <a:custGeom>
              <a:avLst/>
              <a:gdLst/>
              <a:ahLst/>
              <a:cxnLst/>
              <a:rect l="l" t="t" r="r" b="b"/>
              <a:pathLst>
                <a:path w="22" h="19" extrusionOk="0">
                  <a:moveTo>
                    <a:pt x="2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1"/>
            <p:cNvSpPr/>
            <p:nvPr/>
          </p:nvSpPr>
          <p:spPr>
            <a:xfrm>
              <a:off x="2263479" y="1676606"/>
              <a:ext cx="244" cy="204"/>
            </a:xfrm>
            <a:custGeom>
              <a:avLst/>
              <a:gdLst/>
              <a:ahLst/>
              <a:cxnLst/>
              <a:rect l="l" t="t" r="r" b="b"/>
              <a:pathLst>
                <a:path w="18" h="15" extrusionOk="0">
                  <a:moveTo>
                    <a:pt x="18"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1"/>
            <p:cNvSpPr/>
            <p:nvPr/>
          </p:nvSpPr>
          <p:spPr>
            <a:xfrm>
              <a:off x="2262528" y="1676226"/>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1"/>
            <p:cNvSpPr/>
            <p:nvPr/>
          </p:nvSpPr>
          <p:spPr>
            <a:xfrm>
              <a:off x="2262623" y="1676226"/>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1"/>
            <p:cNvSpPr/>
            <p:nvPr/>
          </p:nvSpPr>
          <p:spPr>
            <a:xfrm>
              <a:off x="2257532" y="1677801"/>
              <a:ext cx="54" cy="14"/>
            </a:xfrm>
            <a:custGeom>
              <a:avLst/>
              <a:gdLst/>
              <a:ahLst/>
              <a:cxnLst/>
              <a:rect l="l" t="t" r="r" b="b"/>
              <a:pathLst>
                <a:path w="4"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1"/>
            <p:cNvSpPr/>
            <p:nvPr/>
          </p:nvSpPr>
          <p:spPr>
            <a:xfrm>
              <a:off x="2262814" y="1676280"/>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1"/>
            <p:cNvSpPr/>
            <p:nvPr/>
          </p:nvSpPr>
          <p:spPr>
            <a:xfrm>
              <a:off x="2262949" y="1676321"/>
              <a:ext cx="204" cy="109"/>
            </a:xfrm>
            <a:custGeom>
              <a:avLst/>
              <a:gdLst/>
              <a:ahLst/>
              <a:cxnLst/>
              <a:rect l="l" t="t" r="r" b="b"/>
              <a:pathLst>
                <a:path w="15" h="8" extrusionOk="0">
                  <a:moveTo>
                    <a:pt x="15"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1"/>
            <p:cNvSpPr/>
            <p:nvPr/>
          </p:nvSpPr>
          <p:spPr>
            <a:xfrm>
              <a:off x="2262474" y="167618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1"/>
            <p:cNvSpPr/>
            <p:nvPr/>
          </p:nvSpPr>
          <p:spPr>
            <a:xfrm>
              <a:off x="2256486" y="1677462"/>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1"/>
            <p:cNvSpPr/>
            <p:nvPr/>
          </p:nvSpPr>
          <p:spPr>
            <a:xfrm>
              <a:off x="2263194" y="1676470"/>
              <a:ext cx="244" cy="109"/>
            </a:xfrm>
            <a:custGeom>
              <a:avLst/>
              <a:gdLst/>
              <a:ahLst/>
              <a:cxnLst/>
              <a:rect l="l" t="t" r="r" b="b"/>
              <a:pathLst>
                <a:path w="18" h="8" extrusionOk="0">
                  <a:moveTo>
                    <a:pt x="18"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1"/>
            <p:cNvSpPr/>
            <p:nvPr/>
          </p:nvSpPr>
          <p:spPr>
            <a:xfrm>
              <a:off x="2262148" y="1655317"/>
              <a:ext cx="720" cy="1724"/>
            </a:xfrm>
            <a:custGeom>
              <a:avLst/>
              <a:gdLst/>
              <a:ahLst/>
              <a:cxnLst/>
              <a:rect l="l" t="t" r="r" b="b"/>
              <a:pathLst>
                <a:path w="53" h="127" extrusionOk="0">
                  <a:moveTo>
                    <a:pt x="0" y="0"/>
                  </a:moveTo>
                  <a:lnTo>
                    <a:pt x="0" y="0"/>
                  </a:lnTo>
                  <a:cubicBezTo>
                    <a:pt x="14" y="42"/>
                    <a:pt x="32" y="84"/>
                    <a:pt x="53" y="126"/>
                  </a:cubicBezTo>
                  <a:cubicBezTo>
                    <a:pt x="32" y="84"/>
                    <a:pt x="14" y="4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1"/>
            <p:cNvSpPr/>
            <p:nvPr/>
          </p:nvSpPr>
          <p:spPr>
            <a:xfrm>
              <a:off x="2245842" y="1647469"/>
              <a:ext cx="3951" cy="964"/>
            </a:xfrm>
            <a:custGeom>
              <a:avLst/>
              <a:gdLst/>
              <a:ahLst/>
              <a:cxnLst/>
              <a:rect l="l" t="t" r="r" b="b"/>
              <a:pathLst>
                <a:path w="291" h="71" extrusionOk="0">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1"/>
            <p:cNvSpPr/>
            <p:nvPr/>
          </p:nvSpPr>
          <p:spPr>
            <a:xfrm>
              <a:off x="2264619" y="1659974"/>
              <a:ext cx="869" cy="1195"/>
            </a:xfrm>
            <a:custGeom>
              <a:avLst/>
              <a:gdLst/>
              <a:ahLst/>
              <a:cxnLst/>
              <a:rect l="l" t="t" r="r" b="b"/>
              <a:pathLst>
                <a:path w="64" h="88" extrusionOk="0">
                  <a:moveTo>
                    <a:pt x="0" y="0"/>
                  </a:moveTo>
                  <a:lnTo>
                    <a:pt x="0" y="0"/>
                  </a:lnTo>
                  <a:cubicBezTo>
                    <a:pt x="21" y="35"/>
                    <a:pt x="42" y="63"/>
                    <a:pt x="63" y="88"/>
                  </a:cubicBezTo>
                  <a:cubicBezTo>
                    <a:pt x="42" y="63"/>
                    <a:pt x="21"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1"/>
            <p:cNvSpPr/>
            <p:nvPr/>
          </p:nvSpPr>
          <p:spPr>
            <a:xfrm>
              <a:off x="2243371" y="1648990"/>
              <a:ext cx="489" cy="204"/>
            </a:xfrm>
            <a:custGeom>
              <a:avLst/>
              <a:gdLst/>
              <a:ahLst/>
              <a:cxnLst/>
              <a:rect l="l" t="t" r="r" b="b"/>
              <a:pathLst>
                <a:path w="36" h="15" extrusionOk="0">
                  <a:moveTo>
                    <a:pt x="0" y="15"/>
                  </a:moveTo>
                  <a:lnTo>
                    <a:pt x="0" y="15"/>
                  </a:ln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1"/>
            <p:cNvSpPr/>
            <p:nvPr/>
          </p:nvSpPr>
          <p:spPr>
            <a:xfrm>
              <a:off x="2256242" y="1670238"/>
              <a:ext cx="4399" cy="7142"/>
            </a:xfrm>
            <a:custGeom>
              <a:avLst/>
              <a:gdLst/>
              <a:ahLst/>
              <a:cxnLst/>
              <a:rect l="l" t="t" r="r" b="b"/>
              <a:pathLst>
                <a:path w="324" h="526" extrusionOk="0">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1"/>
            <p:cNvSpPr/>
            <p:nvPr/>
          </p:nvSpPr>
          <p:spPr>
            <a:xfrm>
              <a:off x="2256242" y="1677326"/>
              <a:ext cx="68" cy="54"/>
            </a:xfrm>
            <a:custGeom>
              <a:avLst/>
              <a:gdLst/>
              <a:ahLst/>
              <a:cxnLst/>
              <a:rect l="l" t="t" r="r" b="b"/>
              <a:pathLst>
                <a:path w="5" h="4" extrusionOk="0">
                  <a:moveTo>
                    <a:pt x="1" y="4"/>
                  </a:moveTo>
                  <a:lnTo>
                    <a:pt x="1" y="4"/>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1"/>
            <p:cNvSpPr/>
            <p:nvPr/>
          </p:nvSpPr>
          <p:spPr>
            <a:xfrm>
              <a:off x="2218985" y="1572222"/>
              <a:ext cx="67847" cy="47032"/>
            </a:xfrm>
            <a:custGeom>
              <a:avLst/>
              <a:gdLst/>
              <a:ahLst/>
              <a:cxnLst/>
              <a:rect l="l" t="t" r="r" b="b"/>
              <a:pathLst>
                <a:path w="4997" h="3464" extrusionOk="0">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1"/>
            <p:cNvSpPr/>
            <p:nvPr/>
          </p:nvSpPr>
          <p:spPr>
            <a:xfrm>
              <a:off x="2221972" y="1598508"/>
              <a:ext cx="353" cy="448"/>
            </a:xfrm>
            <a:custGeom>
              <a:avLst/>
              <a:gdLst/>
              <a:ahLst/>
              <a:cxnLst/>
              <a:rect l="l" t="t" r="r" b="b"/>
              <a:pathLst>
                <a:path w="26" h="33" extrusionOk="0">
                  <a:moveTo>
                    <a:pt x="25" y="32"/>
                  </a:moveTo>
                  <a:cubicBezTo>
                    <a:pt x="15" y="22"/>
                    <a:pt x="8" y="11"/>
                    <a:pt x="1" y="1"/>
                  </a:cubicBezTo>
                  <a:cubicBezTo>
                    <a:pt x="8" y="11"/>
                    <a:pt x="15" y="22"/>
                    <a:pt x="25"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1"/>
            <p:cNvSpPr/>
            <p:nvPr/>
          </p:nvSpPr>
          <p:spPr>
            <a:xfrm>
              <a:off x="2221212" y="1594666"/>
              <a:ext cx="828" cy="3856"/>
            </a:xfrm>
            <a:custGeom>
              <a:avLst/>
              <a:gdLst/>
              <a:ahLst/>
              <a:cxnLst/>
              <a:rect l="l" t="t" r="r" b="b"/>
              <a:pathLst>
                <a:path w="61" h="284" extrusionOk="0">
                  <a:moveTo>
                    <a:pt x="39" y="0"/>
                  </a:moveTo>
                  <a:lnTo>
                    <a:pt x="39" y="0"/>
                  </a:lnTo>
                  <a:cubicBezTo>
                    <a:pt x="1" y="91"/>
                    <a:pt x="8" y="200"/>
                    <a:pt x="60" y="284"/>
                  </a:cubicBezTo>
                  <a:cubicBezTo>
                    <a:pt x="8" y="200"/>
                    <a:pt x="1" y="91"/>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1"/>
            <p:cNvSpPr/>
            <p:nvPr/>
          </p:nvSpPr>
          <p:spPr>
            <a:xfrm>
              <a:off x="2277355" y="1611733"/>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1"/>
            <p:cNvSpPr/>
            <p:nvPr/>
          </p:nvSpPr>
          <p:spPr>
            <a:xfrm>
              <a:off x="2222923" y="1617001"/>
              <a:ext cx="163" cy="68"/>
            </a:xfrm>
            <a:custGeom>
              <a:avLst/>
              <a:gdLst/>
              <a:ahLst/>
              <a:cxnLst/>
              <a:rect l="l" t="t" r="r" b="b"/>
              <a:pathLst>
                <a:path w="12" h="5" extrusionOk="0">
                  <a:moveTo>
                    <a:pt x="1"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1"/>
            <p:cNvSpPr/>
            <p:nvPr/>
          </p:nvSpPr>
          <p:spPr>
            <a:xfrm>
              <a:off x="2223547" y="1616526"/>
              <a:ext cx="244" cy="258"/>
            </a:xfrm>
            <a:custGeom>
              <a:avLst/>
              <a:gdLst/>
              <a:ahLst/>
              <a:cxnLst/>
              <a:rect l="l" t="t" r="r" b="b"/>
              <a:pathLst>
                <a:path w="18" h="19" extrusionOk="0">
                  <a:moveTo>
                    <a:pt x="0" y="18"/>
                  </a:moveTo>
                  <a:cubicBezTo>
                    <a:pt x="4" y="11"/>
                    <a:pt x="11" y="4"/>
                    <a:pt x="18" y="1"/>
                  </a:cubicBezTo>
                  <a:cubicBezTo>
                    <a:pt x="11" y="4"/>
                    <a:pt x="4"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1"/>
            <p:cNvSpPr/>
            <p:nvPr/>
          </p:nvSpPr>
          <p:spPr>
            <a:xfrm>
              <a:off x="2223208" y="1616811"/>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1"/>
            <p:cNvSpPr/>
            <p:nvPr/>
          </p:nvSpPr>
          <p:spPr>
            <a:xfrm>
              <a:off x="2276785" y="1611774"/>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1"/>
            <p:cNvSpPr/>
            <p:nvPr/>
          </p:nvSpPr>
          <p:spPr>
            <a:xfrm>
              <a:off x="2277016" y="1611774"/>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1"/>
            <p:cNvSpPr/>
            <p:nvPr/>
          </p:nvSpPr>
          <p:spPr>
            <a:xfrm>
              <a:off x="2263425" y="1618576"/>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1"/>
            <p:cNvSpPr/>
            <p:nvPr/>
          </p:nvSpPr>
          <p:spPr>
            <a:xfrm>
              <a:off x="2257776" y="1617381"/>
              <a:ext cx="149" cy="14"/>
            </a:xfrm>
            <a:custGeom>
              <a:avLst/>
              <a:gdLst/>
              <a:ahLst/>
              <a:cxnLst/>
              <a:rect l="l" t="t" r="r" b="b"/>
              <a:pathLst>
                <a:path w="11" h="1" extrusionOk="0">
                  <a:moveTo>
                    <a:pt x="0" y="1"/>
                  </a:moveTo>
                  <a:cubicBezTo>
                    <a:pt x="4" y="1"/>
                    <a:pt x="7" y="1"/>
                    <a:pt x="11" y="1"/>
                  </a:cubicBezTo>
                  <a:cubicBezTo>
                    <a:pt x="7" y="1"/>
                    <a:pt x="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1"/>
            <p:cNvSpPr/>
            <p:nvPr/>
          </p:nvSpPr>
          <p:spPr>
            <a:xfrm>
              <a:off x="2256812" y="1617286"/>
              <a:ext cx="163" cy="68"/>
            </a:xfrm>
            <a:custGeom>
              <a:avLst/>
              <a:gdLst/>
              <a:ahLst/>
              <a:cxnLst/>
              <a:rect l="l" t="t" r="r" b="b"/>
              <a:pathLst>
                <a:path w="12" h="5" extrusionOk="0">
                  <a:moveTo>
                    <a:pt x="1"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1"/>
            <p:cNvSpPr/>
            <p:nvPr/>
          </p:nvSpPr>
          <p:spPr>
            <a:xfrm>
              <a:off x="2222638" y="1617096"/>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1"/>
            <p:cNvSpPr/>
            <p:nvPr/>
          </p:nvSpPr>
          <p:spPr>
            <a:xfrm>
              <a:off x="2278305" y="1611489"/>
              <a:ext cx="339" cy="109"/>
            </a:xfrm>
            <a:custGeom>
              <a:avLst/>
              <a:gdLst/>
              <a:ahLst/>
              <a:cxnLst/>
              <a:rect l="l" t="t" r="r" b="b"/>
              <a:pathLst>
                <a:path w="25" h="8" extrusionOk="0">
                  <a:moveTo>
                    <a:pt x="0" y="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1"/>
            <p:cNvSpPr/>
            <p:nvPr/>
          </p:nvSpPr>
          <p:spPr>
            <a:xfrm>
              <a:off x="2277966" y="1611584"/>
              <a:ext cx="353" cy="68"/>
            </a:xfrm>
            <a:custGeom>
              <a:avLst/>
              <a:gdLst/>
              <a:ahLst/>
              <a:cxnLst/>
              <a:rect l="l" t="t" r="r" b="b"/>
              <a:pathLst>
                <a:path w="26" h="5" extrusionOk="0">
                  <a:moveTo>
                    <a:pt x="1" y="4"/>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1"/>
            <p:cNvSpPr/>
            <p:nvPr/>
          </p:nvSpPr>
          <p:spPr>
            <a:xfrm>
              <a:off x="2270227" y="1618902"/>
              <a:ext cx="394" cy="204"/>
            </a:xfrm>
            <a:custGeom>
              <a:avLst/>
              <a:gdLst/>
              <a:ahLst/>
              <a:cxnLst/>
              <a:rect l="l" t="t" r="r" b="b"/>
              <a:pathLst>
                <a:path w="29" h="15" extrusionOk="0">
                  <a:moveTo>
                    <a:pt x="0" y="1"/>
                  </a:moveTo>
                  <a:cubicBezTo>
                    <a:pt x="11" y="4"/>
                    <a:pt x="18" y="8"/>
                    <a:pt x="28" y="15"/>
                  </a:cubicBezTo>
                  <a:cubicBezTo>
                    <a:pt x="18" y="8"/>
                    <a:pt x="11"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1"/>
            <p:cNvSpPr/>
            <p:nvPr/>
          </p:nvSpPr>
          <p:spPr>
            <a:xfrm>
              <a:off x="2277640" y="1611638"/>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1"/>
            <p:cNvSpPr/>
            <p:nvPr/>
          </p:nvSpPr>
          <p:spPr>
            <a:xfrm>
              <a:off x="2222353" y="16171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1"/>
            <p:cNvSpPr/>
            <p:nvPr/>
          </p:nvSpPr>
          <p:spPr>
            <a:xfrm>
              <a:off x="2221972"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1"/>
            <p:cNvSpPr/>
            <p:nvPr/>
          </p:nvSpPr>
          <p:spPr>
            <a:xfrm>
              <a:off x="2268272" y="1618332"/>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1"/>
            <p:cNvSpPr/>
            <p:nvPr/>
          </p:nvSpPr>
          <p:spPr>
            <a:xfrm>
              <a:off x="2267701" y="1618291"/>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1"/>
            <p:cNvSpPr/>
            <p:nvPr/>
          </p:nvSpPr>
          <p:spPr>
            <a:xfrm>
              <a:off x="2276024" y="161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1"/>
            <p:cNvSpPr/>
            <p:nvPr/>
          </p:nvSpPr>
          <p:spPr>
            <a:xfrm>
              <a:off x="2278726" y="1611448"/>
              <a:ext cx="258" cy="54"/>
            </a:xfrm>
            <a:custGeom>
              <a:avLst/>
              <a:gdLst/>
              <a:ahLst/>
              <a:cxnLst/>
              <a:rect l="l" t="t" r="r" b="b"/>
              <a:pathLst>
                <a:path w="19" h="4" extrusionOk="0">
                  <a:moveTo>
                    <a:pt x="1"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1"/>
            <p:cNvSpPr/>
            <p:nvPr/>
          </p:nvSpPr>
          <p:spPr>
            <a:xfrm>
              <a:off x="2266520" y="161819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1"/>
            <p:cNvSpPr/>
            <p:nvPr/>
          </p:nvSpPr>
          <p:spPr>
            <a:xfrm>
              <a:off x="2267131" y="1618237"/>
              <a:ext cx="299" cy="14"/>
            </a:xfrm>
            <a:custGeom>
              <a:avLst/>
              <a:gdLst/>
              <a:ahLst/>
              <a:cxnLst/>
              <a:rect l="l" t="t" r="r" b="b"/>
              <a:pathLst>
                <a:path w="22" h="1" extrusionOk="0">
                  <a:moveTo>
                    <a:pt x="1" y="1"/>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1"/>
            <p:cNvSpPr/>
            <p:nvPr/>
          </p:nvSpPr>
          <p:spPr>
            <a:xfrm>
              <a:off x="2269792" y="1618712"/>
              <a:ext cx="299" cy="163"/>
            </a:xfrm>
            <a:custGeom>
              <a:avLst/>
              <a:gdLst/>
              <a:ahLst/>
              <a:cxnLst/>
              <a:rect l="l" t="t" r="r" b="b"/>
              <a:pathLst>
                <a:path w="22" h="12" extrusionOk="0">
                  <a:moveTo>
                    <a:pt x="1" y="1"/>
                  </a:moveTo>
                  <a:lnTo>
                    <a:pt x="22"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1"/>
            <p:cNvSpPr/>
            <p:nvPr/>
          </p:nvSpPr>
          <p:spPr>
            <a:xfrm>
              <a:off x="2269317" y="1618576"/>
              <a:ext cx="299" cy="109"/>
            </a:xfrm>
            <a:custGeom>
              <a:avLst/>
              <a:gdLst/>
              <a:ahLst/>
              <a:cxnLst/>
              <a:rect l="l" t="t" r="r" b="b"/>
              <a:pathLst>
                <a:path w="22" h="8" extrusionOk="0">
                  <a:moveTo>
                    <a:pt x="1" y="0"/>
                  </a:moveTo>
                  <a:lnTo>
                    <a:pt x="22"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1"/>
            <p:cNvSpPr/>
            <p:nvPr/>
          </p:nvSpPr>
          <p:spPr>
            <a:xfrm>
              <a:off x="2263764" y="1618427"/>
              <a:ext cx="149" cy="68"/>
            </a:xfrm>
            <a:custGeom>
              <a:avLst/>
              <a:gdLst/>
              <a:ahLst/>
              <a:cxnLst/>
              <a:rect l="l" t="t" r="r" b="b"/>
              <a:pathLst>
                <a:path w="11" h="5" extrusionOk="0">
                  <a:moveTo>
                    <a:pt x="0"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1"/>
            <p:cNvSpPr/>
            <p:nvPr/>
          </p:nvSpPr>
          <p:spPr>
            <a:xfrm>
              <a:off x="2268801" y="1618427"/>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1"/>
            <p:cNvSpPr/>
            <p:nvPr/>
          </p:nvSpPr>
          <p:spPr>
            <a:xfrm>
              <a:off x="2264565" y="1618332"/>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1"/>
            <p:cNvSpPr/>
            <p:nvPr/>
          </p:nvSpPr>
          <p:spPr>
            <a:xfrm>
              <a:off x="2276445" y="16118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1"/>
            <p:cNvSpPr/>
            <p:nvPr/>
          </p:nvSpPr>
          <p:spPr>
            <a:xfrm>
              <a:off x="2264144" y="161838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1"/>
            <p:cNvSpPr/>
            <p:nvPr/>
          </p:nvSpPr>
          <p:spPr>
            <a:xfrm>
              <a:off x="2265570" y="1618237"/>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1"/>
            <p:cNvSpPr/>
            <p:nvPr/>
          </p:nvSpPr>
          <p:spPr>
            <a:xfrm>
              <a:off x="2266086" y="16181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1"/>
            <p:cNvSpPr/>
            <p:nvPr/>
          </p:nvSpPr>
          <p:spPr>
            <a:xfrm>
              <a:off x="2276255" y="16118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1"/>
            <p:cNvSpPr/>
            <p:nvPr/>
          </p:nvSpPr>
          <p:spPr>
            <a:xfrm>
              <a:off x="2276119" y="161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1"/>
            <p:cNvSpPr/>
            <p:nvPr/>
          </p:nvSpPr>
          <p:spPr>
            <a:xfrm>
              <a:off x="2265040" y="1618291"/>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1"/>
            <p:cNvSpPr/>
            <p:nvPr/>
          </p:nvSpPr>
          <p:spPr>
            <a:xfrm>
              <a:off x="2221307"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1"/>
            <p:cNvSpPr/>
            <p:nvPr/>
          </p:nvSpPr>
          <p:spPr>
            <a:xfrm>
              <a:off x="2257002" y="1617340"/>
              <a:ext cx="638" cy="54"/>
            </a:xfrm>
            <a:custGeom>
              <a:avLst/>
              <a:gdLst/>
              <a:ahLst/>
              <a:cxnLst/>
              <a:rect l="l" t="t" r="r" b="b"/>
              <a:pathLst>
                <a:path w="47" h="4" extrusionOk="0">
                  <a:moveTo>
                    <a:pt x="47" y="4"/>
                  </a:moveTo>
                  <a:cubicBezTo>
                    <a:pt x="33" y="4"/>
                    <a:pt x="15" y="4"/>
                    <a:pt x="1" y="0"/>
                  </a:cubicBezTo>
                  <a:cubicBezTo>
                    <a:pt x="15" y="4"/>
                    <a:pt x="33" y="4"/>
                    <a:pt x="4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1"/>
            <p:cNvSpPr/>
            <p:nvPr/>
          </p:nvSpPr>
          <p:spPr>
            <a:xfrm>
              <a:off x="2221687"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1"/>
            <p:cNvSpPr/>
            <p:nvPr/>
          </p:nvSpPr>
          <p:spPr>
            <a:xfrm>
              <a:off x="2279446" y="161129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1"/>
            <p:cNvSpPr/>
            <p:nvPr/>
          </p:nvSpPr>
          <p:spPr>
            <a:xfrm>
              <a:off x="2279107" y="1611353"/>
              <a:ext cx="258" cy="54"/>
            </a:xfrm>
            <a:custGeom>
              <a:avLst/>
              <a:gdLst/>
              <a:ahLst/>
              <a:cxnLst/>
              <a:rect l="l" t="t" r="r" b="b"/>
              <a:pathLst>
                <a:path w="19" h="4" extrusionOk="0">
                  <a:moveTo>
                    <a:pt x="1"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1"/>
            <p:cNvSpPr/>
            <p:nvPr/>
          </p:nvSpPr>
          <p:spPr>
            <a:xfrm>
              <a:off x="2201348" y="1551829"/>
              <a:ext cx="52776" cy="23503"/>
            </a:xfrm>
            <a:custGeom>
              <a:avLst/>
              <a:gdLst/>
              <a:ahLst/>
              <a:cxnLst/>
              <a:rect l="l" t="t" r="r" b="b"/>
              <a:pathLst>
                <a:path w="3887" h="1731" extrusionOk="0">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1"/>
            <p:cNvSpPr/>
            <p:nvPr/>
          </p:nvSpPr>
          <p:spPr>
            <a:xfrm>
              <a:off x="2244511" y="1573173"/>
              <a:ext cx="3476" cy="1113"/>
            </a:xfrm>
            <a:custGeom>
              <a:avLst/>
              <a:gdLst/>
              <a:ahLst/>
              <a:cxnLst/>
              <a:rect l="l" t="t" r="r" b="b"/>
              <a:pathLst>
                <a:path w="256" h="82" extrusionOk="0">
                  <a:moveTo>
                    <a:pt x="256" y="8"/>
                  </a:moveTo>
                  <a:cubicBezTo>
                    <a:pt x="165" y="1"/>
                    <a:pt x="74" y="25"/>
                    <a:pt x="0" y="81"/>
                  </a:cubicBezTo>
                  <a:cubicBezTo>
                    <a:pt x="74" y="25"/>
                    <a:pt x="165" y="1"/>
                    <a:pt x="256"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1"/>
            <p:cNvSpPr/>
            <p:nvPr/>
          </p:nvSpPr>
          <p:spPr>
            <a:xfrm>
              <a:off x="2243316" y="1574273"/>
              <a:ext cx="1208" cy="1154"/>
            </a:xfrm>
            <a:custGeom>
              <a:avLst/>
              <a:gdLst/>
              <a:ahLst/>
              <a:cxnLst/>
              <a:rect l="l" t="t" r="r" b="b"/>
              <a:pathLst>
                <a:path w="89" h="85" extrusionOk="0">
                  <a:moveTo>
                    <a:pt x="88" y="0"/>
                  </a:moveTo>
                  <a:cubicBezTo>
                    <a:pt x="57" y="25"/>
                    <a:pt x="25" y="53"/>
                    <a:pt x="1" y="84"/>
                  </a:cubicBezTo>
                  <a:lnTo>
                    <a:pt x="1" y="84"/>
                  </a:lnTo>
                  <a:cubicBezTo>
                    <a:pt x="25" y="53"/>
                    <a:pt x="57" y="25"/>
                    <a:pt x="8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1"/>
            <p:cNvSpPr/>
            <p:nvPr/>
          </p:nvSpPr>
          <p:spPr>
            <a:xfrm>
              <a:off x="2252820" y="1570607"/>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1"/>
            <p:cNvSpPr/>
            <p:nvPr/>
          </p:nvSpPr>
          <p:spPr>
            <a:xfrm>
              <a:off x="2253445" y="1570322"/>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1"/>
            <p:cNvSpPr/>
            <p:nvPr/>
          </p:nvSpPr>
          <p:spPr>
            <a:xfrm>
              <a:off x="2201973" y="1568516"/>
              <a:ext cx="40502" cy="24372"/>
            </a:xfrm>
            <a:custGeom>
              <a:avLst/>
              <a:gdLst/>
              <a:ahLst/>
              <a:cxnLst/>
              <a:rect l="l" t="t" r="r" b="b"/>
              <a:pathLst>
                <a:path w="2983" h="1795" extrusionOk="0">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1"/>
            <p:cNvSpPr/>
            <p:nvPr/>
          </p:nvSpPr>
          <p:spPr>
            <a:xfrm>
              <a:off x="2219786" y="159109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1"/>
            <p:cNvSpPr/>
            <p:nvPr/>
          </p:nvSpPr>
          <p:spPr>
            <a:xfrm>
              <a:off x="2220072" y="1591285"/>
              <a:ext cx="353" cy="258"/>
            </a:xfrm>
            <a:custGeom>
              <a:avLst/>
              <a:gdLst/>
              <a:ahLst/>
              <a:cxnLst/>
              <a:rect l="l" t="t" r="r" b="b"/>
              <a:pathLst>
                <a:path w="26" h="19" extrusionOk="0">
                  <a:moveTo>
                    <a:pt x="25"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1"/>
            <p:cNvSpPr/>
            <p:nvPr/>
          </p:nvSpPr>
          <p:spPr>
            <a:xfrm>
              <a:off x="2220411" y="1591530"/>
              <a:ext cx="1154" cy="1290"/>
            </a:xfrm>
            <a:custGeom>
              <a:avLst/>
              <a:gdLst/>
              <a:ahLst/>
              <a:cxnLst/>
              <a:rect l="l" t="t" r="r" b="b"/>
              <a:pathLst>
                <a:path w="85" h="95" extrusionOk="0">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1"/>
            <p:cNvSpPr/>
            <p:nvPr/>
          </p:nvSpPr>
          <p:spPr>
            <a:xfrm>
              <a:off x="2223547" y="1592901"/>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1"/>
            <p:cNvSpPr/>
            <p:nvPr/>
          </p:nvSpPr>
          <p:spPr>
            <a:xfrm>
              <a:off x="2222312" y="1592860"/>
              <a:ext cx="489" cy="14"/>
            </a:xfrm>
            <a:custGeom>
              <a:avLst/>
              <a:gdLst/>
              <a:ahLst/>
              <a:cxnLst/>
              <a:rect l="l" t="t" r="r" b="b"/>
              <a:pathLst>
                <a:path w="36" h="1" extrusionOk="0">
                  <a:moveTo>
                    <a:pt x="0" y="0"/>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1"/>
            <p:cNvSpPr/>
            <p:nvPr/>
          </p:nvSpPr>
          <p:spPr>
            <a:xfrm>
              <a:off x="2224878" y="1592996"/>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1"/>
            <p:cNvSpPr/>
            <p:nvPr/>
          </p:nvSpPr>
          <p:spPr>
            <a:xfrm>
              <a:off x="2222923" y="1592860"/>
              <a:ext cx="394" cy="14"/>
            </a:xfrm>
            <a:custGeom>
              <a:avLst/>
              <a:gdLst/>
              <a:ahLst/>
              <a:cxnLst/>
              <a:rect l="l" t="t" r="r" b="b"/>
              <a:pathLst>
                <a:path w="29" h="1" extrusionOk="0">
                  <a:moveTo>
                    <a:pt x="1" y="0"/>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1"/>
            <p:cNvSpPr/>
            <p:nvPr/>
          </p:nvSpPr>
          <p:spPr>
            <a:xfrm>
              <a:off x="2224023" y="1592955"/>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1"/>
            <p:cNvSpPr/>
            <p:nvPr/>
          </p:nvSpPr>
          <p:spPr>
            <a:xfrm>
              <a:off x="2221592" y="1592806"/>
              <a:ext cx="584" cy="14"/>
            </a:xfrm>
            <a:custGeom>
              <a:avLst/>
              <a:gdLst/>
              <a:ahLst/>
              <a:cxnLst/>
              <a:rect l="l" t="t" r="r" b="b"/>
              <a:pathLst>
                <a:path w="43" h="1" extrusionOk="0">
                  <a:moveTo>
                    <a:pt x="1" y="1"/>
                  </a:moveTo>
                  <a:lnTo>
                    <a:pt x="4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1"/>
            <p:cNvSpPr/>
            <p:nvPr/>
          </p:nvSpPr>
          <p:spPr>
            <a:xfrm>
              <a:off x="2224444" y="1592955"/>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1"/>
            <p:cNvSpPr/>
            <p:nvPr/>
          </p:nvSpPr>
          <p:spPr>
            <a:xfrm>
              <a:off x="2225204" y="1592996"/>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1"/>
            <p:cNvSpPr/>
            <p:nvPr/>
          </p:nvSpPr>
          <p:spPr>
            <a:xfrm>
              <a:off x="2242081" y="1576934"/>
              <a:ext cx="353" cy="2200"/>
            </a:xfrm>
            <a:custGeom>
              <a:avLst/>
              <a:gdLst/>
              <a:ahLst/>
              <a:cxnLst/>
              <a:rect l="l" t="t" r="r" b="b"/>
              <a:pathLst>
                <a:path w="26" h="162" extrusionOk="0">
                  <a:moveTo>
                    <a:pt x="25" y="0"/>
                  </a:moveTo>
                  <a:lnTo>
                    <a:pt x="25" y="0"/>
                  </a:lnTo>
                  <a:cubicBezTo>
                    <a:pt x="4" y="53"/>
                    <a:pt x="1" y="109"/>
                    <a:pt x="11" y="161"/>
                  </a:cubicBezTo>
                  <a:cubicBezTo>
                    <a:pt x="1" y="109"/>
                    <a:pt x="4" y="53"/>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1"/>
            <p:cNvSpPr/>
            <p:nvPr/>
          </p:nvSpPr>
          <p:spPr>
            <a:xfrm>
              <a:off x="2225489" y="1593050"/>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1"/>
            <p:cNvSpPr/>
            <p:nvPr/>
          </p:nvSpPr>
          <p:spPr>
            <a:xfrm>
              <a:off x="2226494" y="159318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1"/>
            <p:cNvSpPr/>
            <p:nvPr/>
          </p:nvSpPr>
          <p:spPr>
            <a:xfrm>
              <a:off x="2226439" y="159318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1"/>
            <p:cNvSpPr/>
            <p:nvPr/>
          </p:nvSpPr>
          <p:spPr>
            <a:xfrm>
              <a:off x="2226154" y="159314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1"/>
            <p:cNvSpPr/>
            <p:nvPr/>
          </p:nvSpPr>
          <p:spPr>
            <a:xfrm>
              <a:off x="2226304" y="159314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1"/>
            <p:cNvSpPr/>
            <p:nvPr/>
          </p:nvSpPr>
          <p:spPr>
            <a:xfrm>
              <a:off x="2225964" y="15930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1"/>
            <p:cNvSpPr/>
            <p:nvPr/>
          </p:nvSpPr>
          <p:spPr>
            <a:xfrm>
              <a:off x="2225774" y="15930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1"/>
            <p:cNvSpPr/>
            <p:nvPr/>
          </p:nvSpPr>
          <p:spPr>
            <a:xfrm>
              <a:off x="2240044" y="1575454"/>
              <a:ext cx="299" cy="204"/>
            </a:xfrm>
            <a:custGeom>
              <a:avLst/>
              <a:gdLst/>
              <a:ahLst/>
              <a:cxnLst/>
              <a:rect l="l" t="t" r="r" b="b"/>
              <a:pathLst>
                <a:path w="22" h="15" extrusionOk="0">
                  <a:moveTo>
                    <a:pt x="0" y="1"/>
                  </a:moveTo>
                  <a:lnTo>
                    <a:pt x="2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1"/>
            <p:cNvSpPr/>
            <p:nvPr/>
          </p:nvSpPr>
          <p:spPr>
            <a:xfrm>
              <a:off x="2206195" y="1570566"/>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1"/>
            <p:cNvSpPr/>
            <p:nvPr/>
          </p:nvSpPr>
          <p:spPr>
            <a:xfrm>
              <a:off x="2208151" y="1569806"/>
              <a:ext cx="204" cy="109"/>
            </a:xfrm>
            <a:custGeom>
              <a:avLst/>
              <a:gdLst/>
              <a:ahLst/>
              <a:cxnLst/>
              <a:rect l="l" t="t" r="r" b="b"/>
              <a:pathLst>
                <a:path w="15" h="8" extrusionOk="0">
                  <a:moveTo>
                    <a:pt x="0" y="7"/>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1"/>
            <p:cNvSpPr/>
            <p:nvPr/>
          </p:nvSpPr>
          <p:spPr>
            <a:xfrm>
              <a:off x="2225109" y="1570036"/>
              <a:ext cx="1914" cy="109"/>
            </a:xfrm>
            <a:custGeom>
              <a:avLst/>
              <a:gdLst/>
              <a:ahLst/>
              <a:cxnLst/>
              <a:rect l="l" t="t" r="r" b="b"/>
              <a:pathLst>
                <a:path w="141" h="8" extrusionOk="0">
                  <a:moveTo>
                    <a:pt x="141" y="1"/>
                  </a:moveTo>
                  <a:cubicBezTo>
                    <a:pt x="92" y="4"/>
                    <a:pt x="46" y="8"/>
                    <a:pt x="1" y="8"/>
                  </a:cubicBezTo>
                  <a:cubicBezTo>
                    <a:pt x="46" y="8"/>
                    <a:pt x="92" y="4"/>
                    <a:pt x="14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1"/>
            <p:cNvSpPr/>
            <p:nvPr/>
          </p:nvSpPr>
          <p:spPr>
            <a:xfrm>
              <a:off x="2207526" y="1570091"/>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1"/>
            <p:cNvSpPr/>
            <p:nvPr/>
          </p:nvSpPr>
          <p:spPr>
            <a:xfrm>
              <a:off x="2240899" y="1576024"/>
              <a:ext cx="339" cy="204"/>
            </a:xfrm>
            <a:custGeom>
              <a:avLst/>
              <a:gdLst/>
              <a:ahLst/>
              <a:cxnLst/>
              <a:rect l="l" t="t" r="r" b="b"/>
              <a:pathLst>
                <a:path w="25" h="15" extrusionOk="0">
                  <a:moveTo>
                    <a:pt x="0" y="1"/>
                  </a:moveTo>
                  <a:lnTo>
                    <a:pt x="25"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1"/>
            <p:cNvSpPr/>
            <p:nvPr/>
          </p:nvSpPr>
          <p:spPr>
            <a:xfrm>
              <a:off x="2206915" y="1570322"/>
              <a:ext cx="244" cy="109"/>
            </a:xfrm>
            <a:custGeom>
              <a:avLst/>
              <a:gdLst/>
              <a:ahLst/>
              <a:cxnLst/>
              <a:rect l="l" t="t" r="r" b="b"/>
              <a:pathLst>
                <a:path w="18" h="8" extrusionOk="0">
                  <a:moveTo>
                    <a:pt x="0" y="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1"/>
            <p:cNvSpPr/>
            <p:nvPr/>
          </p:nvSpPr>
          <p:spPr>
            <a:xfrm>
              <a:off x="2241755" y="1576554"/>
              <a:ext cx="530" cy="299"/>
            </a:xfrm>
            <a:custGeom>
              <a:avLst/>
              <a:gdLst/>
              <a:ahLst/>
              <a:cxnLst/>
              <a:rect l="l" t="t" r="r" b="b"/>
              <a:pathLst>
                <a:path w="39" h="22" extrusionOk="0">
                  <a:moveTo>
                    <a:pt x="0" y="0"/>
                  </a:moveTo>
                  <a:lnTo>
                    <a:pt x="39"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1"/>
            <p:cNvSpPr/>
            <p:nvPr/>
          </p:nvSpPr>
          <p:spPr>
            <a:xfrm>
              <a:off x="2204539" y="157094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1"/>
            <p:cNvSpPr/>
            <p:nvPr/>
          </p:nvSpPr>
          <p:spPr>
            <a:xfrm>
              <a:off x="2229345" y="1569466"/>
              <a:ext cx="1018" cy="543"/>
            </a:xfrm>
            <a:custGeom>
              <a:avLst/>
              <a:gdLst/>
              <a:ahLst/>
              <a:cxnLst/>
              <a:rect l="l" t="t" r="r" b="b"/>
              <a:pathLst>
                <a:path w="75" h="40" extrusionOk="0">
                  <a:moveTo>
                    <a:pt x="74" y="39"/>
                  </a:moveTo>
                  <a:cubicBezTo>
                    <a:pt x="57" y="15"/>
                    <a:pt x="29" y="1"/>
                    <a:pt x="1" y="1"/>
                  </a:cubicBezTo>
                  <a:cubicBezTo>
                    <a:pt x="29" y="1"/>
                    <a:pt x="57" y="15"/>
                    <a:pt x="74"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1"/>
            <p:cNvSpPr/>
            <p:nvPr/>
          </p:nvSpPr>
          <p:spPr>
            <a:xfrm>
              <a:off x="2205394" y="1570756"/>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1"/>
            <p:cNvSpPr/>
            <p:nvPr/>
          </p:nvSpPr>
          <p:spPr>
            <a:xfrm>
              <a:off x="2095783" y="1657326"/>
              <a:ext cx="30481" cy="15641"/>
            </a:xfrm>
            <a:custGeom>
              <a:avLst/>
              <a:gdLst/>
              <a:ahLst/>
              <a:cxnLst/>
              <a:rect l="l" t="t" r="r" b="b"/>
              <a:pathLst>
                <a:path w="2245" h="1152" extrusionOk="0">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1"/>
            <p:cNvSpPr/>
            <p:nvPr/>
          </p:nvSpPr>
          <p:spPr>
            <a:xfrm>
              <a:off x="2124445" y="1664672"/>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1"/>
            <p:cNvSpPr/>
            <p:nvPr/>
          </p:nvSpPr>
          <p:spPr>
            <a:xfrm>
              <a:off x="2126292" y="166463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1"/>
            <p:cNvSpPr/>
            <p:nvPr/>
          </p:nvSpPr>
          <p:spPr>
            <a:xfrm>
              <a:off x="2119422" y="1659349"/>
              <a:ext cx="136" cy="2539"/>
            </a:xfrm>
            <a:custGeom>
              <a:avLst/>
              <a:gdLst/>
              <a:ahLst/>
              <a:cxnLst/>
              <a:rect l="l" t="t" r="r" b="b"/>
              <a:pathLst>
                <a:path w="10" h="187" extrusionOk="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1"/>
            <p:cNvSpPr/>
            <p:nvPr/>
          </p:nvSpPr>
          <p:spPr>
            <a:xfrm>
              <a:off x="2125681" y="1664536"/>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1"/>
            <p:cNvSpPr/>
            <p:nvPr/>
          </p:nvSpPr>
          <p:spPr>
            <a:xfrm>
              <a:off x="2125206" y="166453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1"/>
            <p:cNvSpPr/>
            <p:nvPr/>
          </p:nvSpPr>
          <p:spPr>
            <a:xfrm>
              <a:off x="2124581" y="1664536"/>
              <a:ext cx="394" cy="149"/>
            </a:xfrm>
            <a:custGeom>
              <a:avLst/>
              <a:gdLst/>
              <a:ahLst/>
              <a:cxnLst/>
              <a:rect l="l" t="t" r="r" b="b"/>
              <a:pathLst>
                <a:path w="29" h="11" extrusionOk="0">
                  <a:moveTo>
                    <a:pt x="1" y="11"/>
                  </a:moveTo>
                  <a:cubicBezTo>
                    <a:pt x="11" y="4"/>
                    <a:pt x="18" y="4"/>
                    <a:pt x="29" y="0"/>
                  </a:cubicBezTo>
                  <a:cubicBezTo>
                    <a:pt x="18" y="4"/>
                    <a:pt x="11" y="4"/>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1"/>
            <p:cNvSpPr/>
            <p:nvPr/>
          </p:nvSpPr>
          <p:spPr>
            <a:xfrm>
              <a:off x="2094588" y="1586533"/>
              <a:ext cx="64181" cy="72259"/>
            </a:xfrm>
            <a:custGeom>
              <a:avLst/>
              <a:gdLst/>
              <a:ahLst/>
              <a:cxnLst/>
              <a:rect l="l" t="t" r="r" b="b"/>
              <a:pathLst>
                <a:path w="4727" h="5322" extrusionOk="0">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1"/>
            <p:cNvSpPr/>
            <p:nvPr/>
          </p:nvSpPr>
          <p:spPr>
            <a:xfrm>
              <a:off x="2158525" y="1622418"/>
              <a:ext cx="299" cy="1113"/>
            </a:xfrm>
            <a:custGeom>
              <a:avLst/>
              <a:gdLst/>
              <a:ahLst/>
              <a:cxnLst/>
              <a:rect l="l" t="t" r="r" b="b"/>
              <a:pathLst>
                <a:path w="22" h="82" extrusionOk="0">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1"/>
            <p:cNvSpPr/>
            <p:nvPr/>
          </p:nvSpPr>
          <p:spPr>
            <a:xfrm>
              <a:off x="2158620" y="1621427"/>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1"/>
            <p:cNvSpPr/>
            <p:nvPr/>
          </p:nvSpPr>
          <p:spPr>
            <a:xfrm>
              <a:off x="2158756" y="1622093"/>
              <a:ext cx="68" cy="149"/>
            </a:xfrm>
            <a:custGeom>
              <a:avLst/>
              <a:gdLst/>
              <a:ahLst/>
              <a:cxnLst/>
              <a:rect l="l" t="t" r="r" b="b"/>
              <a:pathLst>
                <a:path w="5" h="11" extrusionOk="0">
                  <a:moveTo>
                    <a:pt x="1" y="0"/>
                  </a:moveTo>
                  <a:lnTo>
                    <a:pt x="1" y="11"/>
                  </a:lnTo>
                  <a:cubicBezTo>
                    <a:pt x="4" y="7"/>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1"/>
            <p:cNvSpPr/>
            <p:nvPr/>
          </p:nvSpPr>
          <p:spPr>
            <a:xfrm>
              <a:off x="2153433" y="1595847"/>
              <a:ext cx="14" cy="299"/>
            </a:xfrm>
            <a:custGeom>
              <a:avLst/>
              <a:gdLst/>
              <a:ahLst/>
              <a:cxnLst/>
              <a:rect l="l" t="t" r="r" b="b"/>
              <a:pathLst>
                <a:path w="1" h="22" extrusionOk="0">
                  <a:moveTo>
                    <a:pt x="1"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1"/>
            <p:cNvSpPr/>
            <p:nvPr/>
          </p:nvSpPr>
          <p:spPr>
            <a:xfrm>
              <a:off x="2158756" y="1621753"/>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1"/>
            <p:cNvSpPr/>
            <p:nvPr/>
          </p:nvSpPr>
          <p:spPr>
            <a:xfrm>
              <a:off x="2153433" y="1596227"/>
              <a:ext cx="109" cy="448"/>
            </a:xfrm>
            <a:custGeom>
              <a:avLst/>
              <a:gdLst/>
              <a:ahLst/>
              <a:cxnLst/>
              <a:rect l="l" t="t" r="r" b="b"/>
              <a:pathLst>
                <a:path w="8" h="33" extrusionOk="0">
                  <a:moveTo>
                    <a:pt x="8" y="32"/>
                  </a:moveTo>
                  <a:cubicBezTo>
                    <a:pt x="4" y="22"/>
                    <a:pt x="1" y="11"/>
                    <a:pt x="1" y="1"/>
                  </a:cubicBezTo>
                  <a:cubicBezTo>
                    <a:pt x="1" y="11"/>
                    <a:pt x="4" y="22"/>
                    <a:pt x="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1"/>
            <p:cNvSpPr/>
            <p:nvPr/>
          </p:nvSpPr>
          <p:spPr>
            <a:xfrm>
              <a:off x="2147160" y="1646763"/>
              <a:ext cx="3775" cy="2390"/>
            </a:xfrm>
            <a:custGeom>
              <a:avLst/>
              <a:gdLst/>
              <a:ahLst/>
              <a:cxnLst/>
              <a:rect l="l" t="t" r="r" b="b"/>
              <a:pathLst>
                <a:path w="278" h="176" extrusionOk="0">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1"/>
            <p:cNvSpPr/>
            <p:nvPr/>
          </p:nvSpPr>
          <p:spPr>
            <a:xfrm>
              <a:off x="2121445" y="1657027"/>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1"/>
            <p:cNvSpPr/>
            <p:nvPr/>
          </p:nvSpPr>
          <p:spPr>
            <a:xfrm>
              <a:off x="2120073" y="1657123"/>
              <a:ext cx="815" cy="489"/>
            </a:xfrm>
            <a:custGeom>
              <a:avLst/>
              <a:gdLst/>
              <a:ahLst/>
              <a:cxnLst/>
              <a:rect l="l" t="t" r="r" b="b"/>
              <a:pathLst>
                <a:path w="60" h="36" extrusionOk="0">
                  <a:moveTo>
                    <a:pt x="60" y="0"/>
                  </a:moveTo>
                  <a:cubicBezTo>
                    <a:pt x="39" y="4"/>
                    <a:pt x="14" y="14"/>
                    <a:pt x="0" y="35"/>
                  </a:cubicBezTo>
                  <a:cubicBezTo>
                    <a:pt x="14" y="18"/>
                    <a:pt x="39" y="4"/>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1"/>
            <p:cNvSpPr/>
            <p:nvPr/>
          </p:nvSpPr>
          <p:spPr>
            <a:xfrm>
              <a:off x="2121159" y="16570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1"/>
            <p:cNvSpPr/>
            <p:nvPr/>
          </p:nvSpPr>
          <p:spPr>
            <a:xfrm>
              <a:off x="2122069" y="1657123"/>
              <a:ext cx="244" cy="109"/>
            </a:xfrm>
            <a:custGeom>
              <a:avLst/>
              <a:gdLst/>
              <a:ahLst/>
              <a:cxnLst/>
              <a:rect l="l" t="t" r="r" b="b"/>
              <a:pathLst>
                <a:path w="18" h="8" extrusionOk="0">
                  <a:moveTo>
                    <a:pt x="0"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1"/>
            <p:cNvSpPr/>
            <p:nvPr/>
          </p:nvSpPr>
          <p:spPr>
            <a:xfrm>
              <a:off x="2123020" y="1657598"/>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1"/>
            <p:cNvSpPr/>
            <p:nvPr/>
          </p:nvSpPr>
          <p:spPr>
            <a:xfrm>
              <a:off x="2122680" y="1657408"/>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1"/>
            <p:cNvSpPr/>
            <p:nvPr/>
          </p:nvSpPr>
          <p:spPr>
            <a:xfrm>
              <a:off x="2122395" y="1657258"/>
              <a:ext cx="204" cy="109"/>
            </a:xfrm>
            <a:custGeom>
              <a:avLst/>
              <a:gdLst/>
              <a:ahLst/>
              <a:cxnLst/>
              <a:rect l="l" t="t" r="r" b="b"/>
              <a:pathLst>
                <a:path w="15" h="8" extrusionOk="0">
                  <a:moveTo>
                    <a:pt x="1" y="1"/>
                  </a:moveTo>
                  <a:lnTo>
                    <a:pt x="1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1"/>
            <p:cNvSpPr/>
            <p:nvPr/>
          </p:nvSpPr>
          <p:spPr>
            <a:xfrm>
              <a:off x="2121730" y="1657068"/>
              <a:ext cx="258" cy="68"/>
            </a:xfrm>
            <a:custGeom>
              <a:avLst/>
              <a:gdLst/>
              <a:ahLst/>
              <a:cxnLst/>
              <a:rect l="l" t="t" r="r" b="b"/>
              <a:pathLst>
                <a:path w="19" h="5" extrusionOk="0">
                  <a:moveTo>
                    <a:pt x="1"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1"/>
            <p:cNvSpPr/>
            <p:nvPr/>
          </p:nvSpPr>
          <p:spPr>
            <a:xfrm>
              <a:off x="2123305" y="1657788"/>
              <a:ext cx="434" cy="299"/>
            </a:xfrm>
            <a:custGeom>
              <a:avLst/>
              <a:gdLst/>
              <a:ahLst/>
              <a:cxnLst/>
              <a:rect l="l" t="t" r="r" b="b"/>
              <a:pathLst>
                <a:path w="32" h="22" extrusionOk="0">
                  <a:moveTo>
                    <a:pt x="0" y="0"/>
                  </a:moveTo>
                  <a:lnTo>
                    <a:pt x="32"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1"/>
            <p:cNvSpPr/>
            <p:nvPr/>
          </p:nvSpPr>
          <p:spPr>
            <a:xfrm>
              <a:off x="2146454" y="1643436"/>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1"/>
            <p:cNvSpPr/>
            <p:nvPr/>
          </p:nvSpPr>
          <p:spPr>
            <a:xfrm>
              <a:off x="2146780" y="1643667"/>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1"/>
            <p:cNvSpPr/>
            <p:nvPr/>
          </p:nvSpPr>
          <p:spPr>
            <a:xfrm>
              <a:off x="2150867" y="16467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1"/>
            <p:cNvSpPr/>
            <p:nvPr/>
          </p:nvSpPr>
          <p:spPr>
            <a:xfrm>
              <a:off x="2158280" y="1623559"/>
              <a:ext cx="258" cy="543"/>
            </a:xfrm>
            <a:custGeom>
              <a:avLst/>
              <a:gdLst/>
              <a:ahLst/>
              <a:cxnLst/>
              <a:rect l="l" t="t" r="r" b="b"/>
              <a:pathLst>
                <a:path w="19" h="40" extrusionOk="0">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1"/>
            <p:cNvSpPr/>
            <p:nvPr/>
          </p:nvSpPr>
          <p:spPr>
            <a:xfrm>
              <a:off x="2150731" y="164657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1"/>
            <p:cNvSpPr/>
            <p:nvPr/>
          </p:nvSpPr>
          <p:spPr>
            <a:xfrm>
              <a:off x="2157859" y="1623993"/>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1"/>
            <p:cNvSpPr/>
            <p:nvPr/>
          </p:nvSpPr>
          <p:spPr>
            <a:xfrm>
              <a:off x="2158090" y="162403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1"/>
            <p:cNvSpPr/>
            <p:nvPr/>
          </p:nvSpPr>
          <p:spPr>
            <a:xfrm>
              <a:off x="2147310" y="164404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1"/>
            <p:cNvSpPr/>
            <p:nvPr/>
          </p:nvSpPr>
          <p:spPr>
            <a:xfrm>
              <a:off x="2147785" y="164433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1"/>
            <p:cNvSpPr/>
            <p:nvPr/>
          </p:nvSpPr>
          <p:spPr>
            <a:xfrm>
              <a:off x="2145409" y="1642717"/>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1"/>
            <p:cNvSpPr/>
            <p:nvPr/>
          </p:nvSpPr>
          <p:spPr>
            <a:xfrm>
              <a:off x="2145069" y="1642486"/>
              <a:ext cx="299" cy="204"/>
            </a:xfrm>
            <a:custGeom>
              <a:avLst/>
              <a:gdLst/>
              <a:ahLst/>
              <a:cxnLst/>
              <a:rect l="l" t="t" r="r" b="b"/>
              <a:pathLst>
                <a:path w="22" h="15" extrusionOk="0">
                  <a:moveTo>
                    <a:pt x="22"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1"/>
            <p:cNvSpPr/>
            <p:nvPr/>
          </p:nvSpPr>
          <p:spPr>
            <a:xfrm>
              <a:off x="2158430" y="1623274"/>
              <a:ext cx="204" cy="543"/>
            </a:xfrm>
            <a:custGeom>
              <a:avLst/>
              <a:gdLst/>
              <a:ahLst/>
              <a:cxnLst/>
              <a:rect l="l" t="t" r="r" b="b"/>
              <a:pathLst>
                <a:path w="15" h="40" extrusionOk="0">
                  <a:moveTo>
                    <a:pt x="14" y="1"/>
                  </a:moveTo>
                  <a:lnTo>
                    <a:pt x="7" y="18"/>
                  </a:lnTo>
                  <a:lnTo>
                    <a:pt x="7" y="22"/>
                  </a:lnTo>
                  <a:lnTo>
                    <a:pt x="0" y="39"/>
                  </a:lnTo>
                  <a:cubicBezTo>
                    <a:pt x="7" y="25"/>
                    <a:pt x="11" y="15"/>
                    <a:pt x="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1"/>
            <p:cNvSpPr/>
            <p:nvPr/>
          </p:nvSpPr>
          <p:spPr>
            <a:xfrm>
              <a:off x="2150921" y="1646763"/>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1"/>
            <p:cNvSpPr/>
            <p:nvPr/>
          </p:nvSpPr>
          <p:spPr>
            <a:xfrm>
              <a:off x="2102911" y="1600219"/>
              <a:ext cx="109" cy="489"/>
            </a:xfrm>
            <a:custGeom>
              <a:avLst/>
              <a:gdLst/>
              <a:ahLst/>
              <a:cxnLst/>
              <a:rect l="l" t="t" r="r" b="b"/>
              <a:pathLst>
                <a:path w="8" h="36" extrusionOk="0">
                  <a:moveTo>
                    <a:pt x="7" y="36"/>
                  </a:moveTo>
                  <a:cubicBezTo>
                    <a:pt x="7" y="25"/>
                    <a:pt x="4" y="15"/>
                    <a:pt x="0" y="1"/>
                  </a:cubicBezTo>
                  <a:cubicBezTo>
                    <a:pt x="4" y="15"/>
                    <a:pt x="7" y="25"/>
                    <a:pt x="7"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1"/>
            <p:cNvSpPr/>
            <p:nvPr/>
          </p:nvSpPr>
          <p:spPr>
            <a:xfrm>
              <a:off x="2103101" y="1604741"/>
              <a:ext cx="54" cy="149"/>
            </a:xfrm>
            <a:custGeom>
              <a:avLst/>
              <a:gdLst/>
              <a:ahLst/>
              <a:cxnLst/>
              <a:rect l="l" t="t" r="r" b="b"/>
              <a:pathLst>
                <a:path w="4" h="11" extrusionOk="0">
                  <a:moveTo>
                    <a:pt x="4" y="0"/>
                  </a:moveTo>
                  <a:lnTo>
                    <a:pt x="4" y="0"/>
                  </a:lnTo>
                  <a:cubicBezTo>
                    <a:pt x="0" y="4"/>
                    <a:pt x="0" y="7"/>
                    <a:pt x="0" y="11"/>
                  </a:cubicBezTo>
                  <a:cubicBezTo>
                    <a:pt x="0" y="7"/>
                    <a:pt x="0"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1"/>
            <p:cNvSpPr/>
            <p:nvPr/>
          </p:nvSpPr>
          <p:spPr>
            <a:xfrm>
              <a:off x="2103142" y="1601224"/>
              <a:ext cx="68" cy="394"/>
            </a:xfrm>
            <a:custGeom>
              <a:avLst/>
              <a:gdLst/>
              <a:ahLst/>
              <a:cxnLst/>
              <a:rect l="l" t="t" r="r" b="b"/>
              <a:pathLst>
                <a:path w="5" h="29" extrusionOk="0">
                  <a:moveTo>
                    <a:pt x="4" y="28"/>
                  </a:moveTo>
                  <a:cubicBezTo>
                    <a:pt x="4" y="18"/>
                    <a:pt x="1" y="7"/>
                    <a:pt x="1" y="0"/>
                  </a:cubicBezTo>
                  <a:cubicBezTo>
                    <a:pt x="1" y="7"/>
                    <a:pt x="4" y="18"/>
                    <a:pt x="4"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1"/>
            <p:cNvSpPr/>
            <p:nvPr/>
          </p:nvSpPr>
          <p:spPr>
            <a:xfrm>
              <a:off x="2103291" y="1602079"/>
              <a:ext cx="14" cy="394"/>
            </a:xfrm>
            <a:custGeom>
              <a:avLst/>
              <a:gdLst/>
              <a:ahLst/>
              <a:cxnLst/>
              <a:rect l="l" t="t" r="r" b="b"/>
              <a:pathLst>
                <a:path w="1" h="29" extrusionOk="0">
                  <a:moveTo>
                    <a:pt x="0" y="28"/>
                  </a:moveTo>
                  <a:cubicBezTo>
                    <a:pt x="0" y="18"/>
                    <a:pt x="0" y="11"/>
                    <a:pt x="0" y="0"/>
                  </a:cubicBezTo>
                  <a:cubicBezTo>
                    <a:pt x="0" y="7"/>
                    <a:pt x="0" y="18"/>
                    <a:pt x="0"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1"/>
            <p:cNvSpPr/>
            <p:nvPr/>
          </p:nvSpPr>
          <p:spPr>
            <a:xfrm>
              <a:off x="2103332" y="1602840"/>
              <a:ext cx="14" cy="339"/>
            </a:xfrm>
            <a:custGeom>
              <a:avLst/>
              <a:gdLst/>
              <a:ahLst/>
              <a:cxnLst/>
              <a:rect l="l" t="t" r="r" b="b"/>
              <a:pathLst>
                <a:path w="1" h="25" extrusionOk="0">
                  <a:moveTo>
                    <a:pt x="1" y="0"/>
                  </a:moveTo>
                  <a:lnTo>
                    <a:pt x="1" y="25"/>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1"/>
            <p:cNvSpPr/>
            <p:nvPr/>
          </p:nvSpPr>
          <p:spPr>
            <a:xfrm>
              <a:off x="2103237" y="1604170"/>
              <a:ext cx="68" cy="244"/>
            </a:xfrm>
            <a:custGeom>
              <a:avLst/>
              <a:gdLst/>
              <a:ahLst/>
              <a:cxnLst/>
              <a:rect l="l" t="t" r="r" b="b"/>
              <a:pathLst>
                <a:path w="5" h="18" extrusionOk="0">
                  <a:moveTo>
                    <a:pt x="4" y="0"/>
                  </a:moveTo>
                  <a:cubicBezTo>
                    <a:pt x="1" y="4"/>
                    <a:pt x="1" y="11"/>
                    <a:pt x="1" y="18"/>
                  </a:cubicBezTo>
                  <a:cubicBezTo>
                    <a:pt x="1" y="11"/>
                    <a:pt x="1"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1"/>
            <p:cNvSpPr/>
            <p:nvPr/>
          </p:nvSpPr>
          <p:spPr>
            <a:xfrm>
              <a:off x="2103332" y="1603546"/>
              <a:ext cx="14" cy="258"/>
            </a:xfrm>
            <a:custGeom>
              <a:avLst/>
              <a:gdLst/>
              <a:ahLst/>
              <a:cxnLst/>
              <a:rect l="l" t="t" r="r" b="b"/>
              <a:pathLst>
                <a:path w="1" h="19" extrusionOk="0">
                  <a:moveTo>
                    <a:pt x="1" y="18"/>
                  </a:moveTo>
                  <a:lnTo>
                    <a:pt x="1" y="1"/>
                  </a:lnTo>
                  <a:cubicBezTo>
                    <a:pt x="1" y="8"/>
                    <a:pt x="1"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1"/>
            <p:cNvSpPr/>
            <p:nvPr/>
          </p:nvSpPr>
          <p:spPr>
            <a:xfrm>
              <a:off x="2095308" y="1620572"/>
              <a:ext cx="149" cy="489"/>
            </a:xfrm>
            <a:custGeom>
              <a:avLst/>
              <a:gdLst/>
              <a:ahLst/>
              <a:cxnLst/>
              <a:rect l="l" t="t" r="r" b="b"/>
              <a:pathLst>
                <a:path w="11" h="36" extrusionOk="0">
                  <a:moveTo>
                    <a:pt x="0" y="35"/>
                  </a:moveTo>
                  <a:cubicBezTo>
                    <a:pt x="4" y="25"/>
                    <a:pt x="7" y="11"/>
                    <a:pt x="11" y="0"/>
                  </a:cubicBezTo>
                  <a:cubicBezTo>
                    <a:pt x="7" y="11"/>
                    <a:pt x="4" y="25"/>
                    <a:pt x="0"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1"/>
            <p:cNvSpPr/>
            <p:nvPr/>
          </p:nvSpPr>
          <p:spPr>
            <a:xfrm>
              <a:off x="2095593" y="1634068"/>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1"/>
            <p:cNvSpPr/>
            <p:nvPr/>
          </p:nvSpPr>
          <p:spPr>
            <a:xfrm>
              <a:off x="2095308" y="1633688"/>
              <a:ext cx="244" cy="299"/>
            </a:xfrm>
            <a:custGeom>
              <a:avLst/>
              <a:gdLst/>
              <a:ahLst/>
              <a:cxnLst/>
              <a:rect l="l" t="t" r="r" b="b"/>
              <a:pathLst>
                <a:path w="18" h="22" extrusionOk="0">
                  <a:moveTo>
                    <a:pt x="0"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1"/>
            <p:cNvSpPr/>
            <p:nvPr/>
          </p:nvSpPr>
          <p:spPr>
            <a:xfrm>
              <a:off x="2095159" y="1633443"/>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1"/>
            <p:cNvSpPr/>
            <p:nvPr/>
          </p:nvSpPr>
          <p:spPr>
            <a:xfrm>
              <a:off x="2097345" y="1638969"/>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1"/>
            <p:cNvSpPr/>
            <p:nvPr/>
          </p:nvSpPr>
          <p:spPr>
            <a:xfrm>
              <a:off x="2096163" y="1635059"/>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1"/>
            <p:cNvSpPr/>
            <p:nvPr/>
          </p:nvSpPr>
          <p:spPr>
            <a:xfrm>
              <a:off x="2096014" y="1634774"/>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1"/>
            <p:cNvSpPr/>
            <p:nvPr/>
          </p:nvSpPr>
          <p:spPr>
            <a:xfrm>
              <a:off x="2097249" y="1638345"/>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1"/>
            <p:cNvSpPr/>
            <p:nvPr/>
          </p:nvSpPr>
          <p:spPr>
            <a:xfrm>
              <a:off x="2097059" y="1637299"/>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1"/>
            <p:cNvSpPr/>
            <p:nvPr/>
          </p:nvSpPr>
          <p:spPr>
            <a:xfrm>
              <a:off x="2096774" y="1636444"/>
              <a:ext cx="68" cy="149"/>
            </a:xfrm>
            <a:custGeom>
              <a:avLst/>
              <a:gdLst/>
              <a:ahLst/>
              <a:cxnLst/>
              <a:rect l="l" t="t" r="r" b="b"/>
              <a:pathLst>
                <a:path w="5" h="11" extrusionOk="0">
                  <a:moveTo>
                    <a:pt x="1"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1"/>
            <p:cNvSpPr/>
            <p:nvPr/>
          </p:nvSpPr>
          <p:spPr>
            <a:xfrm>
              <a:off x="2096639" y="1636009"/>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1"/>
            <p:cNvSpPr/>
            <p:nvPr/>
          </p:nvSpPr>
          <p:spPr>
            <a:xfrm>
              <a:off x="2097154" y="1637775"/>
              <a:ext cx="68" cy="204"/>
            </a:xfrm>
            <a:custGeom>
              <a:avLst/>
              <a:gdLst/>
              <a:ahLst/>
              <a:cxnLst/>
              <a:rect l="l" t="t" r="r" b="b"/>
              <a:pathLst>
                <a:path w="5" h="15" extrusionOk="0">
                  <a:moveTo>
                    <a:pt x="1"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1"/>
            <p:cNvSpPr/>
            <p:nvPr/>
          </p:nvSpPr>
          <p:spPr>
            <a:xfrm>
              <a:off x="2096924" y="1636824"/>
              <a:ext cx="54" cy="204"/>
            </a:xfrm>
            <a:custGeom>
              <a:avLst/>
              <a:gdLst/>
              <a:ahLst/>
              <a:cxnLst/>
              <a:rect l="l" t="t" r="r" b="b"/>
              <a:pathLst>
                <a:path w="4" h="15" extrusionOk="0">
                  <a:moveTo>
                    <a:pt x="0"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1"/>
            <p:cNvSpPr/>
            <p:nvPr/>
          </p:nvSpPr>
          <p:spPr>
            <a:xfrm>
              <a:off x="2096353" y="1635344"/>
              <a:ext cx="54" cy="163"/>
            </a:xfrm>
            <a:custGeom>
              <a:avLst/>
              <a:gdLst/>
              <a:ahLst/>
              <a:cxnLst/>
              <a:rect l="l" t="t" r="r" b="b"/>
              <a:pathLst>
                <a:path w="4" h="12" extrusionOk="0">
                  <a:moveTo>
                    <a:pt x="0"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1"/>
            <p:cNvSpPr/>
            <p:nvPr/>
          </p:nvSpPr>
          <p:spPr>
            <a:xfrm>
              <a:off x="2096489" y="1635724"/>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1"/>
            <p:cNvSpPr/>
            <p:nvPr/>
          </p:nvSpPr>
          <p:spPr>
            <a:xfrm>
              <a:off x="2095878" y="1634543"/>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1"/>
            <p:cNvSpPr/>
            <p:nvPr/>
          </p:nvSpPr>
          <p:spPr>
            <a:xfrm>
              <a:off x="2095729" y="1634299"/>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1"/>
            <p:cNvSpPr/>
            <p:nvPr/>
          </p:nvSpPr>
          <p:spPr>
            <a:xfrm>
              <a:off x="2095254" y="163296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1"/>
            <p:cNvSpPr/>
            <p:nvPr/>
          </p:nvSpPr>
          <p:spPr>
            <a:xfrm>
              <a:off x="2095064" y="1633063"/>
              <a:ext cx="163" cy="258"/>
            </a:xfrm>
            <a:custGeom>
              <a:avLst/>
              <a:gdLst/>
              <a:ahLst/>
              <a:cxnLst/>
              <a:rect l="l" t="t" r="r" b="b"/>
              <a:pathLst>
                <a:path w="12" h="19" extrusionOk="0">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1"/>
            <p:cNvSpPr/>
            <p:nvPr/>
          </p:nvSpPr>
          <p:spPr>
            <a:xfrm>
              <a:off x="2094588" y="1626274"/>
              <a:ext cx="964" cy="1860"/>
            </a:xfrm>
            <a:custGeom>
              <a:avLst/>
              <a:gdLst/>
              <a:ahLst/>
              <a:cxnLst/>
              <a:rect l="l" t="t" r="r" b="b"/>
              <a:pathLst>
                <a:path w="71" h="137" extrusionOk="0">
                  <a:moveTo>
                    <a:pt x="71" y="137"/>
                  </a:moveTo>
                  <a:cubicBezTo>
                    <a:pt x="46" y="95"/>
                    <a:pt x="1" y="28"/>
                    <a:pt x="4" y="0"/>
                  </a:cubicBezTo>
                  <a:lnTo>
                    <a:pt x="4" y="0"/>
                  </a:lnTo>
                  <a:cubicBezTo>
                    <a:pt x="1" y="28"/>
                    <a:pt x="46" y="95"/>
                    <a:pt x="71" y="13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1"/>
            <p:cNvSpPr/>
            <p:nvPr/>
          </p:nvSpPr>
          <p:spPr>
            <a:xfrm>
              <a:off x="2095064" y="163330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1"/>
            <p:cNvSpPr/>
            <p:nvPr/>
          </p:nvSpPr>
          <p:spPr>
            <a:xfrm>
              <a:off x="2109944" y="1656498"/>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1"/>
            <p:cNvSpPr/>
            <p:nvPr/>
          </p:nvSpPr>
          <p:spPr>
            <a:xfrm>
              <a:off x="2110555" y="1656362"/>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1"/>
            <p:cNvSpPr/>
            <p:nvPr/>
          </p:nvSpPr>
          <p:spPr>
            <a:xfrm>
              <a:off x="2118118" y="1656647"/>
              <a:ext cx="869" cy="394"/>
            </a:xfrm>
            <a:custGeom>
              <a:avLst/>
              <a:gdLst/>
              <a:ahLst/>
              <a:cxnLst/>
              <a:rect l="l" t="t" r="r" b="b"/>
              <a:pathLst>
                <a:path w="64" h="29" extrusionOk="0">
                  <a:moveTo>
                    <a:pt x="1" y="0"/>
                  </a:moveTo>
                  <a:lnTo>
                    <a:pt x="64"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1"/>
            <p:cNvSpPr/>
            <p:nvPr/>
          </p:nvSpPr>
          <p:spPr>
            <a:xfrm>
              <a:off x="2109374" y="1656552"/>
              <a:ext cx="244" cy="14"/>
            </a:xfrm>
            <a:custGeom>
              <a:avLst/>
              <a:gdLst/>
              <a:ahLst/>
              <a:cxnLst/>
              <a:rect l="l" t="t" r="r" b="b"/>
              <a:pathLst>
                <a:path w="18" h="1" extrusionOk="0">
                  <a:moveTo>
                    <a:pt x="0"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1"/>
            <p:cNvSpPr/>
            <p:nvPr/>
          </p:nvSpPr>
          <p:spPr>
            <a:xfrm>
              <a:off x="2110325" y="1656403"/>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1"/>
            <p:cNvSpPr/>
            <p:nvPr/>
          </p:nvSpPr>
          <p:spPr>
            <a:xfrm>
              <a:off x="2117222" y="1656308"/>
              <a:ext cx="774" cy="299"/>
            </a:xfrm>
            <a:custGeom>
              <a:avLst/>
              <a:gdLst/>
              <a:ahLst/>
              <a:cxnLst/>
              <a:rect l="l" t="t" r="r" b="b"/>
              <a:pathLst>
                <a:path w="57" h="22" extrusionOk="0">
                  <a:moveTo>
                    <a:pt x="0" y="1"/>
                  </a:moveTo>
                  <a:lnTo>
                    <a:pt x="56"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1"/>
            <p:cNvSpPr/>
            <p:nvPr/>
          </p:nvSpPr>
          <p:spPr>
            <a:xfrm>
              <a:off x="2110650" y="1656308"/>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1"/>
            <p:cNvSpPr/>
            <p:nvPr/>
          </p:nvSpPr>
          <p:spPr>
            <a:xfrm>
              <a:off x="2110135" y="1656457"/>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1"/>
            <p:cNvSpPr/>
            <p:nvPr/>
          </p:nvSpPr>
          <p:spPr>
            <a:xfrm>
              <a:off x="2119069" y="1657123"/>
              <a:ext cx="964" cy="434"/>
            </a:xfrm>
            <a:custGeom>
              <a:avLst/>
              <a:gdLst/>
              <a:ahLst/>
              <a:cxnLst/>
              <a:rect l="l" t="t" r="r" b="b"/>
              <a:pathLst>
                <a:path w="71" h="32" extrusionOk="0">
                  <a:moveTo>
                    <a:pt x="1" y="0"/>
                  </a:moveTo>
                  <a:lnTo>
                    <a:pt x="7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1"/>
            <p:cNvSpPr/>
            <p:nvPr/>
          </p:nvSpPr>
          <p:spPr>
            <a:xfrm>
              <a:off x="2108994" y="1656593"/>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1"/>
            <p:cNvSpPr/>
            <p:nvPr/>
          </p:nvSpPr>
          <p:spPr>
            <a:xfrm>
              <a:off x="2109659" y="1656498"/>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1"/>
            <p:cNvSpPr/>
            <p:nvPr/>
          </p:nvSpPr>
          <p:spPr>
            <a:xfrm>
              <a:off x="2116407" y="1656023"/>
              <a:ext cx="679" cy="258"/>
            </a:xfrm>
            <a:custGeom>
              <a:avLst/>
              <a:gdLst/>
              <a:ahLst/>
              <a:cxnLst/>
              <a:rect l="l" t="t" r="r" b="b"/>
              <a:pathLst>
                <a:path w="50" h="19" extrusionOk="0">
                  <a:moveTo>
                    <a:pt x="1" y="1"/>
                  </a:moveTo>
                  <a:cubicBezTo>
                    <a:pt x="15" y="4"/>
                    <a:pt x="32" y="11"/>
                    <a:pt x="50" y="18"/>
                  </a:cubicBezTo>
                  <a:cubicBezTo>
                    <a:pt x="32" y="11"/>
                    <a:pt x="1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1"/>
            <p:cNvSpPr/>
            <p:nvPr/>
          </p:nvSpPr>
          <p:spPr>
            <a:xfrm>
              <a:off x="2106428" y="1656552"/>
              <a:ext cx="584" cy="14"/>
            </a:xfrm>
            <a:custGeom>
              <a:avLst/>
              <a:gdLst/>
              <a:ahLst/>
              <a:cxnLst/>
              <a:rect l="l" t="t" r="r" b="b"/>
              <a:pathLst>
                <a:path w="43" h="1" extrusionOk="0">
                  <a:moveTo>
                    <a:pt x="0" y="0"/>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1"/>
            <p:cNvSpPr/>
            <p:nvPr/>
          </p:nvSpPr>
          <p:spPr>
            <a:xfrm>
              <a:off x="2105898" y="1656498"/>
              <a:ext cx="299" cy="14"/>
            </a:xfrm>
            <a:custGeom>
              <a:avLst/>
              <a:gdLst/>
              <a:ahLst/>
              <a:cxnLst/>
              <a:rect l="l" t="t" r="r" b="b"/>
              <a:pathLst>
                <a:path w="22" h="1" extrusionOk="0">
                  <a:moveTo>
                    <a:pt x="22"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1"/>
            <p:cNvSpPr/>
            <p:nvPr/>
          </p:nvSpPr>
          <p:spPr>
            <a:xfrm>
              <a:off x="2110460" y="1656403"/>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1"/>
            <p:cNvSpPr/>
            <p:nvPr/>
          </p:nvSpPr>
          <p:spPr>
            <a:xfrm>
              <a:off x="2107039" y="1656593"/>
              <a:ext cx="1969" cy="14"/>
            </a:xfrm>
            <a:custGeom>
              <a:avLst/>
              <a:gdLst/>
              <a:ahLst/>
              <a:cxnLst/>
              <a:rect l="l" t="t" r="r" b="b"/>
              <a:pathLst>
                <a:path w="145" h="1" extrusionOk="0">
                  <a:moveTo>
                    <a:pt x="144" y="1"/>
                  </a:moveTo>
                  <a:lnTo>
                    <a:pt x="1" y="1"/>
                  </a:lnTo>
                  <a:cubicBezTo>
                    <a:pt x="60" y="1"/>
                    <a:pt x="106"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1"/>
            <p:cNvSpPr/>
            <p:nvPr/>
          </p:nvSpPr>
          <p:spPr>
            <a:xfrm>
              <a:off x="2203154" y="1406808"/>
              <a:ext cx="75925" cy="121342"/>
            </a:xfrm>
            <a:custGeom>
              <a:avLst/>
              <a:gdLst/>
              <a:ahLst/>
              <a:cxnLst/>
              <a:rect l="l" t="t" r="r" b="b"/>
              <a:pathLst>
                <a:path w="5592" h="8937" extrusionOk="0">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1"/>
            <p:cNvSpPr/>
            <p:nvPr/>
          </p:nvSpPr>
          <p:spPr>
            <a:xfrm>
              <a:off x="2302786" y="1795464"/>
              <a:ext cx="154498" cy="123284"/>
            </a:xfrm>
            <a:custGeom>
              <a:avLst/>
              <a:gdLst/>
              <a:ahLst/>
              <a:cxnLst/>
              <a:rect l="l" t="t" r="r" b="b"/>
              <a:pathLst>
                <a:path w="11379" h="9080" extrusionOk="0">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1"/>
            <p:cNvSpPr/>
            <p:nvPr/>
          </p:nvSpPr>
          <p:spPr>
            <a:xfrm>
              <a:off x="2303017" y="1816074"/>
              <a:ext cx="394" cy="1059"/>
            </a:xfrm>
            <a:custGeom>
              <a:avLst/>
              <a:gdLst/>
              <a:ahLst/>
              <a:cxnLst/>
              <a:rect l="l" t="t" r="r" b="b"/>
              <a:pathLst>
                <a:path w="29" h="78" extrusionOk="0">
                  <a:moveTo>
                    <a:pt x="29" y="0"/>
                  </a:moveTo>
                  <a:lnTo>
                    <a:pt x="1" y="7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1"/>
            <p:cNvSpPr/>
            <p:nvPr/>
          </p:nvSpPr>
          <p:spPr>
            <a:xfrm>
              <a:off x="2334625" y="1795491"/>
              <a:ext cx="1534" cy="14"/>
            </a:xfrm>
            <a:custGeom>
              <a:avLst/>
              <a:gdLst/>
              <a:ahLst/>
              <a:cxnLst/>
              <a:rect l="l" t="t" r="r" b="b"/>
              <a:pathLst>
                <a:path w="113" h="1" extrusionOk="0">
                  <a:moveTo>
                    <a:pt x="113" y="0"/>
                  </a:moveTo>
                  <a:lnTo>
                    <a:pt x="113"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1"/>
            <p:cNvSpPr/>
            <p:nvPr/>
          </p:nvSpPr>
          <p:spPr>
            <a:xfrm>
              <a:off x="2312765" y="1818355"/>
              <a:ext cx="434" cy="204"/>
            </a:xfrm>
            <a:custGeom>
              <a:avLst/>
              <a:gdLst/>
              <a:ahLst/>
              <a:cxnLst/>
              <a:rect l="l" t="t" r="r" b="b"/>
              <a:pathLst>
                <a:path w="32" h="15" extrusionOk="0">
                  <a:moveTo>
                    <a:pt x="32"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1"/>
            <p:cNvSpPr/>
            <p:nvPr/>
          </p:nvSpPr>
          <p:spPr>
            <a:xfrm>
              <a:off x="2311530" y="1818776"/>
              <a:ext cx="434" cy="109"/>
            </a:xfrm>
            <a:custGeom>
              <a:avLst/>
              <a:gdLst/>
              <a:ahLst/>
              <a:cxnLst/>
              <a:rect l="l" t="t" r="r" b="b"/>
              <a:pathLst>
                <a:path w="32" h="8" extrusionOk="0">
                  <a:moveTo>
                    <a:pt x="32"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1"/>
            <p:cNvSpPr/>
            <p:nvPr/>
          </p:nvSpPr>
          <p:spPr>
            <a:xfrm>
              <a:off x="2314571" y="1817025"/>
              <a:ext cx="584" cy="489"/>
            </a:xfrm>
            <a:custGeom>
              <a:avLst/>
              <a:gdLst/>
              <a:ahLst/>
              <a:cxnLst/>
              <a:rect l="l" t="t" r="r" b="b"/>
              <a:pathLst>
                <a:path w="43" h="36" extrusionOk="0">
                  <a:moveTo>
                    <a:pt x="43" y="0"/>
                  </a:moveTo>
                  <a:cubicBezTo>
                    <a:pt x="29" y="14"/>
                    <a:pt x="15" y="25"/>
                    <a:pt x="1" y="35"/>
                  </a:cubicBezTo>
                  <a:cubicBezTo>
                    <a:pt x="15" y="25"/>
                    <a:pt x="29" y="14"/>
                    <a:pt x="4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1"/>
            <p:cNvSpPr/>
            <p:nvPr/>
          </p:nvSpPr>
          <p:spPr>
            <a:xfrm>
              <a:off x="2310959" y="1818926"/>
              <a:ext cx="394" cy="54"/>
            </a:xfrm>
            <a:custGeom>
              <a:avLst/>
              <a:gdLst/>
              <a:ahLst/>
              <a:cxnLst/>
              <a:rect l="l" t="t" r="r" b="b"/>
              <a:pathLst>
                <a:path w="29" h="4" extrusionOk="0">
                  <a:moveTo>
                    <a:pt x="28" y="0"/>
                  </a:moveTo>
                  <a:cubicBezTo>
                    <a:pt x="18" y="0"/>
                    <a:pt x="11" y="0"/>
                    <a:pt x="0" y="4"/>
                  </a:cubicBezTo>
                  <a:cubicBezTo>
                    <a:pt x="11" y="0"/>
                    <a:pt x="18" y="0"/>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1"/>
            <p:cNvSpPr/>
            <p:nvPr/>
          </p:nvSpPr>
          <p:spPr>
            <a:xfrm>
              <a:off x="2313376" y="1818016"/>
              <a:ext cx="448" cy="258"/>
            </a:xfrm>
            <a:custGeom>
              <a:avLst/>
              <a:gdLst/>
              <a:ahLst/>
              <a:cxnLst/>
              <a:rect l="l" t="t" r="r" b="b"/>
              <a:pathLst>
                <a:path w="33" h="19" extrusionOk="0">
                  <a:moveTo>
                    <a:pt x="33" y="1"/>
                  </a:moveTo>
                  <a:cubicBezTo>
                    <a:pt x="22" y="8"/>
                    <a:pt x="12" y="11"/>
                    <a:pt x="1" y="18"/>
                  </a:cubicBezTo>
                  <a:cubicBezTo>
                    <a:pt x="12" y="11"/>
                    <a:pt x="22" y="8"/>
                    <a:pt x="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1"/>
            <p:cNvSpPr/>
            <p:nvPr/>
          </p:nvSpPr>
          <p:spPr>
            <a:xfrm>
              <a:off x="2314001" y="1817595"/>
              <a:ext cx="448" cy="299"/>
            </a:xfrm>
            <a:custGeom>
              <a:avLst/>
              <a:gdLst/>
              <a:ahLst/>
              <a:cxnLst/>
              <a:rect l="l" t="t" r="r" b="b"/>
              <a:pathLst>
                <a:path w="33" h="22" extrusionOk="0">
                  <a:moveTo>
                    <a:pt x="32" y="0"/>
                  </a:moveTo>
                  <a:cubicBezTo>
                    <a:pt x="18" y="7"/>
                    <a:pt x="11" y="14"/>
                    <a:pt x="1" y="21"/>
                  </a:cubicBezTo>
                  <a:cubicBezTo>
                    <a:pt x="11" y="18"/>
                    <a:pt x="22" y="7"/>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1"/>
            <p:cNvSpPr/>
            <p:nvPr/>
          </p:nvSpPr>
          <p:spPr>
            <a:xfrm>
              <a:off x="2305963" y="1817405"/>
              <a:ext cx="4250" cy="1534"/>
            </a:xfrm>
            <a:custGeom>
              <a:avLst/>
              <a:gdLst/>
              <a:ahLst/>
              <a:cxnLst/>
              <a:rect l="l" t="t" r="r" b="b"/>
              <a:pathLst>
                <a:path w="313" h="113" extrusionOk="0">
                  <a:moveTo>
                    <a:pt x="312" y="112"/>
                  </a:moveTo>
                  <a:cubicBezTo>
                    <a:pt x="204" y="91"/>
                    <a:pt x="99" y="53"/>
                    <a:pt x="1" y="0"/>
                  </a:cubicBezTo>
                  <a:cubicBezTo>
                    <a:pt x="99" y="53"/>
                    <a:pt x="204" y="91"/>
                    <a:pt x="312" y="11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1"/>
            <p:cNvSpPr/>
            <p:nvPr/>
          </p:nvSpPr>
          <p:spPr>
            <a:xfrm>
              <a:off x="2312141" y="1818586"/>
              <a:ext cx="448" cy="163"/>
            </a:xfrm>
            <a:custGeom>
              <a:avLst/>
              <a:gdLst/>
              <a:ahLst/>
              <a:cxnLst/>
              <a:rect l="l" t="t" r="r" b="b"/>
              <a:pathLst>
                <a:path w="33" h="12" extrusionOk="0">
                  <a:moveTo>
                    <a:pt x="32"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1"/>
            <p:cNvSpPr/>
            <p:nvPr/>
          </p:nvSpPr>
          <p:spPr>
            <a:xfrm>
              <a:off x="2305447" y="1817120"/>
              <a:ext cx="204" cy="109"/>
            </a:xfrm>
            <a:custGeom>
              <a:avLst/>
              <a:gdLst/>
              <a:ahLst/>
              <a:cxnLst/>
              <a:rect l="l" t="t" r="r" b="b"/>
              <a:pathLst>
                <a:path w="15" h="8" extrusionOk="0">
                  <a:moveTo>
                    <a:pt x="1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1"/>
            <p:cNvSpPr/>
            <p:nvPr/>
          </p:nvSpPr>
          <p:spPr>
            <a:xfrm>
              <a:off x="2310199" y="1818966"/>
              <a:ext cx="584" cy="14"/>
            </a:xfrm>
            <a:custGeom>
              <a:avLst/>
              <a:gdLst/>
              <a:ahLst/>
              <a:cxnLst/>
              <a:rect l="l" t="t" r="r" b="b"/>
              <a:pathLst>
                <a:path w="43" h="1" extrusionOk="0">
                  <a:moveTo>
                    <a:pt x="35" y="1"/>
                  </a:moveTo>
                  <a:lnTo>
                    <a:pt x="42" y="1"/>
                  </a:lnTo>
                  <a:cubicBezTo>
                    <a:pt x="28" y="1"/>
                    <a:pt x="14" y="1"/>
                    <a:pt x="0" y="1"/>
                  </a:cubicBezTo>
                  <a:cubicBezTo>
                    <a:pt x="11" y="1"/>
                    <a:pt x="25" y="1"/>
                    <a:pt x="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1"/>
            <p:cNvSpPr/>
            <p:nvPr/>
          </p:nvSpPr>
          <p:spPr>
            <a:xfrm>
              <a:off x="2431555" y="1853331"/>
              <a:ext cx="57338" cy="63991"/>
            </a:xfrm>
            <a:custGeom>
              <a:avLst/>
              <a:gdLst/>
              <a:ahLst/>
              <a:cxnLst/>
              <a:rect l="l" t="t" r="r" b="b"/>
              <a:pathLst>
                <a:path w="4223" h="4713" extrusionOk="0">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1"/>
            <p:cNvSpPr/>
            <p:nvPr/>
          </p:nvSpPr>
          <p:spPr>
            <a:xfrm>
              <a:off x="2455845" y="1870778"/>
              <a:ext cx="625" cy="489"/>
            </a:xfrm>
            <a:custGeom>
              <a:avLst/>
              <a:gdLst/>
              <a:ahLst/>
              <a:cxnLst/>
              <a:rect l="l" t="t" r="r" b="b"/>
              <a:pathLst>
                <a:path w="46" h="36" extrusionOk="0">
                  <a:moveTo>
                    <a:pt x="0" y="1"/>
                  </a:moveTo>
                  <a:cubicBezTo>
                    <a:pt x="18" y="11"/>
                    <a:pt x="32" y="22"/>
                    <a:pt x="46" y="36"/>
                  </a:cubicBezTo>
                  <a:cubicBezTo>
                    <a:pt x="32" y="22"/>
                    <a:pt x="18"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1"/>
            <p:cNvSpPr/>
            <p:nvPr/>
          </p:nvSpPr>
          <p:spPr>
            <a:xfrm>
              <a:off x="2453550" y="1892787"/>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1"/>
            <p:cNvSpPr/>
            <p:nvPr/>
          </p:nvSpPr>
          <p:spPr>
            <a:xfrm>
              <a:off x="2455791" y="1870737"/>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1"/>
            <p:cNvSpPr/>
            <p:nvPr/>
          </p:nvSpPr>
          <p:spPr>
            <a:xfrm>
              <a:off x="2453414" y="1892882"/>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1"/>
            <p:cNvSpPr/>
            <p:nvPr/>
          </p:nvSpPr>
          <p:spPr>
            <a:xfrm>
              <a:off x="2454270" y="1870357"/>
              <a:ext cx="1059" cy="204"/>
            </a:xfrm>
            <a:custGeom>
              <a:avLst/>
              <a:gdLst/>
              <a:ahLst/>
              <a:cxnLst/>
              <a:rect l="l" t="t" r="r" b="b"/>
              <a:pathLst>
                <a:path w="78" h="15" extrusionOk="0">
                  <a:moveTo>
                    <a:pt x="78" y="14"/>
                  </a:moveTo>
                  <a:cubicBezTo>
                    <a:pt x="53" y="4"/>
                    <a:pt x="25" y="0"/>
                    <a:pt x="0" y="4"/>
                  </a:cubicBezTo>
                  <a:lnTo>
                    <a:pt x="0" y="4"/>
                  </a:lnTo>
                  <a:cubicBezTo>
                    <a:pt x="25" y="0"/>
                    <a:pt x="53" y="4"/>
                    <a:pt x="7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1"/>
            <p:cNvSpPr/>
            <p:nvPr/>
          </p:nvSpPr>
          <p:spPr>
            <a:xfrm>
              <a:off x="2422037" y="1845619"/>
              <a:ext cx="5961" cy="9912"/>
            </a:xfrm>
            <a:custGeom>
              <a:avLst/>
              <a:gdLst/>
              <a:ahLst/>
              <a:cxnLst/>
              <a:rect l="l" t="t" r="r" b="b"/>
              <a:pathLst>
                <a:path w="439" h="730" extrusionOk="0">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1"/>
            <p:cNvSpPr/>
            <p:nvPr/>
          </p:nvSpPr>
          <p:spPr>
            <a:xfrm>
              <a:off x="2425553" y="1855571"/>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1"/>
            <p:cNvSpPr/>
            <p:nvPr/>
          </p:nvSpPr>
          <p:spPr>
            <a:xfrm>
              <a:off x="2422852" y="1853956"/>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1"/>
            <p:cNvSpPr/>
            <p:nvPr/>
          </p:nvSpPr>
          <p:spPr>
            <a:xfrm>
              <a:off x="2422037" y="1852761"/>
              <a:ext cx="109" cy="204"/>
            </a:xfrm>
            <a:custGeom>
              <a:avLst/>
              <a:gdLst/>
              <a:ahLst/>
              <a:cxnLst/>
              <a:rect l="l" t="t" r="r" b="b"/>
              <a:pathLst>
                <a:path w="8" h="15" extrusionOk="0">
                  <a:moveTo>
                    <a:pt x="1" y="1"/>
                  </a:moveTo>
                  <a:lnTo>
                    <a:pt x="8"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1"/>
            <p:cNvSpPr/>
            <p:nvPr/>
          </p:nvSpPr>
          <p:spPr>
            <a:xfrm>
              <a:off x="2422186" y="1853046"/>
              <a:ext cx="584" cy="869"/>
            </a:xfrm>
            <a:custGeom>
              <a:avLst/>
              <a:gdLst/>
              <a:ahLst/>
              <a:cxnLst/>
              <a:rect l="l" t="t" r="r" b="b"/>
              <a:pathLst>
                <a:path w="43" h="64" extrusionOk="0">
                  <a:moveTo>
                    <a:pt x="42" y="64"/>
                  </a:moveTo>
                  <a:cubicBezTo>
                    <a:pt x="28" y="43"/>
                    <a:pt x="14" y="22"/>
                    <a:pt x="0" y="1"/>
                  </a:cubicBezTo>
                  <a:cubicBezTo>
                    <a:pt x="14" y="22"/>
                    <a:pt x="28" y="43"/>
                    <a:pt x="42" y="6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1"/>
            <p:cNvSpPr/>
            <p:nvPr/>
          </p:nvSpPr>
          <p:spPr>
            <a:xfrm>
              <a:off x="2425988" y="185561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1"/>
            <p:cNvSpPr/>
            <p:nvPr/>
          </p:nvSpPr>
          <p:spPr>
            <a:xfrm>
              <a:off x="2424508" y="185528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1"/>
            <p:cNvSpPr/>
            <p:nvPr/>
          </p:nvSpPr>
          <p:spPr>
            <a:xfrm>
              <a:off x="2424141" y="1855096"/>
              <a:ext cx="380" cy="149"/>
            </a:xfrm>
            <a:custGeom>
              <a:avLst/>
              <a:gdLst/>
              <a:ahLst/>
              <a:cxnLst/>
              <a:rect l="l" t="t" r="r" b="b"/>
              <a:pathLst>
                <a:path w="28" h="11" extrusionOk="0">
                  <a:moveTo>
                    <a:pt x="0" y="0"/>
                  </a:moveTo>
                  <a:cubicBezTo>
                    <a:pt x="10" y="4"/>
                    <a:pt x="17" y="7"/>
                    <a:pt x="28" y="11"/>
                  </a:cubicBezTo>
                  <a:cubicBezTo>
                    <a:pt x="21" y="7"/>
                    <a:pt x="1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1"/>
            <p:cNvSpPr/>
            <p:nvPr/>
          </p:nvSpPr>
          <p:spPr>
            <a:xfrm>
              <a:off x="2423137" y="1854281"/>
              <a:ext cx="339" cy="353"/>
            </a:xfrm>
            <a:custGeom>
              <a:avLst/>
              <a:gdLst/>
              <a:ahLst/>
              <a:cxnLst/>
              <a:rect l="l" t="t" r="r" b="b"/>
              <a:pathLst>
                <a:path w="25" h="26" extrusionOk="0">
                  <a:moveTo>
                    <a:pt x="25" y="25"/>
                  </a:moveTo>
                  <a:cubicBezTo>
                    <a:pt x="14" y="18"/>
                    <a:pt x="7" y="11"/>
                    <a:pt x="0" y="1"/>
                  </a:cubicBezTo>
                  <a:cubicBezTo>
                    <a:pt x="7" y="11"/>
                    <a:pt x="14" y="18"/>
                    <a:pt x="2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1"/>
            <p:cNvSpPr/>
            <p:nvPr/>
          </p:nvSpPr>
          <p:spPr>
            <a:xfrm>
              <a:off x="2423843" y="1854906"/>
              <a:ext cx="299" cy="204"/>
            </a:xfrm>
            <a:custGeom>
              <a:avLst/>
              <a:gdLst/>
              <a:ahLst/>
              <a:cxnLst/>
              <a:rect l="l" t="t" r="r" b="b"/>
              <a:pathLst>
                <a:path w="22" h="15" extrusionOk="0">
                  <a:moveTo>
                    <a:pt x="22" y="14"/>
                  </a:moveTo>
                  <a:cubicBezTo>
                    <a:pt x="15" y="7"/>
                    <a:pt x="8" y="4"/>
                    <a:pt x="1" y="0"/>
                  </a:cubicBezTo>
                  <a:cubicBezTo>
                    <a:pt x="8" y="4"/>
                    <a:pt x="15" y="7"/>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1"/>
            <p:cNvSpPr/>
            <p:nvPr/>
          </p:nvSpPr>
          <p:spPr>
            <a:xfrm>
              <a:off x="2423422" y="1854621"/>
              <a:ext cx="339" cy="244"/>
            </a:xfrm>
            <a:custGeom>
              <a:avLst/>
              <a:gdLst/>
              <a:ahLst/>
              <a:cxnLst/>
              <a:rect l="l" t="t" r="r" b="b"/>
              <a:pathLst>
                <a:path w="25" h="18" extrusionOk="0">
                  <a:moveTo>
                    <a:pt x="25" y="18"/>
                  </a:moveTo>
                  <a:cubicBezTo>
                    <a:pt x="18" y="11"/>
                    <a:pt x="11" y="4"/>
                    <a:pt x="0" y="0"/>
                  </a:cubicBezTo>
                  <a:cubicBezTo>
                    <a:pt x="11" y="4"/>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1"/>
            <p:cNvSpPr/>
            <p:nvPr/>
          </p:nvSpPr>
          <p:spPr>
            <a:xfrm>
              <a:off x="2424847" y="1855381"/>
              <a:ext cx="720" cy="204"/>
            </a:xfrm>
            <a:custGeom>
              <a:avLst/>
              <a:gdLst/>
              <a:ahLst/>
              <a:cxnLst/>
              <a:rect l="l" t="t" r="r" b="b"/>
              <a:pathLst>
                <a:path w="53" h="15" extrusionOk="0">
                  <a:moveTo>
                    <a:pt x="53" y="14"/>
                  </a:moveTo>
                  <a:cubicBezTo>
                    <a:pt x="35" y="11"/>
                    <a:pt x="18" y="7"/>
                    <a:pt x="0" y="0"/>
                  </a:cubicBezTo>
                  <a:cubicBezTo>
                    <a:pt x="18" y="7"/>
                    <a:pt x="35" y="11"/>
                    <a:pt x="53"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1"/>
            <p:cNvSpPr/>
            <p:nvPr/>
          </p:nvSpPr>
          <p:spPr>
            <a:xfrm>
              <a:off x="2431365" y="1843827"/>
              <a:ext cx="33048" cy="26544"/>
            </a:xfrm>
            <a:custGeom>
              <a:avLst/>
              <a:gdLst/>
              <a:ahLst/>
              <a:cxnLst/>
              <a:rect l="l" t="t" r="r" b="b"/>
              <a:pathLst>
                <a:path w="2434" h="1955" extrusionOk="0">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1"/>
            <p:cNvSpPr/>
            <p:nvPr/>
          </p:nvSpPr>
          <p:spPr>
            <a:xfrm>
              <a:off x="2435682" y="1868117"/>
              <a:ext cx="258" cy="163"/>
            </a:xfrm>
            <a:custGeom>
              <a:avLst/>
              <a:gdLst/>
              <a:ahLst/>
              <a:cxnLst/>
              <a:rect l="l" t="t" r="r" b="b"/>
              <a:pathLst>
                <a:path w="19" h="12" extrusionOk="0">
                  <a:moveTo>
                    <a:pt x="18"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1"/>
            <p:cNvSpPr/>
            <p:nvPr/>
          </p:nvSpPr>
          <p:spPr>
            <a:xfrm>
              <a:off x="2432695" y="1865035"/>
              <a:ext cx="204" cy="299"/>
            </a:xfrm>
            <a:custGeom>
              <a:avLst/>
              <a:gdLst/>
              <a:ahLst/>
              <a:cxnLst/>
              <a:rect l="l" t="t" r="r" b="b"/>
              <a:pathLst>
                <a:path w="15" h="22" extrusionOk="0">
                  <a:moveTo>
                    <a:pt x="14"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1"/>
            <p:cNvSpPr/>
            <p:nvPr/>
          </p:nvSpPr>
          <p:spPr>
            <a:xfrm>
              <a:off x="2435397" y="1867886"/>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1"/>
            <p:cNvSpPr/>
            <p:nvPr/>
          </p:nvSpPr>
          <p:spPr>
            <a:xfrm>
              <a:off x="2439538" y="1869027"/>
              <a:ext cx="11174" cy="1249"/>
            </a:xfrm>
            <a:custGeom>
              <a:avLst/>
              <a:gdLst/>
              <a:ahLst/>
              <a:cxnLst/>
              <a:rect l="l" t="t" r="r" b="b"/>
              <a:pathLst>
                <a:path w="823" h="92" extrusionOk="0">
                  <a:moveTo>
                    <a:pt x="0" y="0"/>
                  </a:moveTo>
                  <a:lnTo>
                    <a:pt x="0" y="0"/>
                  </a:lnTo>
                  <a:cubicBezTo>
                    <a:pt x="231" y="32"/>
                    <a:pt x="571" y="70"/>
                    <a:pt x="823" y="91"/>
                  </a:cubicBezTo>
                  <a:cubicBezTo>
                    <a:pt x="581" y="70"/>
                    <a:pt x="235"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1"/>
            <p:cNvSpPr/>
            <p:nvPr/>
          </p:nvSpPr>
          <p:spPr>
            <a:xfrm>
              <a:off x="2435967" y="1868266"/>
              <a:ext cx="163" cy="149"/>
            </a:xfrm>
            <a:custGeom>
              <a:avLst/>
              <a:gdLst/>
              <a:ahLst/>
              <a:cxnLst/>
              <a:rect l="l" t="t" r="r" b="b"/>
              <a:pathLst>
                <a:path w="12" h="11" extrusionOk="0">
                  <a:moveTo>
                    <a:pt x="11" y="11"/>
                  </a:moveTo>
                  <a:lnTo>
                    <a:pt x="11" y="1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1"/>
            <p:cNvSpPr/>
            <p:nvPr/>
          </p:nvSpPr>
          <p:spPr>
            <a:xfrm>
              <a:off x="2432315" y="1864505"/>
              <a:ext cx="244" cy="353"/>
            </a:xfrm>
            <a:custGeom>
              <a:avLst/>
              <a:gdLst/>
              <a:ahLst/>
              <a:cxnLst/>
              <a:rect l="l" t="t" r="r" b="b"/>
              <a:pathLst>
                <a:path w="18" h="26" extrusionOk="0">
                  <a:moveTo>
                    <a:pt x="1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1"/>
            <p:cNvSpPr/>
            <p:nvPr/>
          </p:nvSpPr>
          <p:spPr>
            <a:xfrm>
              <a:off x="2431365" y="1862645"/>
              <a:ext cx="149" cy="353"/>
            </a:xfrm>
            <a:custGeom>
              <a:avLst/>
              <a:gdLst/>
              <a:ahLst/>
              <a:cxnLst/>
              <a:rect l="l" t="t" r="r" b="b"/>
              <a:pathLst>
                <a:path w="11" h="26" extrusionOk="0">
                  <a:moveTo>
                    <a:pt x="0" y="1"/>
                  </a:moveTo>
                  <a:cubicBezTo>
                    <a:pt x="4" y="8"/>
                    <a:pt x="7" y="15"/>
                    <a:pt x="11" y="26"/>
                  </a:cubicBezTo>
                  <a:cubicBezTo>
                    <a:pt x="7"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1"/>
            <p:cNvSpPr/>
            <p:nvPr/>
          </p:nvSpPr>
          <p:spPr>
            <a:xfrm>
              <a:off x="2435071" y="1867601"/>
              <a:ext cx="204" cy="204"/>
            </a:xfrm>
            <a:custGeom>
              <a:avLst/>
              <a:gdLst/>
              <a:ahLst/>
              <a:cxnLst/>
              <a:rect l="l" t="t" r="r" b="b"/>
              <a:pathLst>
                <a:path w="15" h="15" extrusionOk="0">
                  <a:moveTo>
                    <a:pt x="1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1"/>
            <p:cNvSpPr/>
            <p:nvPr/>
          </p:nvSpPr>
          <p:spPr>
            <a:xfrm>
              <a:off x="2433021" y="1865551"/>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1"/>
            <p:cNvSpPr/>
            <p:nvPr/>
          </p:nvSpPr>
          <p:spPr>
            <a:xfrm>
              <a:off x="2434732" y="1867316"/>
              <a:ext cx="204" cy="204"/>
            </a:xfrm>
            <a:custGeom>
              <a:avLst/>
              <a:gdLst/>
              <a:ahLst/>
              <a:cxnLst/>
              <a:rect l="l" t="t" r="r" b="b"/>
              <a:pathLst>
                <a:path w="15" h="15" extrusionOk="0">
                  <a:moveTo>
                    <a:pt x="15"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1"/>
            <p:cNvSpPr/>
            <p:nvPr/>
          </p:nvSpPr>
          <p:spPr>
            <a:xfrm>
              <a:off x="2433456" y="1865985"/>
              <a:ext cx="299" cy="339"/>
            </a:xfrm>
            <a:custGeom>
              <a:avLst/>
              <a:gdLst/>
              <a:ahLst/>
              <a:cxnLst/>
              <a:rect l="l" t="t" r="r" b="b"/>
              <a:pathLst>
                <a:path w="22" h="25" extrusionOk="0">
                  <a:moveTo>
                    <a:pt x="21"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1"/>
            <p:cNvSpPr/>
            <p:nvPr/>
          </p:nvSpPr>
          <p:spPr>
            <a:xfrm>
              <a:off x="2434352" y="1866936"/>
              <a:ext cx="258" cy="244"/>
            </a:xfrm>
            <a:custGeom>
              <a:avLst/>
              <a:gdLst/>
              <a:ahLst/>
              <a:cxnLst/>
              <a:rect l="l" t="t" r="r" b="b"/>
              <a:pathLst>
                <a:path w="19" h="18" extrusionOk="0">
                  <a:moveTo>
                    <a:pt x="18"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1"/>
            <p:cNvSpPr/>
            <p:nvPr/>
          </p:nvSpPr>
          <p:spPr>
            <a:xfrm>
              <a:off x="2431935" y="1863840"/>
              <a:ext cx="244" cy="448"/>
            </a:xfrm>
            <a:custGeom>
              <a:avLst/>
              <a:gdLst/>
              <a:ahLst/>
              <a:cxnLst/>
              <a:rect l="l" t="t" r="r" b="b"/>
              <a:pathLst>
                <a:path w="18" h="33" extrusionOk="0">
                  <a:moveTo>
                    <a:pt x="18" y="32"/>
                  </a:moveTo>
                  <a:cubicBezTo>
                    <a:pt x="11" y="22"/>
                    <a:pt x="7" y="11"/>
                    <a:pt x="0" y="1"/>
                  </a:cubicBezTo>
                  <a:cubicBezTo>
                    <a:pt x="7" y="11"/>
                    <a:pt x="11" y="22"/>
                    <a:pt x="1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1"/>
            <p:cNvSpPr/>
            <p:nvPr/>
          </p:nvSpPr>
          <p:spPr>
            <a:xfrm>
              <a:off x="2433836" y="1866460"/>
              <a:ext cx="394" cy="394"/>
            </a:xfrm>
            <a:custGeom>
              <a:avLst/>
              <a:gdLst/>
              <a:ahLst/>
              <a:cxnLst/>
              <a:rect l="l" t="t" r="r" b="b"/>
              <a:pathLst>
                <a:path w="29" h="29" extrusionOk="0">
                  <a:moveTo>
                    <a:pt x="28" y="2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1"/>
            <p:cNvSpPr/>
            <p:nvPr/>
          </p:nvSpPr>
          <p:spPr>
            <a:xfrm>
              <a:off x="2431595" y="1863134"/>
              <a:ext cx="258" cy="625"/>
            </a:xfrm>
            <a:custGeom>
              <a:avLst/>
              <a:gdLst/>
              <a:ahLst/>
              <a:cxnLst/>
              <a:rect l="l" t="t" r="r" b="b"/>
              <a:pathLst>
                <a:path w="19" h="46" extrusionOk="0">
                  <a:moveTo>
                    <a:pt x="18" y="46"/>
                  </a:moveTo>
                  <a:cubicBezTo>
                    <a:pt x="11" y="32"/>
                    <a:pt x="4" y="14"/>
                    <a:pt x="1" y="0"/>
                  </a:cubicBezTo>
                  <a:cubicBezTo>
                    <a:pt x="4" y="14"/>
                    <a:pt x="11" y="32"/>
                    <a:pt x="18"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1"/>
            <p:cNvSpPr/>
            <p:nvPr/>
          </p:nvSpPr>
          <p:spPr>
            <a:xfrm>
              <a:off x="2452274" y="1864560"/>
              <a:ext cx="2295" cy="5811"/>
            </a:xfrm>
            <a:custGeom>
              <a:avLst/>
              <a:gdLst/>
              <a:ahLst/>
              <a:cxnLst/>
              <a:rect l="l" t="t" r="r" b="b"/>
              <a:pathLst>
                <a:path w="169" h="428" extrusionOk="0">
                  <a:moveTo>
                    <a:pt x="0" y="427"/>
                  </a:moveTo>
                  <a:lnTo>
                    <a:pt x="16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1"/>
            <p:cNvSpPr/>
            <p:nvPr/>
          </p:nvSpPr>
          <p:spPr>
            <a:xfrm>
              <a:off x="2782384" y="1996356"/>
              <a:ext cx="29246" cy="38139"/>
            </a:xfrm>
            <a:custGeom>
              <a:avLst/>
              <a:gdLst/>
              <a:ahLst/>
              <a:cxnLst/>
              <a:rect l="l" t="t" r="r" b="b"/>
              <a:pathLst>
                <a:path w="2154" h="2809" extrusionOk="0">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1"/>
            <p:cNvSpPr/>
            <p:nvPr/>
          </p:nvSpPr>
          <p:spPr>
            <a:xfrm>
              <a:off x="2853543" y="1995460"/>
              <a:ext cx="70169" cy="41954"/>
            </a:xfrm>
            <a:custGeom>
              <a:avLst/>
              <a:gdLst/>
              <a:ahLst/>
              <a:cxnLst/>
              <a:rect l="l" t="t" r="r" b="b"/>
              <a:pathLst>
                <a:path w="5168" h="3090" extrusionOk="0">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1"/>
            <p:cNvSpPr/>
            <p:nvPr/>
          </p:nvSpPr>
          <p:spPr>
            <a:xfrm>
              <a:off x="2791942" y="200215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1"/>
            <p:cNvSpPr/>
            <p:nvPr/>
          </p:nvSpPr>
          <p:spPr>
            <a:xfrm>
              <a:off x="2790367" y="2002059"/>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1"/>
            <p:cNvSpPr/>
            <p:nvPr/>
          </p:nvSpPr>
          <p:spPr>
            <a:xfrm>
              <a:off x="2792458" y="2002154"/>
              <a:ext cx="394" cy="14"/>
            </a:xfrm>
            <a:custGeom>
              <a:avLst/>
              <a:gdLst/>
              <a:ahLst/>
              <a:cxnLst/>
              <a:rect l="l" t="t" r="r" b="b"/>
              <a:pathLst>
                <a:path w="29" h="1" extrusionOk="0">
                  <a:moveTo>
                    <a:pt x="1" y="1"/>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1"/>
            <p:cNvSpPr/>
            <p:nvPr/>
          </p:nvSpPr>
          <p:spPr>
            <a:xfrm>
              <a:off x="2790843" y="2002113"/>
              <a:ext cx="394" cy="14"/>
            </a:xfrm>
            <a:custGeom>
              <a:avLst/>
              <a:gdLst/>
              <a:ahLst/>
              <a:cxnLst/>
              <a:rect l="l" t="t" r="r" b="b"/>
              <a:pathLst>
                <a:path w="29" h="1" extrusionOk="0">
                  <a:moveTo>
                    <a:pt x="1" y="0"/>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1"/>
            <p:cNvSpPr/>
            <p:nvPr/>
          </p:nvSpPr>
          <p:spPr>
            <a:xfrm>
              <a:off x="2793463" y="2002059"/>
              <a:ext cx="353" cy="14"/>
            </a:xfrm>
            <a:custGeom>
              <a:avLst/>
              <a:gdLst/>
              <a:ahLst/>
              <a:cxnLst/>
              <a:rect l="l" t="t" r="r" b="b"/>
              <a:pathLst>
                <a:path w="26" h="1" extrusionOk="0">
                  <a:moveTo>
                    <a:pt x="1"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1"/>
            <p:cNvSpPr/>
            <p:nvPr/>
          </p:nvSpPr>
          <p:spPr>
            <a:xfrm>
              <a:off x="2792947" y="2002113"/>
              <a:ext cx="380" cy="14"/>
            </a:xfrm>
            <a:custGeom>
              <a:avLst/>
              <a:gdLst/>
              <a:ahLst/>
              <a:cxnLst/>
              <a:rect l="l" t="t" r="r" b="b"/>
              <a:pathLst>
                <a:path w="28"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1"/>
            <p:cNvSpPr/>
            <p:nvPr/>
          </p:nvSpPr>
          <p:spPr>
            <a:xfrm>
              <a:off x="2793938" y="2002018"/>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1"/>
            <p:cNvSpPr/>
            <p:nvPr/>
          </p:nvSpPr>
          <p:spPr>
            <a:xfrm>
              <a:off x="2788657" y="2001448"/>
              <a:ext cx="353" cy="244"/>
            </a:xfrm>
            <a:custGeom>
              <a:avLst/>
              <a:gdLst/>
              <a:ahLst/>
              <a:cxnLst/>
              <a:rect l="l" t="t" r="r" b="b"/>
              <a:pathLst>
                <a:path w="26" h="18" extrusionOk="0">
                  <a:moveTo>
                    <a:pt x="1" y="0"/>
                  </a:moveTo>
                  <a:cubicBezTo>
                    <a:pt x="8" y="7"/>
                    <a:pt x="15" y="11"/>
                    <a:pt x="25" y="18"/>
                  </a:cubicBezTo>
                  <a:cubicBezTo>
                    <a:pt x="15" y="11"/>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1"/>
            <p:cNvSpPr/>
            <p:nvPr/>
          </p:nvSpPr>
          <p:spPr>
            <a:xfrm>
              <a:off x="2783524" y="1996546"/>
              <a:ext cx="394" cy="68"/>
            </a:xfrm>
            <a:custGeom>
              <a:avLst/>
              <a:gdLst/>
              <a:ahLst/>
              <a:cxnLst/>
              <a:rect l="l" t="t" r="r" b="b"/>
              <a:pathLst>
                <a:path w="29" h="5" extrusionOk="0">
                  <a:moveTo>
                    <a:pt x="1" y="1"/>
                  </a:moveTo>
                  <a:lnTo>
                    <a:pt x="29"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1"/>
            <p:cNvSpPr/>
            <p:nvPr/>
          </p:nvSpPr>
          <p:spPr>
            <a:xfrm>
              <a:off x="2782343" y="1996506"/>
              <a:ext cx="244" cy="14"/>
            </a:xfrm>
            <a:custGeom>
              <a:avLst/>
              <a:gdLst/>
              <a:ahLst/>
              <a:cxnLst/>
              <a:rect l="l" t="t" r="r" b="b"/>
              <a:pathLst>
                <a:path w="18" h="1" extrusionOk="0">
                  <a:moveTo>
                    <a:pt x="0" y="0"/>
                  </a:moveTo>
                  <a:lnTo>
                    <a:pt x="0" y="0"/>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1"/>
            <p:cNvSpPr/>
            <p:nvPr/>
          </p:nvSpPr>
          <p:spPr>
            <a:xfrm>
              <a:off x="2789471" y="2001869"/>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1"/>
            <p:cNvSpPr/>
            <p:nvPr/>
          </p:nvSpPr>
          <p:spPr>
            <a:xfrm>
              <a:off x="2789091" y="2001733"/>
              <a:ext cx="244" cy="109"/>
            </a:xfrm>
            <a:custGeom>
              <a:avLst/>
              <a:gdLst/>
              <a:ahLst/>
              <a:cxnLst/>
              <a:rect l="l" t="t" r="r" b="b"/>
              <a:pathLst>
                <a:path w="18" h="8" extrusionOk="0">
                  <a:moveTo>
                    <a:pt x="0"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1"/>
            <p:cNvSpPr/>
            <p:nvPr/>
          </p:nvSpPr>
          <p:spPr>
            <a:xfrm>
              <a:off x="2789892" y="2001964"/>
              <a:ext cx="299" cy="109"/>
            </a:xfrm>
            <a:custGeom>
              <a:avLst/>
              <a:gdLst/>
              <a:ahLst/>
              <a:cxnLst/>
              <a:rect l="l" t="t" r="r" b="b"/>
              <a:pathLst>
                <a:path w="22" h="8" extrusionOk="0">
                  <a:moveTo>
                    <a:pt x="1" y="1"/>
                  </a:moveTo>
                  <a:lnTo>
                    <a:pt x="22"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1"/>
            <p:cNvSpPr/>
            <p:nvPr/>
          </p:nvSpPr>
          <p:spPr>
            <a:xfrm>
              <a:off x="2794943" y="200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1"/>
            <p:cNvSpPr/>
            <p:nvPr/>
          </p:nvSpPr>
          <p:spPr>
            <a:xfrm>
              <a:off x="2796083" y="2000253"/>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1"/>
            <p:cNvSpPr/>
            <p:nvPr/>
          </p:nvSpPr>
          <p:spPr>
            <a:xfrm>
              <a:off x="2791847" y="200215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1"/>
            <p:cNvSpPr/>
            <p:nvPr/>
          </p:nvSpPr>
          <p:spPr>
            <a:xfrm>
              <a:off x="2794563" y="2001923"/>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1"/>
            <p:cNvSpPr/>
            <p:nvPr/>
          </p:nvSpPr>
          <p:spPr>
            <a:xfrm>
              <a:off x="2794794" y="2001923"/>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1"/>
            <p:cNvSpPr/>
            <p:nvPr/>
          </p:nvSpPr>
          <p:spPr>
            <a:xfrm>
              <a:off x="2796124" y="2000022"/>
              <a:ext cx="68" cy="149"/>
            </a:xfrm>
            <a:custGeom>
              <a:avLst/>
              <a:gdLst/>
              <a:ahLst/>
              <a:cxnLst/>
              <a:rect l="l" t="t" r="r" b="b"/>
              <a:pathLst>
                <a:path w="5" h="11" extrusionOk="0">
                  <a:moveTo>
                    <a:pt x="1" y="11"/>
                  </a:moveTo>
                  <a:cubicBezTo>
                    <a:pt x="1" y="7"/>
                    <a:pt x="1" y="4"/>
                    <a:pt x="4" y="0"/>
                  </a:cubicBez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1"/>
            <p:cNvSpPr/>
            <p:nvPr/>
          </p:nvSpPr>
          <p:spPr>
            <a:xfrm>
              <a:off x="2796749" y="199916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1"/>
            <p:cNvSpPr/>
            <p:nvPr/>
          </p:nvSpPr>
          <p:spPr>
            <a:xfrm>
              <a:off x="2796559" y="1999208"/>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1"/>
            <p:cNvSpPr/>
            <p:nvPr/>
          </p:nvSpPr>
          <p:spPr>
            <a:xfrm>
              <a:off x="2796178" y="1999737"/>
              <a:ext cx="54" cy="204"/>
            </a:xfrm>
            <a:custGeom>
              <a:avLst/>
              <a:gdLst/>
              <a:ahLst/>
              <a:cxnLst/>
              <a:rect l="l" t="t" r="r" b="b"/>
              <a:pathLst>
                <a:path w="4" h="15" extrusionOk="0">
                  <a:moveTo>
                    <a:pt x="0" y="14"/>
                  </a:moveTo>
                  <a:cubicBezTo>
                    <a:pt x="0" y="11"/>
                    <a:pt x="4" y="7"/>
                    <a:pt x="4" y="0"/>
                  </a:cubicBezTo>
                  <a:cubicBezTo>
                    <a:pt x="4" y="7"/>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1"/>
            <p:cNvSpPr/>
            <p:nvPr/>
          </p:nvSpPr>
          <p:spPr>
            <a:xfrm>
              <a:off x="2796369" y="1999398"/>
              <a:ext cx="149" cy="109"/>
            </a:xfrm>
            <a:custGeom>
              <a:avLst/>
              <a:gdLst/>
              <a:ahLst/>
              <a:cxnLst/>
              <a:rect l="l" t="t" r="r" b="b"/>
              <a:pathLst>
                <a:path w="11" h="8" extrusionOk="0">
                  <a:moveTo>
                    <a:pt x="0" y="8"/>
                  </a:moveTo>
                  <a:cubicBezTo>
                    <a:pt x="4" y="4"/>
                    <a:pt x="7" y="1"/>
                    <a:pt x="11" y="1"/>
                  </a:cubicBezTo>
                  <a:cubicBezTo>
                    <a:pt x="7" y="1"/>
                    <a:pt x="4" y="4"/>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1"/>
            <p:cNvSpPr/>
            <p:nvPr/>
          </p:nvSpPr>
          <p:spPr>
            <a:xfrm>
              <a:off x="2796274" y="1999547"/>
              <a:ext cx="109" cy="204"/>
            </a:xfrm>
            <a:custGeom>
              <a:avLst/>
              <a:gdLst/>
              <a:ahLst/>
              <a:cxnLst/>
              <a:rect l="l" t="t" r="r" b="b"/>
              <a:pathLst>
                <a:path w="8" h="15" extrusionOk="0">
                  <a:moveTo>
                    <a:pt x="0" y="14"/>
                  </a:moveTo>
                  <a:cubicBezTo>
                    <a:pt x="0" y="11"/>
                    <a:pt x="4" y="4"/>
                    <a:pt x="7" y="0"/>
                  </a:cubicBezTo>
                  <a:cubicBezTo>
                    <a:pt x="4" y="4"/>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1"/>
            <p:cNvSpPr/>
            <p:nvPr/>
          </p:nvSpPr>
          <p:spPr>
            <a:xfrm>
              <a:off x="2794223" y="2001964"/>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1"/>
            <p:cNvSpPr/>
            <p:nvPr/>
          </p:nvSpPr>
          <p:spPr>
            <a:xfrm>
              <a:off x="2887582" y="2010097"/>
              <a:ext cx="6572" cy="4100"/>
            </a:xfrm>
            <a:custGeom>
              <a:avLst/>
              <a:gdLst/>
              <a:ahLst/>
              <a:cxnLst/>
              <a:rect l="l" t="t" r="r" b="b"/>
              <a:pathLst>
                <a:path w="484" h="302" extrusionOk="0">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1"/>
            <p:cNvSpPr/>
            <p:nvPr/>
          </p:nvSpPr>
          <p:spPr>
            <a:xfrm>
              <a:off x="2888668" y="2013192"/>
              <a:ext cx="204" cy="244"/>
            </a:xfrm>
            <a:custGeom>
              <a:avLst/>
              <a:gdLst/>
              <a:ahLst/>
              <a:cxnLst/>
              <a:rect l="l" t="t" r="r" b="b"/>
              <a:pathLst>
                <a:path w="15" h="18" extrusionOk="0">
                  <a:moveTo>
                    <a:pt x="15"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1"/>
            <p:cNvSpPr/>
            <p:nvPr/>
          </p:nvSpPr>
          <p:spPr>
            <a:xfrm>
              <a:off x="2888913" y="2013478"/>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1"/>
            <p:cNvSpPr/>
            <p:nvPr/>
          </p:nvSpPr>
          <p:spPr>
            <a:xfrm>
              <a:off x="2888438" y="2012907"/>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1"/>
            <p:cNvSpPr/>
            <p:nvPr/>
          </p:nvSpPr>
          <p:spPr>
            <a:xfrm>
              <a:off x="2889049" y="2013708"/>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1"/>
            <p:cNvSpPr/>
            <p:nvPr/>
          </p:nvSpPr>
          <p:spPr>
            <a:xfrm>
              <a:off x="2887582" y="2011577"/>
              <a:ext cx="299" cy="434"/>
            </a:xfrm>
            <a:custGeom>
              <a:avLst/>
              <a:gdLst/>
              <a:ahLst/>
              <a:cxnLst/>
              <a:rect l="l" t="t" r="r" b="b"/>
              <a:pathLst>
                <a:path w="22" h="32" extrusionOk="0">
                  <a:moveTo>
                    <a:pt x="0" y="0"/>
                  </a:moveTo>
                  <a:lnTo>
                    <a:pt x="2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1"/>
            <p:cNvSpPr/>
            <p:nvPr/>
          </p:nvSpPr>
          <p:spPr>
            <a:xfrm>
              <a:off x="2888247" y="2012568"/>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1"/>
            <p:cNvSpPr/>
            <p:nvPr/>
          </p:nvSpPr>
          <p:spPr>
            <a:xfrm>
              <a:off x="2889239" y="2013898"/>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1"/>
            <p:cNvSpPr/>
            <p:nvPr/>
          </p:nvSpPr>
          <p:spPr>
            <a:xfrm>
              <a:off x="2887908" y="2012093"/>
              <a:ext cx="204" cy="353"/>
            </a:xfrm>
            <a:custGeom>
              <a:avLst/>
              <a:gdLst/>
              <a:ahLst/>
              <a:cxnLst/>
              <a:rect l="l" t="t" r="r" b="b"/>
              <a:pathLst>
                <a:path w="15" h="26" extrusionOk="0">
                  <a:moveTo>
                    <a:pt x="15"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1"/>
            <p:cNvSpPr/>
            <p:nvPr/>
          </p:nvSpPr>
          <p:spPr>
            <a:xfrm>
              <a:off x="2889334" y="2014048"/>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1"/>
            <p:cNvSpPr/>
            <p:nvPr/>
          </p:nvSpPr>
          <p:spPr>
            <a:xfrm>
              <a:off x="2893801" y="2010246"/>
              <a:ext cx="14" cy="54"/>
            </a:xfrm>
            <a:custGeom>
              <a:avLst/>
              <a:gdLst/>
              <a:ahLst/>
              <a:cxnLst/>
              <a:rect l="l" t="t" r="r" b="b"/>
              <a:pathLst>
                <a:path w="1" h="4" extrusionOk="0">
                  <a:moveTo>
                    <a:pt x="1" y="0"/>
                  </a:moveTo>
                  <a:lnTo>
                    <a:pt x="1" y="0"/>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1"/>
            <p:cNvSpPr/>
            <p:nvPr/>
          </p:nvSpPr>
          <p:spPr>
            <a:xfrm>
              <a:off x="2889483" y="2014143"/>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1"/>
            <p:cNvSpPr/>
            <p:nvPr/>
          </p:nvSpPr>
          <p:spPr>
            <a:xfrm>
              <a:off x="2889578" y="2014238"/>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1"/>
            <p:cNvSpPr/>
            <p:nvPr/>
          </p:nvSpPr>
          <p:spPr>
            <a:xfrm>
              <a:off x="2889619" y="2014279"/>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1"/>
            <p:cNvSpPr/>
            <p:nvPr/>
          </p:nvSpPr>
          <p:spPr>
            <a:xfrm>
              <a:off x="2894181" y="2012188"/>
              <a:ext cx="68" cy="353"/>
            </a:xfrm>
            <a:custGeom>
              <a:avLst/>
              <a:gdLst/>
              <a:ahLst/>
              <a:cxnLst/>
              <a:rect l="l" t="t" r="r" b="b"/>
              <a:pathLst>
                <a:path w="5" h="26" extrusionOk="0">
                  <a:moveTo>
                    <a:pt x="1" y="1"/>
                  </a:moveTo>
                  <a:cubicBezTo>
                    <a:pt x="1" y="11"/>
                    <a:pt x="1" y="18"/>
                    <a:pt x="4" y="25"/>
                  </a:cubicBezTo>
                  <a:cubicBezTo>
                    <a:pt x="1" y="18"/>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1"/>
            <p:cNvSpPr/>
            <p:nvPr/>
          </p:nvSpPr>
          <p:spPr>
            <a:xfrm>
              <a:off x="2893950" y="2010952"/>
              <a:ext cx="54" cy="299"/>
            </a:xfrm>
            <a:custGeom>
              <a:avLst/>
              <a:gdLst/>
              <a:ahLst/>
              <a:cxnLst/>
              <a:rect l="l" t="t" r="r" b="b"/>
              <a:pathLst>
                <a:path w="4" h="22" extrusionOk="0">
                  <a:moveTo>
                    <a:pt x="0" y="1"/>
                  </a:moveTo>
                  <a:lnTo>
                    <a:pt x="4"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1"/>
            <p:cNvSpPr/>
            <p:nvPr/>
          </p:nvSpPr>
          <p:spPr>
            <a:xfrm>
              <a:off x="2894045" y="2011387"/>
              <a:ext cx="54" cy="394"/>
            </a:xfrm>
            <a:custGeom>
              <a:avLst/>
              <a:gdLst/>
              <a:ahLst/>
              <a:cxnLst/>
              <a:rect l="l" t="t" r="r" b="b"/>
              <a:pathLst>
                <a:path w="4" h="29" extrusionOk="0">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1"/>
            <p:cNvSpPr/>
            <p:nvPr/>
          </p:nvSpPr>
          <p:spPr>
            <a:xfrm>
              <a:off x="2894140" y="2011808"/>
              <a:ext cx="54" cy="353"/>
            </a:xfrm>
            <a:custGeom>
              <a:avLst/>
              <a:gdLst/>
              <a:ahLst/>
              <a:cxnLst/>
              <a:rect l="l" t="t" r="r" b="b"/>
              <a:pathLst>
                <a:path w="4" h="26" extrusionOk="0">
                  <a:moveTo>
                    <a:pt x="0" y="1"/>
                  </a:moveTo>
                  <a:cubicBezTo>
                    <a:pt x="0" y="8"/>
                    <a:pt x="0" y="15"/>
                    <a:pt x="4" y="25"/>
                  </a:cubicBez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1"/>
            <p:cNvSpPr/>
            <p:nvPr/>
          </p:nvSpPr>
          <p:spPr>
            <a:xfrm>
              <a:off x="2889714" y="201433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1"/>
            <p:cNvSpPr/>
            <p:nvPr/>
          </p:nvSpPr>
          <p:spPr>
            <a:xfrm>
              <a:off x="2893855" y="2010477"/>
              <a:ext cx="54" cy="353"/>
            </a:xfrm>
            <a:custGeom>
              <a:avLst/>
              <a:gdLst/>
              <a:ahLst/>
              <a:cxnLst/>
              <a:rect l="l" t="t" r="r" b="b"/>
              <a:pathLst>
                <a:path w="4" h="26" extrusionOk="0">
                  <a:moveTo>
                    <a:pt x="0" y="1"/>
                  </a:moveTo>
                  <a:lnTo>
                    <a:pt x="4"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1"/>
            <p:cNvSpPr/>
            <p:nvPr/>
          </p:nvSpPr>
          <p:spPr>
            <a:xfrm>
              <a:off x="2333674" y="1750386"/>
              <a:ext cx="69992" cy="68689"/>
            </a:xfrm>
            <a:custGeom>
              <a:avLst/>
              <a:gdLst/>
              <a:ahLst/>
              <a:cxnLst/>
              <a:rect l="l" t="t" r="r" b="b"/>
              <a:pathLst>
                <a:path w="5155" h="5059" extrusionOk="0">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1"/>
            <p:cNvSpPr/>
            <p:nvPr/>
          </p:nvSpPr>
          <p:spPr>
            <a:xfrm>
              <a:off x="2360965" y="1751568"/>
              <a:ext cx="584" cy="204"/>
            </a:xfrm>
            <a:custGeom>
              <a:avLst/>
              <a:gdLst/>
              <a:ahLst/>
              <a:cxnLst/>
              <a:rect l="l" t="t" r="r" b="b"/>
              <a:pathLst>
                <a:path w="43" h="15" extrusionOk="0">
                  <a:moveTo>
                    <a:pt x="0" y="1"/>
                  </a:moveTo>
                  <a:lnTo>
                    <a:pt x="42" y="15"/>
                  </a:lnTo>
                  <a:lnTo>
                    <a:pt x="42" y="15"/>
                  </a:ln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1"/>
            <p:cNvSpPr/>
            <p:nvPr/>
          </p:nvSpPr>
          <p:spPr>
            <a:xfrm>
              <a:off x="2333674" y="1776048"/>
              <a:ext cx="15465" cy="8147"/>
            </a:xfrm>
            <a:custGeom>
              <a:avLst/>
              <a:gdLst/>
              <a:ahLst/>
              <a:cxnLst/>
              <a:rect l="l" t="t" r="r" b="b"/>
              <a:pathLst>
                <a:path w="1139" h="600" extrusionOk="0">
                  <a:moveTo>
                    <a:pt x="1139" y="0"/>
                  </a:moveTo>
                  <a:cubicBezTo>
                    <a:pt x="1086" y="28"/>
                    <a:pt x="501" y="340"/>
                    <a:pt x="1" y="599"/>
                  </a:cubicBezTo>
                  <a:cubicBezTo>
                    <a:pt x="452" y="368"/>
                    <a:pt x="971" y="91"/>
                    <a:pt x="11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1"/>
            <p:cNvSpPr/>
            <p:nvPr/>
          </p:nvSpPr>
          <p:spPr>
            <a:xfrm>
              <a:off x="2333674" y="1784181"/>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1"/>
            <p:cNvSpPr/>
            <p:nvPr/>
          </p:nvSpPr>
          <p:spPr>
            <a:xfrm>
              <a:off x="2334720" y="1789218"/>
              <a:ext cx="1059" cy="4481"/>
            </a:xfrm>
            <a:custGeom>
              <a:avLst/>
              <a:gdLst/>
              <a:ahLst/>
              <a:cxnLst/>
              <a:rect l="l" t="t" r="r" b="b"/>
              <a:pathLst>
                <a:path w="78" h="330" extrusionOk="0">
                  <a:moveTo>
                    <a:pt x="78" y="329"/>
                  </a:moveTo>
                  <a:cubicBezTo>
                    <a:pt x="53" y="224"/>
                    <a:pt x="25" y="105"/>
                    <a:pt x="1" y="0"/>
                  </a:cubicBezTo>
                  <a:cubicBezTo>
                    <a:pt x="25" y="105"/>
                    <a:pt x="53" y="224"/>
                    <a:pt x="78" y="3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1"/>
            <p:cNvSpPr/>
            <p:nvPr/>
          </p:nvSpPr>
          <p:spPr>
            <a:xfrm>
              <a:off x="2334530" y="1788403"/>
              <a:ext cx="204" cy="828"/>
            </a:xfrm>
            <a:custGeom>
              <a:avLst/>
              <a:gdLst/>
              <a:ahLst/>
              <a:cxnLst/>
              <a:rect l="l" t="t" r="r" b="b"/>
              <a:pathLst>
                <a:path w="15" h="61" extrusionOk="0">
                  <a:moveTo>
                    <a:pt x="1" y="1"/>
                  </a:moveTo>
                  <a:lnTo>
                    <a:pt x="15"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1"/>
            <p:cNvSpPr/>
            <p:nvPr/>
          </p:nvSpPr>
          <p:spPr>
            <a:xfrm>
              <a:off x="2334340" y="1787697"/>
              <a:ext cx="204" cy="720"/>
            </a:xfrm>
            <a:custGeom>
              <a:avLst/>
              <a:gdLst/>
              <a:ahLst/>
              <a:cxnLst/>
              <a:rect l="l" t="t" r="r" b="b"/>
              <a:pathLst>
                <a:path w="15" h="53" extrusionOk="0">
                  <a:moveTo>
                    <a:pt x="1" y="0"/>
                  </a:moveTo>
                  <a:lnTo>
                    <a:pt x="15"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1"/>
            <p:cNvSpPr/>
            <p:nvPr/>
          </p:nvSpPr>
          <p:spPr>
            <a:xfrm>
              <a:off x="2333770" y="17850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1"/>
            <p:cNvSpPr/>
            <p:nvPr/>
          </p:nvSpPr>
          <p:spPr>
            <a:xfrm>
              <a:off x="2334150" y="1787073"/>
              <a:ext cx="204" cy="584"/>
            </a:xfrm>
            <a:custGeom>
              <a:avLst/>
              <a:gdLst/>
              <a:ahLst/>
              <a:cxnLst/>
              <a:rect l="l" t="t" r="r" b="b"/>
              <a:pathLst>
                <a:path w="15" h="43" extrusionOk="0">
                  <a:moveTo>
                    <a:pt x="1" y="1"/>
                  </a:moveTo>
                  <a:cubicBezTo>
                    <a:pt x="4" y="11"/>
                    <a:pt x="8" y="29"/>
                    <a:pt x="15" y="43"/>
                  </a:cubicBezTo>
                  <a:cubicBezTo>
                    <a:pt x="8" y="29"/>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1"/>
            <p:cNvSpPr/>
            <p:nvPr/>
          </p:nvSpPr>
          <p:spPr>
            <a:xfrm>
              <a:off x="2333865" y="1785742"/>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1"/>
            <p:cNvSpPr/>
            <p:nvPr/>
          </p:nvSpPr>
          <p:spPr>
            <a:xfrm>
              <a:off x="2334055" y="1786462"/>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1"/>
            <p:cNvSpPr/>
            <p:nvPr/>
          </p:nvSpPr>
          <p:spPr>
            <a:xfrm>
              <a:off x="2333674" y="178418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1"/>
            <p:cNvSpPr/>
            <p:nvPr/>
          </p:nvSpPr>
          <p:spPr>
            <a:xfrm>
              <a:off x="2369709" y="1751568"/>
              <a:ext cx="2580" cy="1249"/>
            </a:xfrm>
            <a:custGeom>
              <a:avLst/>
              <a:gdLst/>
              <a:ahLst/>
              <a:cxnLst/>
              <a:rect l="l" t="t" r="r" b="b"/>
              <a:pathLst>
                <a:path w="190" h="92" extrusionOk="0">
                  <a:moveTo>
                    <a:pt x="0" y="8"/>
                  </a:moveTo>
                  <a:cubicBezTo>
                    <a:pt x="29" y="1"/>
                    <a:pt x="130" y="57"/>
                    <a:pt x="190" y="92"/>
                  </a:cubicBezTo>
                  <a:cubicBezTo>
                    <a:pt x="130" y="57"/>
                    <a:pt x="29" y="1"/>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1"/>
            <p:cNvSpPr/>
            <p:nvPr/>
          </p:nvSpPr>
          <p:spPr>
            <a:xfrm>
              <a:off x="2348135" y="1797392"/>
              <a:ext cx="2620" cy="1724"/>
            </a:xfrm>
            <a:custGeom>
              <a:avLst/>
              <a:gdLst/>
              <a:ahLst/>
              <a:cxnLst/>
              <a:rect l="l" t="t" r="r" b="b"/>
              <a:pathLst>
                <a:path w="193" h="127" extrusionOk="0">
                  <a:moveTo>
                    <a:pt x="0" y="0"/>
                  </a:moveTo>
                  <a:lnTo>
                    <a:pt x="0" y="0"/>
                  </a:lnTo>
                  <a:cubicBezTo>
                    <a:pt x="63" y="39"/>
                    <a:pt x="126" y="84"/>
                    <a:pt x="193" y="126"/>
                  </a:cubicBezTo>
                  <a:cubicBezTo>
                    <a:pt x="126" y="81"/>
                    <a:pt x="63"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1"/>
            <p:cNvSpPr/>
            <p:nvPr/>
          </p:nvSpPr>
          <p:spPr>
            <a:xfrm>
              <a:off x="2337666" y="179363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1"/>
            <p:cNvSpPr/>
            <p:nvPr/>
          </p:nvSpPr>
          <p:spPr>
            <a:xfrm>
              <a:off x="2338046" y="1793590"/>
              <a:ext cx="679" cy="14"/>
            </a:xfrm>
            <a:custGeom>
              <a:avLst/>
              <a:gdLst/>
              <a:ahLst/>
              <a:cxnLst/>
              <a:rect l="l" t="t" r="r" b="b"/>
              <a:pathLst>
                <a:path w="50" h="1" extrusionOk="0">
                  <a:moveTo>
                    <a:pt x="1" y="0"/>
                  </a:moveTo>
                  <a:lnTo>
                    <a:pt x="5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1"/>
            <p:cNvSpPr/>
            <p:nvPr/>
          </p:nvSpPr>
          <p:spPr>
            <a:xfrm>
              <a:off x="2342663" y="1794255"/>
              <a:ext cx="353" cy="204"/>
            </a:xfrm>
            <a:custGeom>
              <a:avLst/>
              <a:gdLst/>
              <a:ahLst/>
              <a:cxnLst/>
              <a:rect l="l" t="t" r="r" b="b"/>
              <a:pathLst>
                <a:path w="26" h="15" extrusionOk="0">
                  <a:moveTo>
                    <a:pt x="1" y="0"/>
                  </a:moveTo>
                  <a:lnTo>
                    <a:pt x="25"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1"/>
            <p:cNvSpPr/>
            <p:nvPr/>
          </p:nvSpPr>
          <p:spPr>
            <a:xfrm>
              <a:off x="2344088" y="1795016"/>
              <a:ext cx="4060" cy="2390"/>
            </a:xfrm>
            <a:custGeom>
              <a:avLst/>
              <a:gdLst/>
              <a:ahLst/>
              <a:cxnLst/>
              <a:rect l="l" t="t" r="r" b="b"/>
              <a:pathLst>
                <a:path w="299" h="176" extrusionOk="0">
                  <a:moveTo>
                    <a:pt x="1" y="0"/>
                  </a:moveTo>
                  <a:cubicBezTo>
                    <a:pt x="88" y="46"/>
                    <a:pt x="186" y="105"/>
                    <a:pt x="298" y="175"/>
                  </a:cubicBezTo>
                  <a:cubicBezTo>
                    <a:pt x="186" y="105"/>
                    <a:pt x="88" y="46"/>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1"/>
            <p:cNvSpPr/>
            <p:nvPr/>
          </p:nvSpPr>
          <p:spPr>
            <a:xfrm>
              <a:off x="2343192" y="1794540"/>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1"/>
            <p:cNvSpPr/>
            <p:nvPr/>
          </p:nvSpPr>
          <p:spPr>
            <a:xfrm>
              <a:off x="2338712" y="1793590"/>
              <a:ext cx="2009" cy="109"/>
            </a:xfrm>
            <a:custGeom>
              <a:avLst/>
              <a:gdLst/>
              <a:ahLst/>
              <a:cxnLst/>
              <a:rect l="l" t="t" r="r" b="b"/>
              <a:pathLst>
                <a:path w="148" h="8" extrusionOk="0">
                  <a:moveTo>
                    <a:pt x="1" y="0"/>
                  </a:moveTo>
                  <a:cubicBezTo>
                    <a:pt x="50" y="0"/>
                    <a:pt x="99" y="4"/>
                    <a:pt x="148" y="7"/>
                  </a:cubicBezTo>
                  <a:cubicBezTo>
                    <a:pt x="99" y="4"/>
                    <a:pt x="50"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1"/>
            <p:cNvSpPr/>
            <p:nvPr/>
          </p:nvSpPr>
          <p:spPr>
            <a:xfrm>
              <a:off x="2382309" y="181835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1"/>
            <p:cNvSpPr/>
            <p:nvPr/>
          </p:nvSpPr>
          <p:spPr>
            <a:xfrm>
              <a:off x="2386776" y="1818776"/>
              <a:ext cx="3435" cy="394"/>
            </a:xfrm>
            <a:custGeom>
              <a:avLst/>
              <a:gdLst/>
              <a:ahLst/>
              <a:cxnLst/>
              <a:rect l="l" t="t" r="r" b="b"/>
              <a:pathLst>
                <a:path w="253" h="29" extrusionOk="0">
                  <a:moveTo>
                    <a:pt x="252" y="29"/>
                  </a:moveTo>
                  <a:lnTo>
                    <a:pt x="0" y="1"/>
                  </a:lnTo>
                  <a:lnTo>
                    <a:pt x="252"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1"/>
            <p:cNvSpPr/>
            <p:nvPr/>
          </p:nvSpPr>
          <p:spPr>
            <a:xfrm>
              <a:off x="2392098" y="1811662"/>
              <a:ext cx="11663" cy="11554"/>
            </a:xfrm>
            <a:custGeom>
              <a:avLst/>
              <a:gdLst/>
              <a:ahLst/>
              <a:cxnLst/>
              <a:rect l="l" t="t" r="r" b="b"/>
              <a:pathLst>
                <a:path w="859" h="851" extrusionOk="0">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1"/>
            <p:cNvSpPr/>
            <p:nvPr/>
          </p:nvSpPr>
          <p:spPr>
            <a:xfrm>
              <a:off x="2392003" y="1819401"/>
              <a:ext cx="3435" cy="434"/>
            </a:xfrm>
            <a:custGeom>
              <a:avLst/>
              <a:gdLst/>
              <a:ahLst/>
              <a:cxnLst/>
              <a:rect l="l" t="t" r="r" b="b"/>
              <a:pathLst>
                <a:path w="253" h="32" extrusionOk="0">
                  <a:moveTo>
                    <a:pt x="0" y="0"/>
                  </a:moveTo>
                  <a:lnTo>
                    <a:pt x="0" y="0"/>
                  </a:lnTo>
                  <a:lnTo>
                    <a:pt x="252" y="32"/>
                  </a:lnTo>
                  <a:lnTo>
                    <a:pt x="252"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1"/>
            <p:cNvSpPr/>
            <p:nvPr/>
          </p:nvSpPr>
          <p:spPr>
            <a:xfrm>
              <a:off x="2399471" y="1823053"/>
              <a:ext cx="4236" cy="204"/>
            </a:xfrm>
            <a:custGeom>
              <a:avLst/>
              <a:gdLst/>
              <a:ahLst/>
              <a:cxnLst/>
              <a:rect l="l" t="t" r="r" b="b"/>
              <a:pathLst>
                <a:path w="312" h="15" extrusionOk="0">
                  <a:moveTo>
                    <a:pt x="312" y="15"/>
                  </a:moveTo>
                  <a:lnTo>
                    <a:pt x="312" y="15"/>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1"/>
            <p:cNvSpPr/>
            <p:nvPr/>
          </p:nvSpPr>
          <p:spPr>
            <a:xfrm>
              <a:off x="2397991" y="1811743"/>
              <a:ext cx="204" cy="14"/>
            </a:xfrm>
            <a:custGeom>
              <a:avLst/>
              <a:gdLst/>
              <a:ahLst/>
              <a:cxnLst/>
              <a:rect l="l" t="t" r="r" b="b"/>
              <a:pathLst>
                <a:path w="15" h="1" extrusionOk="0">
                  <a:moveTo>
                    <a:pt x="0"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1"/>
            <p:cNvSpPr/>
            <p:nvPr/>
          </p:nvSpPr>
          <p:spPr>
            <a:xfrm>
              <a:off x="2393185" y="1816685"/>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1"/>
            <p:cNvSpPr/>
            <p:nvPr/>
          </p:nvSpPr>
          <p:spPr>
            <a:xfrm>
              <a:off x="2399702" y="1812598"/>
              <a:ext cx="204" cy="204"/>
            </a:xfrm>
            <a:custGeom>
              <a:avLst/>
              <a:gdLst/>
              <a:ahLst/>
              <a:cxnLst/>
              <a:rect l="l" t="t" r="r" b="b"/>
              <a:pathLst>
                <a:path w="15" h="15" extrusionOk="0">
                  <a:moveTo>
                    <a:pt x="1" y="1"/>
                  </a:moveTo>
                  <a:lnTo>
                    <a:pt x="15"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1"/>
            <p:cNvSpPr/>
            <p:nvPr/>
          </p:nvSpPr>
          <p:spPr>
            <a:xfrm>
              <a:off x="2399227" y="1812273"/>
              <a:ext cx="204" cy="149"/>
            </a:xfrm>
            <a:custGeom>
              <a:avLst/>
              <a:gdLst/>
              <a:ahLst/>
              <a:cxnLst/>
              <a:rect l="l" t="t" r="r" b="b"/>
              <a:pathLst>
                <a:path w="15" h="11" extrusionOk="0">
                  <a:moveTo>
                    <a:pt x="1" y="0"/>
                  </a:move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1"/>
            <p:cNvSpPr/>
            <p:nvPr/>
          </p:nvSpPr>
          <p:spPr>
            <a:xfrm>
              <a:off x="2398426" y="1811838"/>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1"/>
            <p:cNvSpPr/>
            <p:nvPr/>
          </p:nvSpPr>
          <p:spPr>
            <a:xfrm>
              <a:off x="2397367" y="1811743"/>
              <a:ext cx="394" cy="14"/>
            </a:xfrm>
            <a:custGeom>
              <a:avLst/>
              <a:gdLst/>
              <a:ahLst/>
              <a:cxnLst/>
              <a:rect l="l" t="t" r="r" b="b"/>
              <a:pathLst>
                <a:path w="29" h="1" extrusionOk="0">
                  <a:moveTo>
                    <a:pt x="1" y="1"/>
                  </a:moveTo>
                  <a:cubicBezTo>
                    <a:pt x="8" y="1"/>
                    <a:pt x="18" y="1"/>
                    <a:pt x="29" y="1"/>
                  </a:cubicBezTo>
                  <a:cubicBezTo>
                    <a:pt x="18" y="1"/>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1"/>
            <p:cNvSpPr/>
            <p:nvPr/>
          </p:nvSpPr>
          <p:spPr>
            <a:xfrm>
              <a:off x="2393755" y="181540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1"/>
            <p:cNvSpPr/>
            <p:nvPr/>
          </p:nvSpPr>
          <p:spPr>
            <a:xfrm>
              <a:off x="2400747" y="1813549"/>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1"/>
            <p:cNvSpPr/>
            <p:nvPr/>
          </p:nvSpPr>
          <p:spPr>
            <a:xfrm>
              <a:off x="2393375" y="181616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1"/>
            <p:cNvSpPr/>
            <p:nvPr/>
          </p:nvSpPr>
          <p:spPr>
            <a:xfrm>
              <a:off x="2400177" y="1813033"/>
              <a:ext cx="299" cy="244"/>
            </a:xfrm>
            <a:custGeom>
              <a:avLst/>
              <a:gdLst/>
              <a:ahLst/>
              <a:cxnLst/>
              <a:rect l="l" t="t" r="r" b="b"/>
              <a:pathLst>
                <a:path w="22" h="18" extrusionOk="0">
                  <a:moveTo>
                    <a:pt x="1" y="0"/>
                  </a:moveTo>
                  <a:lnTo>
                    <a:pt x="2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1"/>
            <p:cNvSpPr/>
            <p:nvPr/>
          </p:nvSpPr>
          <p:spPr>
            <a:xfrm>
              <a:off x="2393565" y="1815735"/>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1"/>
            <p:cNvSpPr/>
            <p:nvPr/>
          </p:nvSpPr>
          <p:spPr>
            <a:xfrm>
              <a:off x="2398806" y="1812028"/>
              <a:ext cx="204" cy="109"/>
            </a:xfrm>
            <a:custGeom>
              <a:avLst/>
              <a:gdLst/>
              <a:ahLst/>
              <a:cxnLst/>
              <a:rect l="l" t="t" r="r" b="b"/>
              <a:pathLst>
                <a:path w="15" h="8" extrusionOk="0">
                  <a:moveTo>
                    <a:pt x="0" y="1"/>
                  </a:moveTo>
                  <a:lnTo>
                    <a:pt x="1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1"/>
            <p:cNvSpPr/>
            <p:nvPr/>
          </p:nvSpPr>
          <p:spPr>
            <a:xfrm>
              <a:off x="2394420" y="181426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1"/>
            <p:cNvSpPr/>
            <p:nvPr/>
          </p:nvSpPr>
          <p:spPr>
            <a:xfrm>
              <a:off x="2394040" y="181483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1"/>
            <p:cNvSpPr/>
            <p:nvPr/>
          </p:nvSpPr>
          <p:spPr>
            <a:xfrm>
              <a:off x="2394135" y="1814649"/>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1"/>
            <p:cNvSpPr/>
            <p:nvPr/>
          </p:nvSpPr>
          <p:spPr>
            <a:xfrm>
              <a:off x="2394230" y="1814499"/>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1"/>
            <p:cNvSpPr/>
            <p:nvPr/>
          </p:nvSpPr>
          <p:spPr>
            <a:xfrm>
              <a:off x="2394380" y="181430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1"/>
            <p:cNvSpPr/>
            <p:nvPr/>
          </p:nvSpPr>
          <p:spPr>
            <a:xfrm>
              <a:off x="2394325" y="181440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1"/>
            <p:cNvSpPr/>
            <p:nvPr/>
          </p:nvSpPr>
          <p:spPr>
            <a:xfrm>
              <a:off x="2393904" y="1815070"/>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1"/>
            <p:cNvSpPr/>
            <p:nvPr/>
          </p:nvSpPr>
          <p:spPr>
            <a:xfrm>
              <a:off x="2013313" y="1624754"/>
              <a:ext cx="94975" cy="80080"/>
            </a:xfrm>
            <a:custGeom>
              <a:avLst/>
              <a:gdLst/>
              <a:ahLst/>
              <a:cxnLst/>
              <a:rect l="l" t="t" r="r" b="b"/>
              <a:pathLst>
                <a:path w="6995" h="5898" extrusionOk="0">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1"/>
            <p:cNvSpPr/>
            <p:nvPr/>
          </p:nvSpPr>
          <p:spPr>
            <a:xfrm>
              <a:off x="2113407" y="1701277"/>
              <a:ext cx="5580" cy="11812"/>
            </a:xfrm>
            <a:custGeom>
              <a:avLst/>
              <a:gdLst/>
              <a:ahLst/>
              <a:cxnLst/>
              <a:rect l="l" t="t" r="r" b="b"/>
              <a:pathLst>
                <a:path w="411" h="870" extrusionOk="0">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1"/>
            <p:cNvSpPr/>
            <p:nvPr/>
          </p:nvSpPr>
          <p:spPr>
            <a:xfrm>
              <a:off x="2091696" y="1640056"/>
              <a:ext cx="4616" cy="543"/>
            </a:xfrm>
            <a:custGeom>
              <a:avLst/>
              <a:gdLst/>
              <a:ahLst/>
              <a:cxnLst/>
              <a:rect l="l" t="t" r="r" b="b"/>
              <a:pathLst>
                <a:path w="340" h="40" extrusionOk="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1"/>
            <p:cNvSpPr/>
            <p:nvPr/>
          </p:nvSpPr>
          <p:spPr>
            <a:xfrm>
              <a:off x="2083563" y="1634394"/>
              <a:ext cx="149" cy="109"/>
            </a:xfrm>
            <a:custGeom>
              <a:avLst/>
              <a:gdLst/>
              <a:ahLst/>
              <a:cxnLst/>
              <a:rect l="l" t="t" r="r" b="b"/>
              <a:pathLst>
                <a:path w="11" h="8" extrusionOk="0">
                  <a:moveTo>
                    <a:pt x="1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1"/>
            <p:cNvSpPr/>
            <p:nvPr/>
          </p:nvSpPr>
          <p:spPr>
            <a:xfrm>
              <a:off x="2066972" y="1624699"/>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1"/>
            <p:cNvSpPr/>
            <p:nvPr/>
          </p:nvSpPr>
          <p:spPr>
            <a:xfrm>
              <a:off x="2087840" y="1638630"/>
              <a:ext cx="244" cy="299"/>
            </a:xfrm>
            <a:custGeom>
              <a:avLst/>
              <a:gdLst/>
              <a:ahLst/>
              <a:cxnLst/>
              <a:rect l="l" t="t" r="r" b="b"/>
              <a:pathLst>
                <a:path w="18" h="22" extrusionOk="0">
                  <a:moveTo>
                    <a:pt x="1" y="1"/>
                  </a:moveTo>
                  <a:lnTo>
                    <a:pt x="18"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1"/>
            <p:cNvSpPr/>
            <p:nvPr/>
          </p:nvSpPr>
          <p:spPr>
            <a:xfrm>
              <a:off x="2089741" y="1640151"/>
              <a:ext cx="353" cy="109"/>
            </a:xfrm>
            <a:custGeom>
              <a:avLst/>
              <a:gdLst/>
              <a:ahLst/>
              <a:cxnLst/>
              <a:rect l="l" t="t" r="r" b="b"/>
              <a:pathLst>
                <a:path w="26" h="8" extrusionOk="0">
                  <a:moveTo>
                    <a:pt x="1" y="1"/>
                  </a:moveTo>
                  <a:cubicBezTo>
                    <a:pt x="8" y="4"/>
                    <a:pt x="18" y="4"/>
                    <a:pt x="25" y="8"/>
                  </a:cubicBezTo>
                  <a:cubicBezTo>
                    <a:pt x="18" y="4"/>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1"/>
            <p:cNvSpPr/>
            <p:nvPr/>
          </p:nvSpPr>
          <p:spPr>
            <a:xfrm>
              <a:off x="2089361" y="164001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1"/>
            <p:cNvSpPr/>
            <p:nvPr/>
          </p:nvSpPr>
          <p:spPr>
            <a:xfrm>
              <a:off x="2079992" y="1635819"/>
              <a:ext cx="1629" cy="299"/>
            </a:xfrm>
            <a:custGeom>
              <a:avLst/>
              <a:gdLst/>
              <a:ahLst/>
              <a:cxnLst/>
              <a:rect l="l" t="t" r="r" b="b"/>
              <a:pathLst>
                <a:path w="120" h="22" extrusionOk="0">
                  <a:moveTo>
                    <a:pt x="120" y="1"/>
                  </a:moveTo>
                  <a:cubicBezTo>
                    <a:pt x="81" y="22"/>
                    <a:pt x="39" y="22"/>
                    <a:pt x="1" y="8"/>
                  </a:cubicBezTo>
                  <a:cubicBezTo>
                    <a:pt x="39" y="22"/>
                    <a:pt x="81" y="22"/>
                    <a:pt x="1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1"/>
            <p:cNvSpPr/>
            <p:nvPr/>
          </p:nvSpPr>
          <p:spPr>
            <a:xfrm>
              <a:off x="2088411" y="1639295"/>
              <a:ext cx="204" cy="204"/>
            </a:xfrm>
            <a:custGeom>
              <a:avLst/>
              <a:gdLst/>
              <a:ahLst/>
              <a:cxnLst/>
              <a:rect l="l" t="t" r="r" b="b"/>
              <a:pathLst>
                <a:path w="15" h="15" extrusionOk="0">
                  <a:moveTo>
                    <a:pt x="15"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1"/>
            <p:cNvSpPr/>
            <p:nvPr/>
          </p:nvSpPr>
          <p:spPr>
            <a:xfrm>
              <a:off x="2088981" y="163982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1"/>
            <p:cNvSpPr/>
            <p:nvPr/>
          </p:nvSpPr>
          <p:spPr>
            <a:xfrm>
              <a:off x="2090121" y="1640110"/>
              <a:ext cx="1589" cy="109"/>
            </a:xfrm>
            <a:custGeom>
              <a:avLst/>
              <a:gdLst/>
              <a:ahLst/>
              <a:cxnLst/>
              <a:rect l="l" t="t" r="r" b="b"/>
              <a:pathLst>
                <a:path w="117" h="8" extrusionOk="0">
                  <a:moveTo>
                    <a:pt x="81" y="0"/>
                  </a:moveTo>
                  <a:cubicBezTo>
                    <a:pt x="67" y="0"/>
                    <a:pt x="53" y="4"/>
                    <a:pt x="36" y="4"/>
                  </a:cubicBezTo>
                  <a:cubicBezTo>
                    <a:pt x="25" y="7"/>
                    <a:pt x="15" y="7"/>
                    <a:pt x="1" y="7"/>
                  </a:cubicBezTo>
                  <a:lnTo>
                    <a:pt x="39" y="7"/>
                  </a:lnTo>
                  <a:cubicBezTo>
                    <a:pt x="64" y="4"/>
                    <a:pt x="88" y="0"/>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1"/>
            <p:cNvSpPr/>
            <p:nvPr/>
          </p:nvSpPr>
          <p:spPr>
            <a:xfrm>
              <a:off x="2088125" y="1638969"/>
              <a:ext cx="204" cy="244"/>
            </a:xfrm>
            <a:custGeom>
              <a:avLst/>
              <a:gdLst/>
              <a:ahLst/>
              <a:cxnLst/>
              <a:rect l="l" t="t" r="r" b="b"/>
              <a:pathLst>
                <a:path w="15" h="18" extrusionOk="0">
                  <a:moveTo>
                    <a:pt x="1" y="0"/>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1"/>
            <p:cNvSpPr/>
            <p:nvPr/>
          </p:nvSpPr>
          <p:spPr>
            <a:xfrm>
              <a:off x="2088696" y="1639580"/>
              <a:ext cx="258" cy="204"/>
            </a:xfrm>
            <a:custGeom>
              <a:avLst/>
              <a:gdLst/>
              <a:ahLst/>
              <a:cxnLst/>
              <a:rect l="l" t="t" r="r" b="b"/>
              <a:pathLst>
                <a:path w="19" h="15" extrusionOk="0">
                  <a:moveTo>
                    <a:pt x="1" y="1"/>
                  </a:moveTo>
                  <a:lnTo>
                    <a:pt x="18"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1"/>
            <p:cNvSpPr/>
            <p:nvPr/>
          </p:nvSpPr>
          <p:spPr>
            <a:xfrm>
              <a:off x="2091221" y="1640056"/>
              <a:ext cx="1100" cy="68"/>
            </a:xfrm>
            <a:custGeom>
              <a:avLst/>
              <a:gdLst/>
              <a:ahLst/>
              <a:cxnLst/>
              <a:rect l="l" t="t" r="r" b="b"/>
              <a:pathLst>
                <a:path w="81" h="5" extrusionOk="0">
                  <a:moveTo>
                    <a:pt x="81" y="1"/>
                  </a:moveTo>
                  <a:cubicBezTo>
                    <a:pt x="56" y="1"/>
                    <a:pt x="28" y="1"/>
                    <a:pt x="0" y="4"/>
                  </a:cubicBezTo>
                  <a:lnTo>
                    <a:pt x="35" y="4"/>
                  </a:lnTo>
                  <a:lnTo>
                    <a:pt x="8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1"/>
            <p:cNvSpPr/>
            <p:nvPr/>
          </p:nvSpPr>
          <p:spPr>
            <a:xfrm>
              <a:off x="2093923" y="1670524"/>
              <a:ext cx="109" cy="258"/>
            </a:xfrm>
            <a:custGeom>
              <a:avLst/>
              <a:gdLst/>
              <a:ahLst/>
              <a:cxnLst/>
              <a:rect l="l" t="t" r="r" b="b"/>
              <a:pathLst>
                <a:path w="8" h="19" extrusionOk="0">
                  <a:moveTo>
                    <a:pt x="8" y="18"/>
                  </a:moveTo>
                  <a:cubicBezTo>
                    <a:pt x="4" y="11"/>
                    <a:pt x="1" y="8"/>
                    <a:pt x="1" y="1"/>
                  </a:cubicBezTo>
                  <a:cubicBezTo>
                    <a:pt x="1" y="8"/>
                    <a:pt x="4" y="11"/>
                    <a:pt x="8"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1"/>
            <p:cNvSpPr/>
            <p:nvPr/>
          </p:nvSpPr>
          <p:spPr>
            <a:xfrm>
              <a:off x="2103767" y="1657068"/>
              <a:ext cx="204" cy="448"/>
            </a:xfrm>
            <a:custGeom>
              <a:avLst/>
              <a:gdLst/>
              <a:ahLst/>
              <a:cxnLst/>
              <a:rect l="l" t="t" r="r" b="b"/>
              <a:pathLst>
                <a:path w="15" h="33" extrusionOk="0">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1"/>
            <p:cNvSpPr/>
            <p:nvPr/>
          </p:nvSpPr>
          <p:spPr>
            <a:xfrm>
              <a:off x="2101676" y="1658019"/>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1"/>
            <p:cNvSpPr/>
            <p:nvPr/>
          </p:nvSpPr>
          <p:spPr>
            <a:xfrm>
              <a:off x="2099585" y="1672289"/>
              <a:ext cx="502" cy="1385"/>
            </a:xfrm>
            <a:custGeom>
              <a:avLst/>
              <a:gdLst/>
              <a:ahLst/>
              <a:cxnLst/>
              <a:rect l="l" t="t" r="r" b="b"/>
              <a:pathLst>
                <a:path w="37" h="102" extrusionOk="0">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1"/>
            <p:cNvSpPr/>
            <p:nvPr/>
          </p:nvSpPr>
          <p:spPr>
            <a:xfrm>
              <a:off x="2101296" y="1658209"/>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1"/>
            <p:cNvSpPr/>
            <p:nvPr/>
          </p:nvSpPr>
          <p:spPr>
            <a:xfrm>
              <a:off x="2100630" y="1658684"/>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1"/>
            <p:cNvSpPr/>
            <p:nvPr/>
          </p:nvSpPr>
          <p:spPr>
            <a:xfrm>
              <a:off x="2100956" y="1658453"/>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1"/>
            <p:cNvSpPr/>
            <p:nvPr/>
          </p:nvSpPr>
          <p:spPr>
            <a:xfrm>
              <a:off x="2102056" y="1657829"/>
              <a:ext cx="204" cy="163"/>
            </a:xfrm>
            <a:custGeom>
              <a:avLst/>
              <a:gdLst/>
              <a:ahLst/>
              <a:cxnLst/>
              <a:rect l="l" t="t" r="r" b="b"/>
              <a:pathLst>
                <a:path w="15" h="12"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1"/>
            <p:cNvSpPr/>
            <p:nvPr/>
          </p:nvSpPr>
          <p:spPr>
            <a:xfrm>
              <a:off x="2103142" y="1657543"/>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1"/>
            <p:cNvSpPr/>
            <p:nvPr/>
          </p:nvSpPr>
          <p:spPr>
            <a:xfrm>
              <a:off x="2102816" y="1657638"/>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1"/>
            <p:cNvSpPr/>
            <p:nvPr/>
          </p:nvSpPr>
          <p:spPr>
            <a:xfrm>
              <a:off x="2102436" y="1657733"/>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1"/>
            <p:cNvSpPr/>
            <p:nvPr/>
          </p:nvSpPr>
          <p:spPr>
            <a:xfrm>
              <a:off x="2100345" y="1659023"/>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1"/>
            <p:cNvSpPr/>
            <p:nvPr/>
          </p:nvSpPr>
          <p:spPr>
            <a:xfrm>
              <a:off x="2099395" y="1660300"/>
              <a:ext cx="149" cy="299"/>
            </a:xfrm>
            <a:custGeom>
              <a:avLst/>
              <a:gdLst/>
              <a:ahLst/>
              <a:cxnLst/>
              <a:rect l="l" t="t" r="r" b="b"/>
              <a:pathLst>
                <a:path w="11" h="22" extrusionOk="0">
                  <a:moveTo>
                    <a:pt x="0" y="22"/>
                  </a:moveTo>
                  <a:cubicBezTo>
                    <a:pt x="4" y="15"/>
                    <a:pt x="7" y="8"/>
                    <a:pt x="11" y="1"/>
                  </a:cubicBezTo>
                  <a:cubicBezTo>
                    <a:pt x="7" y="8"/>
                    <a:pt x="4"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1"/>
            <p:cNvSpPr/>
            <p:nvPr/>
          </p:nvSpPr>
          <p:spPr>
            <a:xfrm>
              <a:off x="2099585" y="1659919"/>
              <a:ext cx="149" cy="258"/>
            </a:xfrm>
            <a:custGeom>
              <a:avLst/>
              <a:gdLst/>
              <a:ahLst/>
              <a:cxnLst/>
              <a:rect l="l" t="t" r="r" b="b"/>
              <a:pathLst>
                <a:path w="11" h="19" extrusionOk="0">
                  <a:moveTo>
                    <a:pt x="0" y="18"/>
                  </a:moveTo>
                  <a:cubicBezTo>
                    <a:pt x="4" y="15"/>
                    <a:pt x="7" y="8"/>
                    <a:pt x="11" y="1"/>
                  </a:cubicBezTo>
                  <a:cubicBezTo>
                    <a:pt x="7" y="8"/>
                    <a:pt x="4" y="15"/>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1"/>
            <p:cNvSpPr/>
            <p:nvPr/>
          </p:nvSpPr>
          <p:spPr>
            <a:xfrm>
              <a:off x="2099245" y="1660639"/>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1"/>
            <p:cNvSpPr/>
            <p:nvPr/>
          </p:nvSpPr>
          <p:spPr>
            <a:xfrm>
              <a:off x="2099150" y="1661019"/>
              <a:ext cx="109" cy="339"/>
            </a:xfrm>
            <a:custGeom>
              <a:avLst/>
              <a:gdLst/>
              <a:ahLst/>
              <a:cxnLst/>
              <a:rect l="l" t="t" r="r" b="b"/>
              <a:pathLst>
                <a:path w="8" h="25" extrusionOk="0">
                  <a:moveTo>
                    <a:pt x="1" y="25"/>
                  </a:moveTo>
                  <a:cubicBezTo>
                    <a:pt x="1" y="18"/>
                    <a:pt x="4" y="7"/>
                    <a:pt x="8" y="0"/>
                  </a:cubicBezTo>
                  <a:cubicBezTo>
                    <a:pt x="4" y="7"/>
                    <a:pt x="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1"/>
            <p:cNvSpPr/>
            <p:nvPr/>
          </p:nvSpPr>
          <p:spPr>
            <a:xfrm>
              <a:off x="2094018" y="1670958"/>
              <a:ext cx="543" cy="584"/>
            </a:xfrm>
            <a:custGeom>
              <a:avLst/>
              <a:gdLst/>
              <a:ahLst/>
              <a:cxnLst/>
              <a:rect l="l" t="t" r="r" b="b"/>
              <a:pathLst>
                <a:path w="40" h="43" extrusionOk="0">
                  <a:moveTo>
                    <a:pt x="1" y="0"/>
                  </a:moveTo>
                  <a:cubicBezTo>
                    <a:pt x="11" y="18"/>
                    <a:pt x="22" y="32"/>
                    <a:pt x="39" y="42"/>
                  </a:cubicBezTo>
                  <a:cubicBezTo>
                    <a:pt x="22" y="32"/>
                    <a:pt x="11"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1"/>
            <p:cNvSpPr/>
            <p:nvPr/>
          </p:nvSpPr>
          <p:spPr>
            <a:xfrm>
              <a:off x="2100060" y="1659308"/>
              <a:ext cx="204" cy="244"/>
            </a:xfrm>
            <a:custGeom>
              <a:avLst/>
              <a:gdLst/>
              <a:ahLst/>
              <a:cxnLst/>
              <a:rect l="l" t="t" r="r" b="b"/>
              <a:pathLst>
                <a:path w="15" h="18" extrusionOk="0">
                  <a:moveTo>
                    <a:pt x="0" y="18"/>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1"/>
            <p:cNvSpPr/>
            <p:nvPr/>
          </p:nvSpPr>
          <p:spPr>
            <a:xfrm>
              <a:off x="2099816" y="1659594"/>
              <a:ext cx="163" cy="299"/>
            </a:xfrm>
            <a:custGeom>
              <a:avLst/>
              <a:gdLst/>
              <a:ahLst/>
              <a:cxnLst/>
              <a:rect l="l" t="t" r="r" b="b"/>
              <a:pathLst>
                <a:path w="12" h="22" extrusionOk="0">
                  <a:moveTo>
                    <a:pt x="11" y="0"/>
                  </a:moveTo>
                  <a:lnTo>
                    <a:pt x="11" y="0"/>
                  </a:lnTo>
                  <a:cubicBezTo>
                    <a:pt x="8" y="7"/>
                    <a:pt x="4" y="14"/>
                    <a:pt x="1" y="21"/>
                  </a:cubicBezTo>
                  <a:cubicBezTo>
                    <a:pt x="4" y="14"/>
                    <a:pt x="11" y="7"/>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1"/>
            <p:cNvSpPr/>
            <p:nvPr/>
          </p:nvSpPr>
          <p:spPr>
            <a:xfrm>
              <a:off x="2096299" y="1640626"/>
              <a:ext cx="1113" cy="489"/>
            </a:xfrm>
            <a:custGeom>
              <a:avLst/>
              <a:gdLst/>
              <a:ahLst/>
              <a:cxnLst/>
              <a:rect l="l" t="t" r="r" b="b"/>
              <a:pathLst>
                <a:path w="82" h="36" extrusionOk="0">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1"/>
            <p:cNvSpPr/>
            <p:nvPr/>
          </p:nvSpPr>
          <p:spPr>
            <a:xfrm>
              <a:off x="2103957" y="1654937"/>
              <a:ext cx="299" cy="2145"/>
            </a:xfrm>
            <a:custGeom>
              <a:avLst/>
              <a:gdLst/>
              <a:ahLst/>
              <a:cxnLst/>
              <a:rect l="l" t="t" r="r" b="b"/>
              <a:pathLst>
                <a:path w="22" h="158" extrusionOk="0">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1"/>
            <p:cNvSpPr/>
            <p:nvPr/>
          </p:nvSpPr>
          <p:spPr>
            <a:xfrm>
              <a:off x="2105138" y="1644577"/>
              <a:ext cx="1969" cy="625"/>
            </a:xfrm>
            <a:custGeom>
              <a:avLst/>
              <a:gdLst/>
              <a:ahLst/>
              <a:cxnLst/>
              <a:rect l="l" t="t" r="r" b="b"/>
              <a:pathLst>
                <a:path w="145" h="46" extrusionOk="0">
                  <a:moveTo>
                    <a:pt x="1" y="0"/>
                  </a:moveTo>
                  <a:cubicBezTo>
                    <a:pt x="43" y="32"/>
                    <a:pt x="92" y="46"/>
                    <a:pt x="144" y="42"/>
                  </a:cubicBezTo>
                  <a:lnTo>
                    <a:pt x="144" y="42"/>
                  </a:lnTo>
                  <a:cubicBezTo>
                    <a:pt x="92" y="46"/>
                    <a:pt x="43" y="32"/>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1"/>
            <p:cNvSpPr/>
            <p:nvPr/>
          </p:nvSpPr>
          <p:spPr>
            <a:xfrm>
              <a:off x="2095824" y="1640490"/>
              <a:ext cx="1018" cy="299"/>
            </a:xfrm>
            <a:custGeom>
              <a:avLst/>
              <a:gdLst/>
              <a:ahLst/>
              <a:cxnLst/>
              <a:rect l="l" t="t" r="r" b="b"/>
              <a:pathLst>
                <a:path w="75" h="22" extrusionOk="0">
                  <a:moveTo>
                    <a:pt x="1" y="0"/>
                  </a:moveTo>
                  <a:lnTo>
                    <a:pt x="36" y="11"/>
                  </a:lnTo>
                  <a:lnTo>
                    <a:pt x="74" y="21"/>
                  </a:lnTo>
                  <a:cubicBezTo>
                    <a:pt x="53" y="11"/>
                    <a:pt x="29"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1"/>
            <p:cNvSpPr/>
            <p:nvPr/>
          </p:nvSpPr>
          <p:spPr>
            <a:xfrm>
              <a:off x="2103862" y="1656837"/>
              <a:ext cx="149" cy="530"/>
            </a:xfrm>
            <a:custGeom>
              <a:avLst/>
              <a:gdLst/>
              <a:ahLst/>
              <a:cxnLst/>
              <a:rect l="l" t="t" r="r" b="b"/>
              <a:pathLst>
                <a:path w="11" h="39" extrusionOk="0">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1"/>
            <p:cNvSpPr/>
            <p:nvPr/>
          </p:nvSpPr>
          <p:spPr>
            <a:xfrm>
              <a:off x="1375130" y="1936371"/>
              <a:ext cx="14704" cy="7522"/>
            </a:xfrm>
            <a:custGeom>
              <a:avLst/>
              <a:gdLst/>
              <a:ahLst/>
              <a:cxnLst/>
              <a:rect l="l" t="t" r="r" b="b"/>
              <a:pathLst>
                <a:path w="1083" h="554" extrusionOk="0">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1"/>
            <p:cNvSpPr/>
            <p:nvPr/>
          </p:nvSpPr>
          <p:spPr>
            <a:xfrm>
              <a:off x="1380643" y="1923581"/>
              <a:ext cx="42986" cy="21887"/>
            </a:xfrm>
            <a:custGeom>
              <a:avLst/>
              <a:gdLst/>
              <a:ahLst/>
              <a:cxnLst/>
              <a:rect l="l" t="t" r="r" b="b"/>
              <a:pathLst>
                <a:path w="3166" h="1612" extrusionOk="0">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1"/>
            <p:cNvSpPr/>
            <p:nvPr/>
          </p:nvSpPr>
          <p:spPr>
            <a:xfrm>
              <a:off x="1391722" y="1940553"/>
              <a:ext cx="68" cy="109"/>
            </a:xfrm>
            <a:custGeom>
              <a:avLst/>
              <a:gdLst/>
              <a:ahLst/>
              <a:cxnLst/>
              <a:rect l="l" t="t" r="r" b="b"/>
              <a:pathLst>
                <a:path w="5" h="8" extrusionOk="0">
                  <a:moveTo>
                    <a:pt x="1" y="1"/>
                  </a:moveTo>
                  <a:lnTo>
                    <a:pt x="1" y="8"/>
                  </a:lnTo>
                  <a:cubicBezTo>
                    <a:pt x="4"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1"/>
            <p:cNvSpPr/>
            <p:nvPr/>
          </p:nvSpPr>
          <p:spPr>
            <a:xfrm>
              <a:off x="1391722" y="1941503"/>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1"/>
            <p:cNvSpPr/>
            <p:nvPr/>
          </p:nvSpPr>
          <p:spPr>
            <a:xfrm>
              <a:off x="1391722" y="1940933"/>
              <a:ext cx="14" cy="163"/>
            </a:xfrm>
            <a:custGeom>
              <a:avLst/>
              <a:gdLst/>
              <a:ahLst/>
              <a:cxnLst/>
              <a:rect l="l" t="t" r="r" b="b"/>
              <a:pathLst>
                <a:path w="1" h="12" extrusionOk="0">
                  <a:moveTo>
                    <a:pt x="1" y="11"/>
                  </a:moveTo>
                  <a:lnTo>
                    <a:pt x="1" y="1"/>
                  </a:lnTo>
                  <a:cubicBezTo>
                    <a:pt x="1" y="1"/>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1"/>
            <p:cNvSpPr/>
            <p:nvPr/>
          </p:nvSpPr>
          <p:spPr>
            <a:xfrm>
              <a:off x="1391586" y="1938937"/>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1"/>
            <p:cNvSpPr/>
            <p:nvPr/>
          </p:nvSpPr>
          <p:spPr>
            <a:xfrm>
              <a:off x="1381403" y="1935230"/>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1"/>
            <p:cNvSpPr/>
            <p:nvPr/>
          </p:nvSpPr>
          <p:spPr>
            <a:xfrm>
              <a:off x="1391396" y="1938516"/>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1"/>
            <p:cNvSpPr/>
            <p:nvPr/>
          </p:nvSpPr>
          <p:spPr>
            <a:xfrm>
              <a:off x="1382163" y="1935665"/>
              <a:ext cx="204" cy="109"/>
            </a:xfrm>
            <a:custGeom>
              <a:avLst/>
              <a:gdLst/>
              <a:ahLst/>
              <a:cxnLst/>
              <a:rect l="l" t="t" r="r" b="b"/>
              <a:pathLst>
                <a:path w="15" h="8" extrusionOk="0">
                  <a:moveTo>
                    <a:pt x="1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1"/>
            <p:cNvSpPr/>
            <p:nvPr/>
          </p:nvSpPr>
          <p:spPr>
            <a:xfrm>
              <a:off x="1391722" y="1940173"/>
              <a:ext cx="68" cy="163"/>
            </a:xfrm>
            <a:custGeom>
              <a:avLst/>
              <a:gdLst/>
              <a:ahLst/>
              <a:cxnLst/>
              <a:rect l="l" t="t" r="r" b="b"/>
              <a:pathLst>
                <a:path w="5" h="12" extrusionOk="0">
                  <a:moveTo>
                    <a:pt x="1" y="1"/>
                  </a:moveTo>
                  <a:lnTo>
                    <a:pt x="1" y="11"/>
                  </a:lnTo>
                  <a:cubicBezTo>
                    <a:pt x="4" y="8"/>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1"/>
            <p:cNvSpPr/>
            <p:nvPr/>
          </p:nvSpPr>
          <p:spPr>
            <a:xfrm>
              <a:off x="1391627" y="1941978"/>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1"/>
            <p:cNvSpPr/>
            <p:nvPr/>
          </p:nvSpPr>
          <p:spPr>
            <a:xfrm>
              <a:off x="1391722" y="1939602"/>
              <a:ext cx="14" cy="109"/>
            </a:xfrm>
            <a:custGeom>
              <a:avLst/>
              <a:gdLst/>
              <a:ahLst/>
              <a:cxnLst/>
              <a:rect l="l" t="t" r="r" b="b"/>
              <a:pathLst>
                <a:path w="1" h="8" extrusionOk="0">
                  <a:moveTo>
                    <a:pt x="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1"/>
            <p:cNvSpPr/>
            <p:nvPr/>
          </p:nvSpPr>
          <p:spPr>
            <a:xfrm>
              <a:off x="1391722" y="193998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1"/>
            <p:cNvSpPr/>
            <p:nvPr/>
          </p:nvSpPr>
          <p:spPr>
            <a:xfrm>
              <a:off x="1391722" y="193941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1"/>
            <p:cNvSpPr/>
            <p:nvPr/>
          </p:nvSpPr>
          <p:spPr>
            <a:xfrm>
              <a:off x="1391627" y="1939127"/>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1"/>
            <p:cNvSpPr/>
            <p:nvPr/>
          </p:nvSpPr>
          <p:spPr>
            <a:xfrm>
              <a:off x="1391491" y="1938652"/>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1"/>
            <p:cNvSpPr/>
            <p:nvPr/>
          </p:nvSpPr>
          <p:spPr>
            <a:xfrm>
              <a:off x="1391532" y="193880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1"/>
            <p:cNvSpPr/>
            <p:nvPr/>
          </p:nvSpPr>
          <p:spPr>
            <a:xfrm>
              <a:off x="1174075" y="1791214"/>
              <a:ext cx="223703" cy="138382"/>
            </a:xfrm>
            <a:custGeom>
              <a:avLst/>
              <a:gdLst/>
              <a:ahLst/>
              <a:cxnLst/>
              <a:rect l="l" t="t" r="r" b="b"/>
              <a:pathLst>
                <a:path w="16476" h="10192" extrusionOk="0">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1"/>
            <p:cNvSpPr/>
            <p:nvPr/>
          </p:nvSpPr>
          <p:spPr>
            <a:xfrm>
              <a:off x="1356122" y="1909990"/>
              <a:ext cx="28160" cy="28771"/>
            </a:xfrm>
            <a:custGeom>
              <a:avLst/>
              <a:gdLst/>
              <a:ahLst/>
              <a:cxnLst/>
              <a:rect l="l" t="t" r="r" b="b"/>
              <a:pathLst>
                <a:path w="2074" h="2119" extrusionOk="0">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1"/>
            <p:cNvSpPr/>
            <p:nvPr/>
          </p:nvSpPr>
          <p:spPr>
            <a:xfrm>
              <a:off x="1378552" y="1934660"/>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1"/>
            <p:cNvSpPr/>
            <p:nvPr/>
          </p:nvSpPr>
          <p:spPr>
            <a:xfrm>
              <a:off x="1374370" y="1937892"/>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1"/>
            <p:cNvSpPr/>
            <p:nvPr/>
          </p:nvSpPr>
          <p:spPr>
            <a:xfrm>
              <a:off x="1373759" y="1938462"/>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1"/>
            <p:cNvSpPr/>
            <p:nvPr/>
          </p:nvSpPr>
          <p:spPr>
            <a:xfrm>
              <a:off x="1377601" y="1935190"/>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1"/>
            <p:cNvSpPr/>
            <p:nvPr/>
          </p:nvSpPr>
          <p:spPr>
            <a:xfrm>
              <a:off x="1378362" y="1934714"/>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1"/>
            <p:cNvSpPr/>
            <p:nvPr/>
          </p:nvSpPr>
          <p:spPr>
            <a:xfrm>
              <a:off x="1377370" y="1935380"/>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1"/>
            <p:cNvSpPr/>
            <p:nvPr/>
          </p:nvSpPr>
          <p:spPr>
            <a:xfrm>
              <a:off x="1377031" y="1935570"/>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1"/>
            <p:cNvSpPr/>
            <p:nvPr/>
          </p:nvSpPr>
          <p:spPr>
            <a:xfrm>
              <a:off x="1376705" y="1935855"/>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1"/>
            <p:cNvSpPr/>
            <p:nvPr/>
          </p:nvSpPr>
          <p:spPr>
            <a:xfrm>
              <a:off x="1375470" y="1936900"/>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1"/>
            <p:cNvSpPr/>
            <p:nvPr/>
          </p:nvSpPr>
          <p:spPr>
            <a:xfrm>
              <a:off x="1377846" y="1935040"/>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1"/>
            <p:cNvSpPr/>
            <p:nvPr/>
          </p:nvSpPr>
          <p:spPr>
            <a:xfrm>
              <a:off x="1378076" y="1934905"/>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1"/>
            <p:cNvSpPr/>
            <p:nvPr/>
          </p:nvSpPr>
          <p:spPr>
            <a:xfrm>
              <a:off x="1374899" y="1937376"/>
              <a:ext cx="204" cy="149"/>
            </a:xfrm>
            <a:custGeom>
              <a:avLst/>
              <a:gdLst/>
              <a:ahLst/>
              <a:cxnLst/>
              <a:rect l="l" t="t" r="r" b="b"/>
              <a:pathLst>
                <a:path w="15" h="11" extrusionOk="0">
                  <a:moveTo>
                    <a:pt x="1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1"/>
            <p:cNvSpPr/>
            <p:nvPr/>
          </p:nvSpPr>
          <p:spPr>
            <a:xfrm>
              <a:off x="1375890" y="1936520"/>
              <a:ext cx="204" cy="109"/>
            </a:xfrm>
            <a:custGeom>
              <a:avLst/>
              <a:gdLst/>
              <a:ahLst/>
              <a:cxnLst/>
              <a:rect l="l" t="t" r="r" b="b"/>
              <a:pathLst>
                <a:path w="15" h="8" extrusionOk="0">
                  <a:moveTo>
                    <a:pt x="15"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1"/>
            <p:cNvSpPr/>
            <p:nvPr/>
          </p:nvSpPr>
          <p:spPr>
            <a:xfrm>
              <a:off x="1376325" y="1936140"/>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1"/>
            <p:cNvSpPr/>
            <p:nvPr/>
          </p:nvSpPr>
          <p:spPr>
            <a:xfrm>
              <a:off x="1378226" y="1934810"/>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1"/>
            <p:cNvSpPr/>
            <p:nvPr/>
          </p:nvSpPr>
          <p:spPr>
            <a:xfrm>
              <a:off x="1378647" y="1928917"/>
              <a:ext cx="3435" cy="5716"/>
            </a:xfrm>
            <a:custGeom>
              <a:avLst/>
              <a:gdLst/>
              <a:ahLst/>
              <a:cxnLst/>
              <a:rect l="l" t="t" r="r" b="b"/>
              <a:pathLst>
                <a:path w="253" h="421" extrusionOk="0">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1"/>
            <p:cNvSpPr/>
            <p:nvPr/>
          </p:nvSpPr>
          <p:spPr>
            <a:xfrm>
              <a:off x="1384078" y="1926867"/>
              <a:ext cx="204" cy="204"/>
            </a:xfrm>
            <a:custGeom>
              <a:avLst/>
              <a:gdLst/>
              <a:ahLst/>
              <a:cxnLst/>
              <a:rect l="l" t="t" r="r" b="b"/>
              <a:pathLst>
                <a:path w="15" h="15" extrusionOk="0">
                  <a:moveTo>
                    <a:pt x="14" y="1"/>
                  </a:moveTo>
                  <a:lnTo>
                    <a:pt x="14" y="1"/>
                  </a:ln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1"/>
            <p:cNvSpPr/>
            <p:nvPr/>
          </p:nvSpPr>
          <p:spPr>
            <a:xfrm>
              <a:off x="1383127" y="1927152"/>
              <a:ext cx="869" cy="869"/>
            </a:xfrm>
            <a:custGeom>
              <a:avLst/>
              <a:gdLst/>
              <a:ahLst/>
              <a:cxnLst/>
              <a:rect l="l" t="t" r="r" b="b"/>
              <a:pathLst>
                <a:path w="64" h="64" extrusionOk="0">
                  <a:moveTo>
                    <a:pt x="63" y="1"/>
                  </a:moveTo>
                  <a:cubicBezTo>
                    <a:pt x="39" y="22"/>
                    <a:pt x="21" y="43"/>
                    <a:pt x="0" y="64"/>
                  </a:cubicBezTo>
                  <a:cubicBezTo>
                    <a:pt x="21" y="46"/>
                    <a:pt x="42" y="22"/>
                    <a:pt x="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1"/>
            <p:cNvSpPr/>
            <p:nvPr/>
          </p:nvSpPr>
          <p:spPr>
            <a:xfrm>
              <a:off x="1378647" y="1934524"/>
              <a:ext cx="204" cy="149"/>
            </a:xfrm>
            <a:custGeom>
              <a:avLst/>
              <a:gdLst/>
              <a:ahLst/>
              <a:cxnLst/>
              <a:rect l="l" t="t" r="r" b="b"/>
              <a:pathLst>
                <a:path w="15" h="11" extrusionOk="0">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1"/>
            <p:cNvSpPr/>
            <p:nvPr/>
          </p:nvSpPr>
          <p:spPr>
            <a:xfrm>
              <a:off x="1358213" y="1927342"/>
              <a:ext cx="394" cy="543"/>
            </a:xfrm>
            <a:custGeom>
              <a:avLst/>
              <a:gdLst/>
              <a:ahLst/>
              <a:cxnLst/>
              <a:rect l="l" t="t" r="r" b="b"/>
              <a:pathLst>
                <a:path w="29" h="40" extrusionOk="0">
                  <a:moveTo>
                    <a:pt x="1" y="39"/>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1"/>
            <p:cNvSpPr/>
            <p:nvPr/>
          </p:nvSpPr>
          <p:spPr>
            <a:xfrm>
              <a:off x="1360874" y="1924206"/>
              <a:ext cx="109" cy="163"/>
            </a:xfrm>
            <a:custGeom>
              <a:avLst/>
              <a:gdLst/>
              <a:ahLst/>
              <a:cxnLst/>
              <a:rect l="l" t="t" r="r" b="b"/>
              <a:pathLst>
                <a:path w="8" h="12" extrusionOk="0">
                  <a:moveTo>
                    <a:pt x="1" y="1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1"/>
            <p:cNvSpPr/>
            <p:nvPr/>
          </p:nvSpPr>
          <p:spPr>
            <a:xfrm>
              <a:off x="1361064" y="192397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1"/>
            <p:cNvSpPr/>
            <p:nvPr/>
          </p:nvSpPr>
          <p:spPr>
            <a:xfrm>
              <a:off x="1356122" y="1927912"/>
              <a:ext cx="2064" cy="2865"/>
            </a:xfrm>
            <a:custGeom>
              <a:avLst/>
              <a:gdLst/>
              <a:ahLst/>
              <a:cxnLst/>
              <a:rect l="l" t="t" r="r" b="b"/>
              <a:pathLst>
                <a:path w="152" h="211" extrusionOk="0">
                  <a:moveTo>
                    <a:pt x="1" y="211"/>
                  </a:moveTo>
                  <a:lnTo>
                    <a:pt x="1" y="211"/>
                  </a:lnTo>
                  <a:cubicBezTo>
                    <a:pt x="57" y="134"/>
                    <a:pt x="106" y="64"/>
                    <a:pt x="151" y="1"/>
                  </a:cubicBezTo>
                  <a:cubicBezTo>
                    <a:pt x="106" y="64"/>
                    <a:pt x="57" y="134"/>
                    <a:pt x="1"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1"/>
            <p:cNvSpPr/>
            <p:nvPr/>
          </p:nvSpPr>
          <p:spPr>
            <a:xfrm>
              <a:off x="1358647" y="1926826"/>
              <a:ext cx="339" cy="434"/>
            </a:xfrm>
            <a:custGeom>
              <a:avLst/>
              <a:gdLst/>
              <a:ahLst/>
              <a:cxnLst/>
              <a:rect l="l" t="t" r="r" b="b"/>
              <a:pathLst>
                <a:path w="25" h="32" extrusionOk="0">
                  <a:moveTo>
                    <a:pt x="0" y="32"/>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1"/>
            <p:cNvSpPr/>
            <p:nvPr/>
          </p:nvSpPr>
          <p:spPr>
            <a:xfrm>
              <a:off x="1377465" y="1910085"/>
              <a:ext cx="1955" cy="14"/>
            </a:xfrm>
            <a:custGeom>
              <a:avLst/>
              <a:gdLst/>
              <a:ahLst/>
              <a:cxnLst/>
              <a:rect l="l" t="t" r="r" b="b"/>
              <a:pathLst>
                <a:path w="144" h="1" extrusionOk="0">
                  <a:moveTo>
                    <a:pt x="144" y="1"/>
                  </a:moveTo>
                  <a:lnTo>
                    <a:pt x="144" y="1"/>
                  </a:lnTo>
                  <a:lnTo>
                    <a:pt x="0" y="1"/>
                  </a:lnTo>
                  <a:cubicBezTo>
                    <a:pt x="60" y="1"/>
                    <a:pt x="105"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1"/>
            <p:cNvSpPr/>
            <p:nvPr/>
          </p:nvSpPr>
          <p:spPr>
            <a:xfrm>
              <a:off x="1359788" y="1925441"/>
              <a:ext cx="204" cy="299"/>
            </a:xfrm>
            <a:custGeom>
              <a:avLst/>
              <a:gdLst/>
              <a:ahLst/>
              <a:cxnLst/>
              <a:rect l="l" t="t" r="r" b="b"/>
              <a:pathLst>
                <a:path w="15" h="22" extrusionOk="0">
                  <a:moveTo>
                    <a:pt x="0" y="22"/>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1"/>
            <p:cNvSpPr/>
            <p:nvPr/>
          </p:nvSpPr>
          <p:spPr>
            <a:xfrm>
              <a:off x="1359448" y="1925876"/>
              <a:ext cx="258" cy="339"/>
            </a:xfrm>
            <a:custGeom>
              <a:avLst/>
              <a:gdLst/>
              <a:ahLst/>
              <a:cxnLst/>
              <a:rect l="l" t="t" r="r" b="b"/>
              <a:pathLst>
                <a:path w="19" h="25" extrusionOk="0">
                  <a:moveTo>
                    <a:pt x="1"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1"/>
            <p:cNvSpPr/>
            <p:nvPr/>
          </p:nvSpPr>
          <p:spPr>
            <a:xfrm>
              <a:off x="1360113" y="1925115"/>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1"/>
            <p:cNvSpPr/>
            <p:nvPr/>
          </p:nvSpPr>
          <p:spPr>
            <a:xfrm>
              <a:off x="1361213" y="1923785"/>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1"/>
            <p:cNvSpPr/>
            <p:nvPr/>
          </p:nvSpPr>
          <p:spPr>
            <a:xfrm>
              <a:off x="1360643" y="1924450"/>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1"/>
            <p:cNvSpPr/>
            <p:nvPr/>
          </p:nvSpPr>
          <p:spPr>
            <a:xfrm>
              <a:off x="1360399" y="1924735"/>
              <a:ext cx="163" cy="244"/>
            </a:xfrm>
            <a:custGeom>
              <a:avLst/>
              <a:gdLst/>
              <a:ahLst/>
              <a:cxnLst/>
              <a:rect l="l" t="t" r="r" b="b"/>
              <a:pathLst>
                <a:path w="12" h="18" extrusionOk="0">
                  <a:moveTo>
                    <a:pt x="1"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1"/>
            <p:cNvSpPr/>
            <p:nvPr/>
          </p:nvSpPr>
          <p:spPr>
            <a:xfrm>
              <a:off x="1359068" y="1926351"/>
              <a:ext cx="258" cy="339"/>
            </a:xfrm>
            <a:custGeom>
              <a:avLst/>
              <a:gdLst/>
              <a:ahLst/>
              <a:cxnLst/>
              <a:rect l="l" t="t" r="r" b="b"/>
              <a:pathLst>
                <a:path w="19" h="25" extrusionOk="0">
                  <a:moveTo>
                    <a:pt x="1"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1"/>
            <p:cNvSpPr/>
            <p:nvPr/>
          </p:nvSpPr>
          <p:spPr>
            <a:xfrm>
              <a:off x="1380833" y="1905333"/>
              <a:ext cx="7386" cy="17841"/>
            </a:xfrm>
            <a:custGeom>
              <a:avLst/>
              <a:gdLst/>
              <a:ahLst/>
              <a:cxnLst/>
              <a:rect l="l" t="t" r="r" b="b"/>
              <a:pathLst>
                <a:path w="544" h="1314" extrusionOk="0">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1"/>
            <p:cNvSpPr/>
            <p:nvPr/>
          </p:nvSpPr>
          <p:spPr>
            <a:xfrm>
              <a:off x="1381973" y="1909664"/>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1"/>
            <p:cNvSpPr/>
            <p:nvPr/>
          </p:nvSpPr>
          <p:spPr>
            <a:xfrm>
              <a:off x="1381837" y="1909800"/>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1"/>
            <p:cNvSpPr/>
            <p:nvPr/>
          </p:nvSpPr>
          <p:spPr>
            <a:xfrm>
              <a:off x="1386970" y="1905618"/>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1"/>
            <p:cNvSpPr/>
            <p:nvPr/>
          </p:nvSpPr>
          <p:spPr>
            <a:xfrm>
              <a:off x="1382123" y="1909515"/>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1"/>
            <p:cNvSpPr/>
            <p:nvPr/>
          </p:nvSpPr>
          <p:spPr>
            <a:xfrm>
              <a:off x="1382543" y="1908374"/>
              <a:ext cx="584" cy="774"/>
            </a:xfrm>
            <a:custGeom>
              <a:avLst/>
              <a:gdLst/>
              <a:ahLst/>
              <a:cxnLst/>
              <a:rect l="l" t="t" r="r" b="b"/>
              <a:pathLst>
                <a:path w="43" h="57" extrusionOk="0">
                  <a:moveTo>
                    <a:pt x="1" y="57"/>
                  </a:moveTo>
                  <a:cubicBezTo>
                    <a:pt x="11" y="43"/>
                    <a:pt x="25" y="22"/>
                    <a:pt x="43" y="1"/>
                  </a:cubicBezTo>
                  <a:cubicBezTo>
                    <a:pt x="25" y="22"/>
                    <a:pt x="11" y="43"/>
                    <a:pt x="1" y="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1"/>
            <p:cNvSpPr/>
            <p:nvPr/>
          </p:nvSpPr>
          <p:spPr>
            <a:xfrm>
              <a:off x="1387214" y="1905767"/>
              <a:ext cx="244" cy="204"/>
            </a:xfrm>
            <a:custGeom>
              <a:avLst/>
              <a:gdLst/>
              <a:ahLst/>
              <a:cxnLst/>
              <a:rect l="l" t="t" r="r" b="b"/>
              <a:pathLst>
                <a:path w="18" h="15" extrusionOk="0">
                  <a:moveTo>
                    <a:pt x="0"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1"/>
            <p:cNvSpPr/>
            <p:nvPr/>
          </p:nvSpPr>
          <p:spPr>
            <a:xfrm>
              <a:off x="1382408" y="1909189"/>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1"/>
            <p:cNvSpPr/>
            <p:nvPr/>
          </p:nvSpPr>
          <p:spPr>
            <a:xfrm>
              <a:off x="1381593" y="190994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1"/>
            <p:cNvSpPr/>
            <p:nvPr/>
          </p:nvSpPr>
          <p:spPr>
            <a:xfrm>
              <a:off x="1387499" y="1905957"/>
              <a:ext cx="720" cy="584"/>
            </a:xfrm>
            <a:custGeom>
              <a:avLst/>
              <a:gdLst/>
              <a:ahLst/>
              <a:cxnLst/>
              <a:rect l="l" t="t" r="r" b="b"/>
              <a:pathLst>
                <a:path w="53" h="43" extrusionOk="0">
                  <a:moveTo>
                    <a:pt x="0" y="0"/>
                  </a:moveTo>
                  <a:cubicBezTo>
                    <a:pt x="14" y="14"/>
                    <a:pt x="32" y="25"/>
                    <a:pt x="53" y="42"/>
                  </a:cubicBezTo>
                  <a:cubicBezTo>
                    <a:pt x="32" y="25"/>
                    <a:pt x="1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1"/>
            <p:cNvSpPr/>
            <p:nvPr/>
          </p:nvSpPr>
          <p:spPr>
            <a:xfrm>
              <a:off x="1382258" y="1909379"/>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1"/>
            <p:cNvSpPr/>
            <p:nvPr/>
          </p:nvSpPr>
          <p:spPr>
            <a:xfrm>
              <a:off x="1381688" y="1909854"/>
              <a:ext cx="109" cy="54"/>
            </a:xfrm>
            <a:custGeom>
              <a:avLst/>
              <a:gdLst/>
              <a:ahLst/>
              <a:cxnLst/>
              <a:rect l="l" t="t" r="r" b="b"/>
              <a:pathLst>
                <a:path w="8" h="4" extrusionOk="0">
                  <a:moveTo>
                    <a:pt x="4" y="0"/>
                  </a:moveTo>
                  <a:lnTo>
                    <a:pt x="1" y="4"/>
                  </a:ln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1"/>
            <p:cNvSpPr/>
            <p:nvPr/>
          </p:nvSpPr>
          <p:spPr>
            <a:xfrm>
              <a:off x="1380833" y="1922875"/>
              <a:ext cx="2105" cy="299"/>
            </a:xfrm>
            <a:custGeom>
              <a:avLst/>
              <a:gdLst/>
              <a:ahLst/>
              <a:cxnLst/>
              <a:rect l="l" t="t" r="r" b="b"/>
              <a:pathLst>
                <a:path w="155" h="22" extrusionOk="0">
                  <a:moveTo>
                    <a:pt x="155" y="1"/>
                  </a:moveTo>
                  <a:lnTo>
                    <a:pt x="155" y="1"/>
                  </a:ln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1"/>
            <p:cNvSpPr/>
            <p:nvPr/>
          </p:nvSpPr>
          <p:spPr>
            <a:xfrm>
              <a:off x="1490539" y="1892285"/>
              <a:ext cx="19416" cy="14772"/>
            </a:xfrm>
            <a:custGeom>
              <a:avLst/>
              <a:gdLst/>
              <a:ahLst/>
              <a:cxnLst/>
              <a:rect l="l" t="t" r="r" b="b"/>
              <a:pathLst>
                <a:path w="1430" h="1088" extrusionOk="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1"/>
            <p:cNvSpPr/>
            <p:nvPr/>
          </p:nvSpPr>
          <p:spPr>
            <a:xfrm>
              <a:off x="1510647" y="1894932"/>
              <a:ext cx="23353" cy="13252"/>
            </a:xfrm>
            <a:custGeom>
              <a:avLst/>
              <a:gdLst/>
              <a:ahLst/>
              <a:cxnLst/>
              <a:rect l="l" t="t" r="r" b="b"/>
              <a:pathLst>
                <a:path w="1720" h="976" extrusionOk="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1"/>
            <p:cNvSpPr/>
            <p:nvPr/>
          </p:nvSpPr>
          <p:spPr>
            <a:xfrm>
              <a:off x="1510797" y="1904382"/>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1"/>
            <p:cNvSpPr/>
            <p:nvPr/>
          </p:nvSpPr>
          <p:spPr>
            <a:xfrm>
              <a:off x="1511598" y="1896453"/>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1"/>
            <p:cNvSpPr/>
            <p:nvPr/>
          </p:nvSpPr>
          <p:spPr>
            <a:xfrm>
              <a:off x="1510647" y="1905998"/>
              <a:ext cx="14" cy="448"/>
            </a:xfrm>
            <a:custGeom>
              <a:avLst/>
              <a:gdLst/>
              <a:ahLst/>
              <a:cxnLst/>
              <a:rect l="l" t="t" r="r" b="b"/>
              <a:pathLst>
                <a:path w="1" h="33" extrusionOk="0">
                  <a:moveTo>
                    <a:pt x="1" y="3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1"/>
            <p:cNvSpPr/>
            <p:nvPr/>
          </p:nvSpPr>
          <p:spPr>
            <a:xfrm>
              <a:off x="1510552" y="1907709"/>
              <a:ext cx="14" cy="204"/>
            </a:xfrm>
            <a:custGeom>
              <a:avLst/>
              <a:gdLst/>
              <a:ahLst/>
              <a:cxnLst/>
              <a:rect l="l" t="t" r="r" b="b"/>
              <a:pathLst>
                <a:path w="1" h="15" extrusionOk="0">
                  <a:moveTo>
                    <a:pt x="1" y="15"/>
                  </a:moveTo>
                  <a:lnTo>
                    <a:pt x="1"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1"/>
            <p:cNvSpPr/>
            <p:nvPr/>
          </p:nvSpPr>
          <p:spPr>
            <a:xfrm>
              <a:off x="1510932" y="1902821"/>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1"/>
            <p:cNvSpPr/>
            <p:nvPr/>
          </p:nvSpPr>
          <p:spPr>
            <a:xfrm>
              <a:off x="1511082" y="1901056"/>
              <a:ext cx="54" cy="353"/>
            </a:xfrm>
            <a:custGeom>
              <a:avLst/>
              <a:gdLst/>
              <a:ahLst/>
              <a:cxnLst/>
              <a:rect l="l" t="t" r="r" b="b"/>
              <a:pathLst>
                <a:path w="4" h="26" extrusionOk="0">
                  <a:moveTo>
                    <a:pt x="0" y="2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1"/>
            <p:cNvSpPr/>
            <p:nvPr/>
          </p:nvSpPr>
          <p:spPr>
            <a:xfrm>
              <a:off x="1511462" y="1897824"/>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1"/>
            <p:cNvSpPr/>
            <p:nvPr/>
          </p:nvSpPr>
          <p:spPr>
            <a:xfrm>
              <a:off x="1511272" y="1899399"/>
              <a:ext cx="54" cy="339"/>
            </a:xfrm>
            <a:custGeom>
              <a:avLst/>
              <a:gdLst/>
              <a:ahLst/>
              <a:cxnLst/>
              <a:rect l="l" t="t" r="r" b="b"/>
              <a:pathLst>
                <a:path w="4" h="25" extrusionOk="0">
                  <a:moveTo>
                    <a:pt x="0" y="25"/>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1"/>
            <p:cNvSpPr/>
            <p:nvPr/>
          </p:nvSpPr>
          <p:spPr>
            <a:xfrm>
              <a:off x="1511788" y="1895068"/>
              <a:ext cx="14" cy="163"/>
            </a:xfrm>
            <a:custGeom>
              <a:avLst/>
              <a:gdLst/>
              <a:ahLst/>
              <a:cxnLst/>
              <a:rect l="l" t="t" r="r" b="b"/>
              <a:pathLst>
                <a:path w="1" h="12" extrusionOk="0">
                  <a:moveTo>
                    <a:pt x="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1"/>
            <p:cNvSpPr/>
            <p:nvPr/>
          </p:nvSpPr>
          <p:spPr>
            <a:xfrm>
              <a:off x="1394193" y="1931619"/>
              <a:ext cx="29585" cy="30481"/>
            </a:xfrm>
            <a:custGeom>
              <a:avLst/>
              <a:gdLst/>
              <a:ahLst/>
              <a:cxnLst/>
              <a:rect l="l" t="t" r="r" b="b"/>
              <a:pathLst>
                <a:path w="2179" h="2245" extrusionOk="0">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1"/>
            <p:cNvSpPr/>
            <p:nvPr/>
          </p:nvSpPr>
          <p:spPr>
            <a:xfrm>
              <a:off x="1418863" y="1933615"/>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1"/>
            <p:cNvSpPr/>
            <p:nvPr/>
          </p:nvSpPr>
          <p:spPr>
            <a:xfrm>
              <a:off x="1419488" y="1933194"/>
              <a:ext cx="244" cy="149"/>
            </a:xfrm>
            <a:custGeom>
              <a:avLst/>
              <a:gdLst/>
              <a:ahLst/>
              <a:cxnLst/>
              <a:rect l="l" t="t" r="r" b="b"/>
              <a:pathLst>
                <a:path w="18" h="11" extrusionOk="0">
                  <a:moveTo>
                    <a:pt x="0" y="1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1"/>
            <p:cNvSpPr/>
            <p:nvPr/>
          </p:nvSpPr>
          <p:spPr>
            <a:xfrm>
              <a:off x="1421429" y="1932189"/>
              <a:ext cx="353" cy="163"/>
            </a:xfrm>
            <a:custGeom>
              <a:avLst/>
              <a:gdLst/>
              <a:ahLst/>
              <a:cxnLst/>
              <a:rect l="l" t="t" r="r" b="b"/>
              <a:pathLst>
                <a:path w="26" h="12" extrusionOk="0">
                  <a:moveTo>
                    <a:pt x="1" y="1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1"/>
            <p:cNvSpPr/>
            <p:nvPr/>
          </p:nvSpPr>
          <p:spPr>
            <a:xfrm>
              <a:off x="1420058" y="1932814"/>
              <a:ext cx="394" cy="204"/>
            </a:xfrm>
            <a:custGeom>
              <a:avLst/>
              <a:gdLst/>
              <a:ahLst/>
              <a:cxnLst/>
              <a:rect l="l" t="t" r="r" b="b"/>
              <a:pathLst>
                <a:path w="29" h="15" extrusionOk="0">
                  <a:moveTo>
                    <a:pt x="0" y="14"/>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1"/>
            <p:cNvSpPr/>
            <p:nvPr/>
          </p:nvSpPr>
          <p:spPr>
            <a:xfrm>
              <a:off x="1423575" y="1931619"/>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1"/>
            <p:cNvSpPr/>
            <p:nvPr/>
          </p:nvSpPr>
          <p:spPr>
            <a:xfrm>
              <a:off x="1422190" y="1931958"/>
              <a:ext cx="299" cy="109"/>
            </a:xfrm>
            <a:custGeom>
              <a:avLst/>
              <a:gdLst/>
              <a:ahLst/>
              <a:cxnLst/>
              <a:rect l="l" t="t" r="r" b="b"/>
              <a:pathLst>
                <a:path w="22" h="8" extrusionOk="0">
                  <a:moveTo>
                    <a:pt x="1" y="7"/>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1"/>
            <p:cNvSpPr/>
            <p:nvPr/>
          </p:nvSpPr>
          <p:spPr>
            <a:xfrm>
              <a:off x="1422814" y="1931768"/>
              <a:ext cx="394" cy="109"/>
            </a:xfrm>
            <a:custGeom>
              <a:avLst/>
              <a:gdLst/>
              <a:ahLst/>
              <a:cxnLst/>
              <a:rect l="l" t="t" r="r" b="b"/>
              <a:pathLst>
                <a:path w="29" h="8" extrusionOk="0">
                  <a:moveTo>
                    <a:pt x="0" y="7"/>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1"/>
            <p:cNvSpPr/>
            <p:nvPr/>
          </p:nvSpPr>
          <p:spPr>
            <a:xfrm>
              <a:off x="1399189" y="1944259"/>
              <a:ext cx="14" cy="14"/>
            </a:xfrm>
            <a:custGeom>
              <a:avLst/>
              <a:gdLst/>
              <a:ahLst/>
              <a:cxnLst/>
              <a:rect l="l" t="t" r="r" b="b"/>
              <a:pathLst>
                <a:path w="1" h="1" extrusionOk="0">
                  <a:moveTo>
                    <a:pt x="0" y="1"/>
                  </a:moveTo>
                  <a:lnTo>
                    <a:pt x="0" y="1"/>
                  </a:lnTo>
                  <a:lnTo>
                    <a:pt x="0" y="1"/>
                  </a:lnTo>
                  <a:cubicBezTo>
                    <a:pt x="0" y="1"/>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1"/>
            <p:cNvSpPr/>
            <p:nvPr/>
          </p:nvSpPr>
          <p:spPr>
            <a:xfrm>
              <a:off x="1420669" y="1932433"/>
              <a:ext cx="489" cy="244"/>
            </a:xfrm>
            <a:custGeom>
              <a:avLst/>
              <a:gdLst/>
              <a:ahLst/>
              <a:cxnLst/>
              <a:rect l="l" t="t" r="r" b="b"/>
              <a:pathLst>
                <a:path w="36" h="18" extrusionOk="0">
                  <a:moveTo>
                    <a:pt x="1" y="18"/>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1"/>
            <p:cNvSpPr/>
            <p:nvPr/>
          </p:nvSpPr>
          <p:spPr>
            <a:xfrm>
              <a:off x="1399135" y="1942793"/>
              <a:ext cx="204" cy="1195"/>
            </a:xfrm>
            <a:custGeom>
              <a:avLst/>
              <a:gdLst/>
              <a:ahLst/>
              <a:cxnLst/>
              <a:rect l="l" t="t" r="r" b="b"/>
              <a:pathLst>
                <a:path w="15" h="88" extrusionOk="0">
                  <a:moveTo>
                    <a:pt x="1" y="0"/>
                  </a:moveTo>
                  <a:cubicBezTo>
                    <a:pt x="11" y="28"/>
                    <a:pt x="15" y="56"/>
                    <a:pt x="11" y="88"/>
                  </a:cubicBezTo>
                  <a:cubicBezTo>
                    <a:pt x="15" y="56"/>
                    <a:pt x="11"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1"/>
            <p:cNvSpPr/>
            <p:nvPr/>
          </p:nvSpPr>
          <p:spPr>
            <a:xfrm>
              <a:off x="1494680" y="2006254"/>
              <a:ext cx="293288" cy="299506"/>
            </a:xfrm>
            <a:custGeom>
              <a:avLst/>
              <a:gdLst/>
              <a:ahLst/>
              <a:cxnLst/>
              <a:rect l="l" t="t" r="r" b="b"/>
              <a:pathLst>
                <a:path w="21601" h="22059" extrusionOk="0">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1"/>
            <p:cNvSpPr/>
            <p:nvPr/>
          </p:nvSpPr>
          <p:spPr>
            <a:xfrm>
              <a:off x="1610849" y="2278130"/>
              <a:ext cx="35193" cy="37406"/>
            </a:xfrm>
            <a:custGeom>
              <a:avLst/>
              <a:gdLst/>
              <a:ahLst/>
              <a:cxnLst/>
              <a:rect l="l" t="t" r="r" b="b"/>
              <a:pathLst>
                <a:path w="2592" h="2755" extrusionOk="0">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1"/>
            <p:cNvSpPr/>
            <p:nvPr/>
          </p:nvSpPr>
          <p:spPr>
            <a:xfrm>
              <a:off x="1645078" y="2303846"/>
              <a:ext cx="54" cy="299"/>
            </a:xfrm>
            <a:custGeom>
              <a:avLst/>
              <a:gdLst/>
              <a:ahLst/>
              <a:cxnLst/>
              <a:rect l="l" t="t" r="r" b="b"/>
              <a:pathLst>
                <a:path w="4" h="22" extrusionOk="0">
                  <a:moveTo>
                    <a:pt x="0" y="1"/>
                  </a:moveTo>
                  <a:cubicBezTo>
                    <a:pt x="0" y="8"/>
                    <a:pt x="0" y="15"/>
                    <a:pt x="4" y="22"/>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1"/>
            <p:cNvSpPr/>
            <p:nvPr/>
          </p:nvSpPr>
          <p:spPr>
            <a:xfrm>
              <a:off x="1644983" y="2300289"/>
              <a:ext cx="54" cy="244"/>
            </a:xfrm>
            <a:custGeom>
              <a:avLst/>
              <a:gdLst/>
              <a:ahLst/>
              <a:cxnLst/>
              <a:rect l="l" t="t" r="r" b="b"/>
              <a:pathLst>
                <a:path w="4" h="18" extrusionOk="0">
                  <a:moveTo>
                    <a:pt x="4" y="0"/>
                  </a:moveTo>
                  <a:cubicBezTo>
                    <a:pt x="4" y="7"/>
                    <a:pt x="0"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1"/>
            <p:cNvSpPr/>
            <p:nvPr/>
          </p:nvSpPr>
          <p:spPr>
            <a:xfrm>
              <a:off x="1645173" y="2304471"/>
              <a:ext cx="54" cy="299"/>
            </a:xfrm>
            <a:custGeom>
              <a:avLst/>
              <a:gdLst/>
              <a:ahLst/>
              <a:cxnLst/>
              <a:rect l="l" t="t" r="r" b="b"/>
              <a:pathLst>
                <a:path w="4" h="22" extrusionOk="0">
                  <a:moveTo>
                    <a:pt x="0" y="0"/>
                  </a:moveTo>
                  <a:cubicBezTo>
                    <a:pt x="0" y="7"/>
                    <a:pt x="4" y="14"/>
                    <a:pt x="4" y="21"/>
                  </a:cubicBezTo>
                  <a:cubicBezTo>
                    <a:pt x="4"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1"/>
            <p:cNvSpPr/>
            <p:nvPr/>
          </p:nvSpPr>
          <p:spPr>
            <a:xfrm>
              <a:off x="1645024" y="2303235"/>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1"/>
            <p:cNvSpPr/>
            <p:nvPr/>
          </p:nvSpPr>
          <p:spPr>
            <a:xfrm>
              <a:off x="1645268" y="2305082"/>
              <a:ext cx="109" cy="299"/>
            </a:xfrm>
            <a:custGeom>
              <a:avLst/>
              <a:gdLst/>
              <a:ahLst/>
              <a:cxnLst/>
              <a:rect l="l" t="t" r="r" b="b"/>
              <a:pathLst>
                <a:path w="8" h="22" extrusionOk="0">
                  <a:moveTo>
                    <a:pt x="0" y="1"/>
                  </a:moveTo>
                  <a:cubicBezTo>
                    <a:pt x="0" y="8"/>
                    <a:pt x="4" y="15"/>
                    <a:pt x="7" y="22"/>
                  </a:cubicBezTo>
                  <a:cubicBezTo>
                    <a:pt x="4"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1"/>
            <p:cNvSpPr/>
            <p:nvPr/>
          </p:nvSpPr>
          <p:spPr>
            <a:xfrm>
              <a:off x="1644983" y="2301999"/>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1"/>
            <p:cNvSpPr/>
            <p:nvPr/>
          </p:nvSpPr>
          <p:spPr>
            <a:xfrm>
              <a:off x="1644983" y="2302610"/>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1"/>
            <p:cNvSpPr/>
            <p:nvPr/>
          </p:nvSpPr>
          <p:spPr>
            <a:xfrm>
              <a:off x="1644983" y="2300859"/>
              <a:ext cx="14" cy="244"/>
            </a:xfrm>
            <a:custGeom>
              <a:avLst/>
              <a:gdLst/>
              <a:ahLst/>
              <a:cxnLst/>
              <a:rect l="l" t="t" r="r" b="b"/>
              <a:pathLst>
                <a:path w="1" h="18" extrusionOk="0">
                  <a:moveTo>
                    <a:pt x="0" y="0"/>
                  </a:moveTo>
                  <a:lnTo>
                    <a:pt x="0" y="18"/>
                  </a:lnTo>
                  <a:cubicBezTo>
                    <a:pt x="0" y="11"/>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1"/>
            <p:cNvSpPr/>
            <p:nvPr/>
          </p:nvSpPr>
          <p:spPr>
            <a:xfrm>
              <a:off x="1645838" y="2306942"/>
              <a:ext cx="109" cy="299"/>
            </a:xfrm>
            <a:custGeom>
              <a:avLst/>
              <a:gdLst/>
              <a:ahLst/>
              <a:cxnLst/>
              <a:rect l="l" t="t" r="r" b="b"/>
              <a:pathLst>
                <a:path w="8" h="22" extrusionOk="0">
                  <a:moveTo>
                    <a:pt x="0" y="0"/>
                  </a:moveTo>
                  <a:cubicBezTo>
                    <a:pt x="4" y="7"/>
                    <a:pt x="4" y="14"/>
                    <a:pt x="7" y="21"/>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1"/>
            <p:cNvSpPr/>
            <p:nvPr/>
          </p:nvSpPr>
          <p:spPr>
            <a:xfrm>
              <a:off x="1645594" y="2306317"/>
              <a:ext cx="109" cy="299"/>
            </a:xfrm>
            <a:custGeom>
              <a:avLst/>
              <a:gdLst/>
              <a:ahLst/>
              <a:cxnLst/>
              <a:rect l="l" t="t" r="r" b="b"/>
              <a:pathLst>
                <a:path w="8" h="22" extrusionOk="0">
                  <a:moveTo>
                    <a:pt x="1" y="1"/>
                  </a:moveTo>
                  <a:cubicBezTo>
                    <a:pt x="4" y="8"/>
                    <a:pt x="4" y="15"/>
                    <a:pt x="8" y="22"/>
                  </a:cubicBezTo>
                  <a:cubicBezTo>
                    <a:pt x="8" y="15"/>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1"/>
            <p:cNvSpPr/>
            <p:nvPr/>
          </p:nvSpPr>
          <p:spPr>
            <a:xfrm>
              <a:off x="1645404" y="2305706"/>
              <a:ext cx="109" cy="299"/>
            </a:xfrm>
            <a:custGeom>
              <a:avLst/>
              <a:gdLst/>
              <a:ahLst/>
              <a:cxnLst/>
              <a:rect l="l" t="t" r="r" b="b"/>
              <a:pathLst>
                <a:path w="8" h="22" extrusionOk="0">
                  <a:moveTo>
                    <a:pt x="1" y="0"/>
                  </a:moveTo>
                  <a:cubicBezTo>
                    <a:pt x="1" y="7"/>
                    <a:pt x="4" y="14"/>
                    <a:pt x="8" y="21"/>
                  </a:cubicBezTo>
                  <a:cubicBezTo>
                    <a:pt x="8" y="14"/>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1"/>
            <p:cNvSpPr/>
            <p:nvPr/>
          </p:nvSpPr>
          <p:spPr>
            <a:xfrm>
              <a:off x="1617312" y="2278700"/>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1"/>
            <p:cNvSpPr/>
            <p:nvPr/>
          </p:nvSpPr>
          <p:spPr>
            <a:xfrm>
              <a:off x="1618032" y="2278660"/>
              <a:ext cx="244" cy="14"/>
            </a:xfrm>
            <a:custGeom>
              <a:avLst/>
              <a:gdLst/>
              <a:ahLst/>
              <a:cxnLst/>
              <a:rect l="l" t="t" r="r" b="b"/>
              <a:pathLst>
                <a:path w="18" h="1" extrusionOk="0">
                  <a:moveTo>
                    <a:pt x="0"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1"/>
            <p:cNvSpPr/>
            <p:nvPr/>
          </p:nvSpPr>
          <p:spPr>
            <a:xfrm>
              <a:off x="1645024" y="2299718"/>
              <a:ext cx="14" cy="244"/>
            </a:xfrm>
            <a:custGeom>
              <a:avLst/>
              <a:gdLst/>
              <a:ahLst/>
              <a:cxnLst/>
              <a:rect l="l" t="t" r="r" b="b"/>
              <a:pathLst>
                <a:path w="1" h="18" extrusionOk="0">
                  <a:moveTo>
                    <a:pt x="1"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1"/>
            <p:cNvSpPr/>
            <p:nvPr/>
          </p:nvSpPr>
          <p:spPr>
            <a:xfrm>
              <a:off x="1645078" y="2299189"/>
              <a:ext cx="14" cy="258"/>
            </a:xfrm>
            <a:custGeom>
              <a:avLst/>
              <a:gdLst/>
              <a:ahLst/>
              <a:cxnLst/>
              <a:rect l="l" t="t" r="r" b="b"/>
              <a:pathLst>
                <a:path w="1" h="19" extrusionOk="0">
                  <a:moveTo>
                    <a:pt x="0" y="1"/>
                  </a:moveTo>
                  <a:lnTo>
                    <a:pt x="0" y="18"/>
                  </a:lnTo>
                  <a:cubicBezTo>
                    <a:pt x="0" y="11"/>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1"/>
            <p:cNvSpPr/>
            <p:nvPr/>
          </p:nvSpPr>
          <p:spPr>
            <a:xfrm>
              <a:off x="1644983" y="2301429"/>
              <a:ext cx="14" cy="299"/>
            </a:xfrm>
            <a:custGeom>
              <a:avLst/>
              <a:gdLst/>
              <a:ahLst/>
              <a:cxnLst/>
              <a:rect l="l" t="t" r="r" b="b"/>
              <a:pathLst>
                <a:path w="1" h="22"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1"/>
            <p:cNvSpPr/>
            <p:nvPr/>
          </p:nvSpPr>
          <p:spPr>
            <a:xfrm>
              <a:off x="1645119" y="2298673"/>
              <a:ext cx="14" cy="244"/>
            </a:xfrm>
            <a:custGeom>
              <a:avLst/>
              <a:gdLst/>
              <a:ahLst/>
              <a:cxnLst/>
              <a:rect l="l" t="t" r="r" b="b"/>
              <a:pathLst>
                <a:path w="1" h="18" extrusionOk="0">
                  <a:moveTo>
                    <a:pt x="1"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1"/>
            <p:cNvSpPr/>
            <p:nvPr/>
          </p:nvSpPr>
          <p:spPr>
            <a:xfrm>
              <a:off x="1618697" y="2278565"/>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1"/>
            <p:cNvSpPr/>
            <p:nvPr/>
          </p:nvSpPr>
          <p:spPr>
            <a:xfrm>
              <a:off x="1533091" y="2481100"/>
              <a:ext cx="1575" cy="3014"/>
            </a:xfrm>
            <a:custGeom>
              <a:avLst/>
              <a:gdLst/>
              <a:ahLst/>
              <a:cxnLst/>
              <a:rect l="l" t="t" r="r" b="b"/>
              <a:pathLst>
                <a:path w="116" h="222" extrusionOk="0">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1"/>
            <p:cNvSpPr/>
            <p:nvPr/>
          </p:nvSpPr>
          <p:spPr>
            <a:xfrm>
              <a:off x="1496866" y="2211818"/>
              <a:ext cx="147845" cy="264069"/>
            </a:xfrm>
            <a:custGeom>
              <a:avLst/>
              <a:gdLst/>
              <a:ahLst/>
              <a:cxnLst/>
              <a:rect l="l" t="t" r="r" b="b"/>
              <a:pathLst>
                <a:path w="10889" h="19449" extrusionOk="0">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1"/>
            <p:cNvSpPr/>
            <p:nvPr/>
          </p:nvSpPr>
          <p:spPr>
            <a:xfrm>
              <a:off x="1532711" y="2487712"/>
              <a:ext cx="24589" cy="16850"/>
            </a:xfrm>
            <a:custGeom>
              <a:avLst/>
              <a:gdLst/>
              <a:ahLst/>
              <a:cxnLst/>
              <a:rect l="l" t="t" r="r" b="b"/>
              <a:pathLst>
                <a:path w="1811" h="1241" extrusionOk="0">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1"/>
            <p:cNvSpPr/>
            <p:nvPr/>
          </p:nvSpPr>
          <p:spPr>
            <a:xfrm>
              <a:off x="1640177" y="2240588"/>
              <a:ext cx="3245" cy="244"/>
            </a:xfrm>
            <a:custGeom>
              <a:avLst/>
              <a:gdLst/>
              <a:ahLst/>
              <a:cxnLst/>
              <a:rect l="l" t="t" r="r" b="b"/>
              <a:pathLst>
                <a:path w="239" h="18" extrusionOk="0">
                  <a:moveTo>
                    <a:pt x="1" y="0"/>
                  </a:moveTo>
                  <a:lnTo>
                    <a:pt x="1" y="0"/>
                  </a:lnTo>
                  <a:cubicBezTo>
                    <a:pt x="165" y="0"/>
                    <a:pt x="221" y="11"/>
                    <a:pt x="239" y="18"/>
                  </a:cubicBezTo>
                  <a:cubicBezTo>
                    <a:pt x="221" y="11"/>
                    <a:pt x="169"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1"/>
            <p:cNvSpPr/>
            <p:nvPr/>
          </p:nvSpPr>
          <p:spPr>
            <a:xfrm>
              <a:off x="1639946" y="224058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1"/>
            <p:cNvSpPr/>
            <p:nvPr/>
          </p:nvSpPr>
          <p:spPr>
            <a:xfrm>
              <a:off x="1620924" y="2257221"/>
              <a:ext cx="12709" cy="14555"/>
            </a:xfrm>
            <a:custGeom>
              <a:avLst/>
              <a:gdLst/>
              <a:ahLst/>
              <a:cxnLst/>
              <a:rect l="l" t="t" r="r" b="b"/>
              <a:pathLst>
                <a:path w="936" h="1072" extrusionOk="0">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1"/>
            <p:cNvSpPr/>
            <p:nvPr/>
          </p:nvSpPr>
          <p:spPr>
            <a:xfrm>
              <a:off x="1615031" y="2277560"/>
              <a:ext cx="733" cy="828"/>
            </a:xfrm>
            <a:custGeom>
              <a:avLst/>
              <a:gdLst/>
              <a:ahLst/>
              <a:cxnLst/>
              <a:rect l="l" t="t" r="r" b="b"/>
              <a:pathLst>
                <a:path w="54" h="61" extrusionOk="0">
                  <a:moveTo>
                    <a:pt x="53" y="1"/>
                  </a:moveTo>
                  <a:lnTo>
                    <a:pt x="1" y="60"/>
                  </a:lnTo>
                  <a:lnTo>
                    <a:pt x="8" y="60"/>
                  </a:lnTo>
                  <a:cubicBezTo>
                    <a:pt x="22" y="43"/>
                    <a:pt x="36" y="22"/>
                    <a:pt x="5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1"/>
            <p:cNvSpPr/>
            <p:nvPr/>
          </p:nvSpPr>
          <p:spPr>
            <a:xfrm>
              <a:off x="1644453" y="2246291"/>
              <a:ext cx="109" cy="1100"/>
            </a:xfrm>
            <a:custGeom>
              <a:avLst/>
              <a:gdLst/>
              <a:ahLst/>
              <a:cxnLst/>
              <a:rect l="l" t="t" r="r" b="b"/>
              <a:pathLst>
                <a:path w="8" h="81" extrusionOk="0">
                  <a:moveTo>
                    <a:pt x="8" y="81"/>
                  </a:moveTo>
                  <a:cubicBezTo>
                    <a:pt x="8" y="56"/>
                    <a:pt x="4" y="28"/>
                    <a:pt x="1" y="0"/>
                  </a:cubicBezTo>
                  <a:cubicBezTo>
                    <a:pt x="4" y="28"/>
                    <a:pt x="8" y="56"/>
                    <a:pt x="8"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1"/>
            <p:cNvSpPr/>
            <p:nvPr/>
          </p:nvSpPr>
          <p:spPr>
            <a:xfrm>
              <a:off x="1644358" y="2245001"/>
              <a:ext cx="109" cy="1208"/>
            </a:xfrm>
            <a:custGeom>
              <a:avLst/>
              <a:gdLst/>
              <a:ahLst/>
              <a:cxnLst/>
              <a:rect l="l" t="t" r="r" b="b"/>
              <a:pathLst>
                <a:path w="8" h="89" extrusionOk="0">
                  <a:moveTo>
                    <a:pt x="8" y="88"/>
                  </a:moveTo>
                  <a:cubicBezTo>
                    <a:pt x="8" y="57"/>
                    <a:pt x="4" y="29"/>
                    <a:pt x="1" y="1"/>
                  </a:cubicBezTo>
                  <a:cubicBezTo>
                    <a:pt x="4" y="29"/>
                    <a:pt x="8" y="57"/>
                    <a:pt x="8"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1"/>
            <p:cNvSpPr/>
            <p:nvPr/>
          </p:nvSpPr>
          <p:spPr>
            <a:xfrm>
              <a:off x="1644168" y="2243671"/>
              <a:ext cx="68" cy="489"/>
            </a:xfrm>
            <a:custGeom>
              <a:avLst/>
              <a:gdLst/>
              <a:ahLst/>
              <a:cxnLst/>
              <a:rect l="l" t="t" r="r" b="b"/>
              <a:pathLst>
                <a:path w="5" h="36" extrusionOk="0">
                  <a:moveTo>
                    <a:pt x="1" y="1"/>
                  </a:moveTo>
                  <a:cubicBezTo>
                    <a:pt x="1" y="11"/>
                    <a:pt x="4" y="22"/>
                    <a:pt x="4" y="36"/>
                  </a:cubicBezTo>
                  <a:cubicBezTo>
                    <a:pt x="4" y="22"/>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1"/>
            <p:cNvSpPr/>
            <p:nvPr/>
          </p:nvSpPr>
          <p:spPr>
            <a:xfrm>
              <a:off x="1644358" y="224490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1"/>
            <p:cNvSpPr/>
            <p:nvPr/>
          </p:nvSpPr>
          <p:spPr>
            <a:xfrm>
              <a:off x="1635710" y="2253745"/>
              <a:ext cx="3720" cy="1914"/>
            </a:xfrm>
            <a:custGeom>
              <a:avLst/>
              <a:gdLst/>
              <a:ahLst/>
              <a:cxnLst/>
              <a:rect l="l" t="t" r="r" b="b"/>
              <a:pathLst>
                <a:path w="274" h="141" extrusionOk="0">
                  <a:moveTo>
                    <a:pt x="0" y="141"/>
                  </a:moveTo>
                  <a:cubicBezTo>
                    <a:pt x="88" y="88"/>
                    <a:pt x="179" y="43"/>
                    <a:pt x="274" y="1"/>
                  </a:cubicBezTo>
                  <a:cubicBezTo>
                    <a:pt x="179" y="43"/>
                    <a:pt x="88" y="88"/>
                    <a:pt x="0" y="1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1"/>
            <p:cNvSpPr/>
            <p:nvPr/>
          </p:nvSpPr>
          <p:spPr>
            <a:xfrm>
              <a:off x="1614081" y="2280031"/>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1"/>
            <p:cNvSpPr/>
            <p:nvPr/>
          </p:nvSpPr>
          <p:spPr>
            <a:xfrm>
              <a:off x="1611284" y="2310119"/>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1"/>
            <p:cNvSpPr/>
            <p:nvPr/>
          </p:nvSpPr>
          <p:spPr>
            <a:xfrm>
              <a:off x="1611379" y="230973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1"/>
            <p:cNvSpPr/>
            <p:nvPr/>
          </p:nvSpPr>
          <p:spPr>
            <a:xfrm>
              <a:off x="1611379" y="230950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1"/>
            <p:cNvSpPr/>
            <p:nvPr/>
          </p:nvSpPr>
          <p:spPr>
            <a:xfrm>
              <a:off x="1613700" y="2281226"/>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1"/>
            <p:cNvSpPr/>
            <p:nvPr/>
          </p:nvSpPr>
          <p:spPr>
            <a:xfrm>
              <a:off x="1611134" y="231055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1"/>
            <p:cNvSpPr/>
            <p:nvPr/>
          </p:nvSpPr>
          <p:spPr>
            <a:xfrm>
              <a:off x="1481659" y="2178417"/>
              <a:ext cx="61465" cy="331549"/>
            </a:xfrm>
            <a:custGeom>
              <a:avLst/>
              <a:gdLst/>
              <a:ahLst/>
              <a:cxnLst/>
              <a:rect l="l" t="t" r="r" b="b"/>
              <a:pathLst>
                <a:path w="4527" h="24419" extrusionOk="0">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1"/>
            <p:cNvSpPr/>
            <p:nvPr/>
          </p:nvSpPr>
          <p:spPr>
            <a:xfrm>
              <a:off x="1538223" y="2504929"/>
              <a:ext cx="4671" cy="855"/>
            </a:xfrm>
            <a:custGeom>
              <a:avLst/>
              <a:gdLst/>
              <a:ahLst/>
              <a:cxnLst/>
              <a:rect l="l" t="t" r="r" b="b"/>
              <a:pathLst>
                <a:path w="344" h="63" extrusionOk="0">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1"/>
            <p:cNvSpPr/>
            <p:nvPr/>
          </p:nvSpPr>
          <p:spPr>
            <a:xfrm>
              <a:off x="1490593" y="2404157"/>
              <a:ext cx="3476" cy="4236"/>
            </a:xfrm>
            <a:custGeom>
              <a:avLst/>
              <a:gdLst/>
              <a:ahLst/>
              <a:cxnLst/>
              <a:rect l="l" t="t" r="r" b="b"/>
              <a:pathLst>
                <a:path w="256" h="312" extrusionOk="0">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1"/>
            <p:cNvSpPr/>
            <p:nvPr/>
          </p:nvSpPr>
          <p:spPr>
            <a:xfrm>
              <a:off x="1481225" y="2421916"/>
              <a:ext cx="163" cy="869"/>
            </a:xfrm>
            <a:custGeom>
              <a:avLst/>
              <a:gdLst/>
              <a:ahLst/>
              <a:cxnLst/>
              <a:rect l="l" t="t" r="r" b="b"/>
              <a:pathLst>
                <a:path w="12" h="64" extrusionOk="0">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1"/>
            <p:cNvSpPr/>
            <p:nvPr/>
          </p:nvSpPr>
          <p:spPr>
            <a:xfrm>
              <a:off x="1543206" y="2219000"/>
              <a:ext cx="14" cy="204"/>
            </a:xfrm>
            <a:custGeom>
              <a:avLst/>
              <a:gdLst/>
              <a:ahLst/>
              <a:cxnLst/>
              <a:rect l="l" t="t" r="r" b="b"/>
              <a:pathLst>
                <a:path w="1" h="15" extrusionOk="0">
                  <a:moveTo>
                    <a:pt x="1" y="15"/>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1"/>
            <p:cNvSpPr/>
            <p:nvPr/>
          </p:nvSpPr>
          <p:spPr>
            <a:xfrm>
              <a:off x="1542351" y="2224132"/>
              <a:ext cx="68" cy="299"/>
            </a:xfrm>
            <a:custGeom>
              <a:avLst/>
              <a:gdLst/>
              <a:ahLst/>
              <a:cxnLst/>
              <a:rect l="l" t="t" r="r" b="b"/>
              <a:pathLst>
                <a:path w="5" h="22" extrusionOk="0">
                  <a:moveTo>
                    <a:pt x="4"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1"/>
            <p:cNvSpPr/>
            <p:nvPr/>
          </p:nvSpPr>
          <p:spPr>
            <a:xfrm>
              <a:off x="1542446" y="2223617"/>
              <a:ext cx="109" cy="434"/>
            </a:xfrm>
            <a:custGeom>
              <a:avLst/>
              <a:gdLst/>
              <a:ahLst/>
              <a:cxnLst/>
              <a:rect l="l" t="t" r="r" b="b"/>
              <a:pathLst>
                <a:path w="8" h="32" extrusionOk="0">
                  <a:moveTo>
                    <a:pt x="8" y="0"/>
                  </a:moveTo>
                  <a:cubicBezTo>
                    <a:pt x="4" y="11"/>
                    <a:pt x="1" y="21"/>
                    <a:pt x="1" y="32"/>
                  </a:cubicBezTo>
                  <a:cubicBezTo>
                    <a:pt x="1" y="21"/>
                    <a:pt x="4" y="11"/>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1"/>
            <p:cNvSpPr/>
            <p:nvPr/>
          </p:nvSpPr>
          <p:spPr>
            <a:xfrm>
              <a:off x="1542256" y="2224513"/>
              <a:ext cx="68" cy="204"/>
            </a:xfrm>
            <a:custGeom>
              <a:avLst/>
              <a:gdLst/>
              <a:ahLst/>
              <a:cxnLst/>
              <a:rect l="l" t="t" r="r" b="b"/>
              <a:pathLst>
                <a:path w="5" h="15" extrusionOk="0">
                  <a:moveTo>
                    <a:pt x="4"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1"/>
            <p:cNvSpPr/>
            <p:nvPr/>
          </p:nvSpPr>
          <p:spPr>
            <a:xfrm>
              <a:off x="1542066" y="2225137"/>
              <a:ext cx="68" cy="204"/>
            </a:xfrm>
            <a:custGeom>
              <a:avLst/>
              <a:gdLst/>
              <a:ahLst/>
              <a:cxnLst/>
              <a:rect l="l" t="t" r="r" b="b"/>
              <a:pathLst>
                <a:path w="5" h="15" extrusionOk="0">
                  <a:moveTo>
                    <a:pt x="4"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1"/>
            <p:cNvSpPr/>
            <p:nvPr/>
          </p:nvSpPr>
          <p:spPr>
            <a:xfrm>
              <a:off x="1532466" y="2238158"/>
              <a:ext cx="1874" cy="6381"/>
            </a:xfrm>
            <a:custGeom>
              <a:avLst/>
              <a:gdLst/>
              <a:ahLst/>
              <a:cxnLst/>
              <a:rect l="l" t="t" r="r" b="b"/>
              <a:pathLst>
                <a:path w="138" h="470" extrusionOk="0">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1"/>
            <p:cNvSpPr/>
            <p:nvPr/>
          </p:nvSpPr>
          <p:spPr>
            <a:xfrm>
              <a:off x="1542161" y="2224893"/>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1"/>
            <p:cNvSpPr/>
            <p:nvPr/>
          </p:nvSpPr>
          <p:spPr>
            <a:xfrm>
              <a:off x="1543016" y="2220141"/>
              <a:ext cx="68" cy="584"/>
            </a:xfrm>
            <a:custGeom>
              <a:avLst/>
              <a:gdLst/>
              <a:ahLst/>
              <a:cxnLst/>
              <a:rect l="l" t="t" r="r" b="b"/>
              <a:pathLst>
                <a:path w="5" h="43" extrusionOk="0">
                  <a:moveTo>
                    <a:pt x="4" y="1"/>
                  </a:moveTo>
                  <a:cubicBezTo>
                    <a:pt x="4" y="15"/>
                    <a:pt x="1" y="29"/>
                    <a:pt x="1" y="43"/>
                  </a:cubicBezTo>
                  <a:cubicBezTo>
                    <a:pt x="1" y="29"/>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1"/>
            <p:cNvSpPr/>
            <p:nvPr/>
          </p:nvSpPr>
          <p:spPr>
            <a:xfrm>
              <a:off x="1531611" y="2504576"/>
              <a:ext cx="204" cy="299"/>
            </a:xfrm>
            <a:custGeom>
              <a:avLst/>
              <a:gdLst/>
              <a:ahLst/>
              <a:cxnLst/>
              <a:rect l="l" t="t" r="r" b="b"/>
              <a:pathLst>
                <a:path w="15" h="22" extrusionOk="0">
                  <a:moveTo>
                    <a:pt x="15" y="22"/>
                  </a:moveTo>
                  <a:cubicBezTo>
                    <a:pt x="8" y="15"/>
                    <a:pt x="4" y="8"/>
                    <a:pt x="1" y="1"/>
                  </a:cubicBezTo>
                  <a:cubicBezTo>
                    <a:pt x="4" y="8"/>
                    <a:pt x="8" y="15"/>
                    <a:pt x="15"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1"/>
            <p:cNvSpPr/>
            <p:nvPr/>
          </p:nvSpPr>
          <p:spPr>
            <a:xfrm>
              <a:off x="1508556" y="2474447"/>
              <a:ext cx="1059" cy="149"/>
            </a:xfrm>
            <a:custGeom>
              <a:avLst/>
              <a:gdLst/>
              <a:ahLst/>
              <a:cxnLst/>
              <a:rect l="l" t="t" r="r" b="b"/>
              <a:pathLst>
                <a:path w="78" h="11" extrusionOk="0">
                  <a:moveTo>
                    <a:pt x="78" y="7"/>
                  </a:moveTo>
                  <a:lnTo>
                    <a:pt x="78" y="7"/>
                  </a:lnTo>
                  <a:cubicBezTo>
                    <a:pt x="53" y="11"/>
                    <a:pt x="25" y="7"/>
                    <a:pt x="1" y="0"/>
                  </a:cubicBezTo>
                  <a:cubicBezTo>
                    <a:pt x="25" y="7"/>
                    <a:pt x="53" y="11"/>
                    <a:pt x="78"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1"/>
            <p:cNvSpPr/>
            <p:nvPr/>
          </p:nvSpPr>
          <p:spPr>
            <a:xfrm>
              <a:off x="1542921" y="2220955"/>
              <a:ext cx="68" cy="339"/>
            </a:xfrm>
            <a:custGeom>
              <a:avLst/>
              <a:gdLst/>
              <a:ahLst/>
              <a:cxnLst/>
              <a:rect l="l" t="t" r="r" b="b"/>
              <a:pathLst>
                <a:path w="5" h="25" extrusionOk="0">
                  <a:moveTo>
                    <a:pt x="4" y="0"/>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1"/>
            <p:cNvSpPr/>
            <p:nvPr/>
          </p:nvSpPr>
          <p:spPr>
            <a:xfrm>
              <a:off x="1532996" y="250510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1"/>
            <p:cNvSpPr/>
            <p:nvPr/>
          </p:nvSpPr>
          <p:spPr>
            <a:xfrm>
              <a:off x="1542826" y="2221566"/>
              <a:ext cx="68" cy="299"/>
            </a:xfrm>
            <a:custGeom>
              <a:avLst/>
              <a:gdLst/>
              <a:ahLst/>
              <a:cxnLst/>
              <a:rect l="l" t="t" r="r" b="b"/>
              <a:pathLst>
                <a:path w="5" h="22" extrusionOk="0">
                  <a:moveTo>
                    <a:pt x="4"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1"/>
            <p:cNvSpPr/>
            <p:nvPr/>
          </p:nvSpPr>
          <p:spPr>
            <a:xfrm>
              <a:off x="1540830" y="2504861"/>
              <a:ext cx="638" cy="68"/>
            </a:xfrm>
            <a:custGeom>
              <a:avLst/>
              <a:gdLst/>
              <a:ahLst/>
              <a:cxnLst/>
              <a:rect l="l" t="t" r="r" b="b"/>
              <a:pathLst>
                <a:path w="47" h="5" extrusionOk="0">
                  <a:moveTo>
                    <a:pt x="1" y="1"/>
                  </a:moveTo>
                  <a:lnTo>
                    <a:pt x="46"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1"/>
            <p:cNvSpPr/>
            <p:nvPr/>
          </p:nvSpPr>
          <p:spPr>
            <a:xfrm>
              <a:off x="1543111" y="2219530"/>
              <a:ext cx="68" cy="299"/>
            </a:xfrm>
            <a:custGeom>
              <a:avLst/>
              <a:gdLst/>
              <a:ahLst/>
              <a:cxnLst/>
              <a:rect l="l" t="t" r="r" b="b"/>
              <a:pathLst>
                <a:path w="5" h="22" extrusionOk="0">
                  <a:moveTo>
                    <a:pt x="4"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1"/>
            <p:cNvSpPr/>
            <p:nvPr/>
          </p:nvSpPr>
          <p:spPr>
            <a:xfrm>
              <a:off x="1508516" y="2416173"/>
              <a:ext cx="149" cy="1059"/>
            </a:xfrm>
            <a:custGeom>
              <a:avLst/>
              <a:gdLst/>
              <a:ahLst/>
              <a:cxnLst/>
              <a:rect l="l" t="t" r="r" b="b"/>
              <a:pathLst>
                <a:path w="11" h="78" extrusionOk="0">
                  <a:moveTo>
                    <a:pt x="0" y="77"/>
                  </a:moveTo>
                  <a:cubicBezTo>
                    <a:pt x="0" y="49"/>
                    <a:pt x="4" y="25"/>
                    <a:pt x="11" y="0"/>
                  </a:cubicBezTo>
                  <a:cubicBezTo>
                    <a:pt x="4" y="25"/>
                    <a:pt x="0" y="49"/>
                    <a:pt x="0" y="7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1"/>
            <p:cNvSpPr/>
            <p:nvPr/>
          </p:nvSpPr>
          <p:spPr>
            <a:xfrm>
              <a:off x="1512738" y="2402867"/>
              <a:ext cx="68" cy="244"/>
            </a:xfrm>
            <a:custGeom>
              <a:avLst/>
              <a:gdLst/>
              <a:ahLst/>
              <a:cxnLst/>
              <a:rect l="l" t="t" r="r" b="b"/>
              <a:pathLst>
                <a:path w="5" h="18" extrusionOk="0">
                  <a:moveTo>
                    <a:pt x="1" y="18"/>
                  </a:moveTo>
                  <a:lnTo>
                    <a:pt x="1" y="18"/>
                  </a:lnTo>
                  <a:cubicBezTo>
                    <a:pt x="4" y="11"/>
                    <a:pt x="4" y="7"/>
                    <a:pt x="4" y="0"/>
                  </a:cubicBezTo>
                  <a:cubicBezTo>
                    <a:pt x="4" y="7"/>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1"/>
            <p:cNvSpPr/>
            <p:nvPr/>
          </p:nvSpPr>
          <p:spPr>
            <a:xfrm>
              <a:off x="1507660" y="2400396"/>
              <a:ext cx="3910" cy="1724"/>
            </a:xfrm>
            <a:custGeom>
              <a:avLst/>
              <a:gdLst/>
              <a:ahLst/>
              <a:cxnLst/>
              <a:rect l="l" t="t" r="r" b="b"/>
              <a:pathLst>
                <a:path w="288" h="127" extrusionOk="0">
                  <a:moveTo>
                    <a:pt x="287" y="91"/>
                  </a:moveTo>
                  <a:cubicBezTo>
                    <a:pt x="168" y="126"/>
                    <a:pt x="56" y="91"/>
                    <a:pt x="0" y="0"/>
                  </a:cubicBezTo>
                  <a:cubicBezTo>
                    <a:pt x="56" y="91"/>
                    <a:pt x="168" y="126"/>
                    <a:pt x="287"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1"/>
            <p:cNvSpPr/>
            <p:nvPr/>
          </p:nvSpPr>
          <p:spPr>
            <a:xfrm>
              <a:off x="1542541" y="2223141"/>
              <a:ext cx="109" cy="339"/>
            </a:xfrm>
            <a:custGeom>
              <a:avLst/>
              <a:gdLst/>
              <a:ahLst/>
              <a:cxnLst/>
              <a:rect l="l" t="t" r="r" b="b"/>
              <a:pathLst>
                <a:path w="8" h="25" extrusionOk="0">
                  <a:moveTo>
                    <a:pt x="8" y="0"/>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1"/>
            <p:cNvSpPr/>
            <p:nvPr/>
          </p:nvSpPr>
          <p:spPr>
            <a:xfrm>
              <a:off x="1542785" y="2222137"/>
              <a:ext cx="54" cy="299"/>
            </a:xfrm>
            <a:custGeom>
              <a:avLst/>
              <a:gdLst/>
              <a:ahLst/>
              <a:cxnLst/>
              <a:rect l="l" t="t" r="r" b="b"/>
              <a:pathLst>
                <a:path w="4" h="22" extrusionOk="0">
                  <a:moveTo>
                    <a:pt x="4"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1"/>
            <p:cNvSpPr/>
            <p:nvPr/>
          </p:nvSpPr>
          <p:spPr>
            <a:xfrm>
              <a:off x="1541590" y="2504915"/>
              <a:ext cx="448" cy="54"/>
            </a:xfrm>
            <a:custGeom>
              <a:avLst/>
              <a:gdLst/>
              <a:ahLst/>
              <a:cxnLst/>
              <a:rect l="l" t="t" r="r" b="b"/>
              <a:pathLst>
                <a:path w="33" h="4" extrusionOk="0">
                  <a:moveTo>
                    <a:pt x="1"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1"/>
            <p:cNvSpPr/>
            <p:nvPr/>
          </p:nvSpPr>
          <p:spPr>
            <a:xfrm>
              <a:off x="1542636" y="2222666"/>
              <a:ext cx="109" cy="299"/>
            </a:xfrm>
            <a:custGeom>
              <a:avLst/>
              <a:gdLst/>
              <a:ahLst/>
              <a:cxnLst/>
              <a:rect l="l" t="t" r="r" b="b"/>
              <a:pathLst>
                <a:path w="8" h="22" extrusionOk="0">
                  <a:moveTo>
                    <a:pt x="8"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1"/>
            <p:cNvSpPr/>
            <p:nvPr/>
          </p:nvSpPr>
          <p:spPr>
            <a:xfrm>
              <a:off x="1514978" y="2347728"/>
              <a:ext cx="204" cy="1195"/>
            </a:xfrm>
            <a:custGeom>
              <a:avLst/>
              <a:gdLst/>
              <a:ahLst/>
              <a:cxnLst/>
              <a:rect l="l" t="t" r="r" b="b"/>
              <a:pathLst>
                <a:path w="15" h="88" extrusionOk="0">
                  <a:moveTo>
                    <a:pt x="7" y="88"/>
                  </a:moveTo>
                  <a:cubicBezTo>
                    <a:pt x="14" y="60"/>
                    <a:pt x="14" y="28"/>
                    <a:pt x="0" y="0"/>
                  </a:cubicBezTo>
                  <a:cubicBezTo>
                    <a:pt x="14" y="28"/>
                    <a:pt x="14" y="60"/>
                    <a:pt x="7"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1"/>
            <p:cNvSpPr/>
            <p:nvPr/>
          </p:nvSpPr>
          <p:spPr>
            <a:xfrm>
              <a:off x="1530620" y="2480530"/>
              <a:ext cx="1005" cy="24059"/>
            </a:xfrm>
            <a:custGeom>
              <a:avLst/>
              <a:gdLst/>
              <a:ahLst/>
              <a:cxnLst/>
              <a:rect l="l" t="t" r="r" b="b"/>
              <a:pathLst>
                <a:path w="74" h="1772" extrusionOk="0">
                  <a:moveTo>
                    <a:pt x="74" y="1772"/>
                  </a:moveTo>
                  <a:cubicBezTo>
                    <a:pt x="25" y="1681"/>
                    <a:pt x="0" y="1338"/>
                    <a:pt x="63" y="0"/>
                  </a:cubicBezTo>
                  <a:lnTo>
                    <a:pt x="63" y="0"/>
                  </a:lnTo>
                  <a:cubicBezTo>
                    <a:pt x="0" y="1338"/>
                    <a:pt x="25" y="1681"/>
                    <a:pt x="74" y="17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1"/>
            <p:cNvSpPr/>
            <p:nvPr/>
          </p:nvSpPr>
          <p:spPr>
            <a:xfrm>
              <a:off x="1523858" y="2474868"/>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1"/>
            <p:cNvSpPr/>
            <p:nvPr/>
          </p:nvSpPr>
          <p:spPr>
            <a:xfrm>
              <a:off x="1525243" y="2475724"/>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1"/>
            <p:cNvSpPr/>
            <p:nvPr/>
          </p:nvSpPr>
          <p:spPr>
            <a:xfrm>
              <a:off x="1524483" y="247524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1"/>
            <p:cNvSpPr/>
            <p:nvPr/>
          </p:nvSpPr>
          <p:spPr>
            <a:xfrm>
              <a:off x="1523057" y="2474488"/>
              <a:ext cx="149" cy="109"/>
            </a:xfrm>
            <a:custGeom>
              <a:avLst/>
              <a:gdLst/>
              <a:ahLst/>
              <a:cxnLst/>
              <a:rect l="l" t="t" r="r" b="b"/>
              <a:pathLst>
                <a:path w="11" h="8" extrusionOk="0">
                  <a:moveTo>
                    <a:pt x="0"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1"/>
            <p:cNvSpPr/>
            <p:nvPr/>
          </p:nvSpPr>
          <p:spPr>
            <a:xfrm>
              <a:off x="1495386" y="2453008"/>
              <a:ext cx="1208" cy="2539"/>
            </a:xfrm>
            <a:custGeom>
              <a:avLst/>
              <a:gdLst/>
              <a:ahLst/>
              <a:cxnLst/>
              <a:rect l="l" t="t" r="r" b="b"/>
              <a:pathLst>
                <a:path w="89" h="187" extrusionOk="0">
                  <a:moveTo>
                    <a:pt x="1" y="0"/>
                  </a:moveTo>
                  <a:cubicBezTo>
                    <a:pt x="11" y="70"/>
                    <a:pt x="40" y="134"/>
                    <a:pt x="89" y="186"/>
                  </a:cubicBezTo>
                  <a:cubicBezTo>
                    <a:pt x="40" y="134"/>
                    <a:pt x="11" y="7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1"/>
            <p:cNvSpPr/>
            <p:nvPr/>
          </p:nvSpPr>
          <p:spPr>
            <a:xfrm>
              <a:off x="1542215" y="2504956"/>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1"/>
            <p:cNvSpPr/>
            <p:nvPr/>
          </p:nvSpPr>
          <p:spPr>
            <a:xfrm>
              <a:off x="1531801" y="2504861"/>
              <a:ext cx="543" cy="258"/>
            </a:xfrm>
            <a:custGeom>
              <a:avLst/>
              <a:gdLst/>
              <a:ahLst/>
              <a:cxnLst/>
              <a:rect l="l" t="t" r="r" b="b"/>
              <a:pathLst>
                <a:path w="40" h="19" extrusionOk="0">
                  <a:moveTo>
                    <a:pt x="1" y="1"/>
                  </a:moveTo>
                  <a:cubicBezTo>
                    <a:pt x="11" y="11"/>
                    <a:pt x="25" y="15"/>
                    <a:pt x="39" y="18"/>
                  </a:cubicBezTo>
                  <a:cubicBezTo>
                    <a:pt x="25" y="15"/>
                    <a:pt x="1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1"/>
            <p:cNvSpPr/>
            <p:nvPr/>
          </p:nvSpPr>
          <p:spPr>
            <a:xfrm>
              <a:off x="1532466" y="250510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1"/>
            <p:cNvSpPr/>
            <p:nvPr/>
          </p:nvSpPr>
          <p:spPr>
            <a:xfrm>
              <a:off x="1532656" y="250510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1"/>
            <p:cNvSpPr/>
            <p:nvPr/>
          </p:nvSpPr>
          <p:spPr>
            <a:xfrm>
              <a:off x="1542785" y="2505105"/>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1"/>
            <p:cNvSpPr/>
            <p:nvPr/>
          </p:nvSpPr>
          <p:spPr>
            <a:xfrm>
              <a:off x="1522297" y="2306412"/>
              <a:ext cx="625" cy="3014"/>
            </a:xfrm>
            <a:custGeom>
              <a:avLst/>
              <a:gdLst/>
              <a:ahLst/>
              <a:cxnLst/>
              <a:rect l="l" t="t" r="r" b="b"/>
              <a:pathLst>
                <a:path w="46" h="222" extrusionOk="0">
                  <a:moveTo>
                    <a:pt x="46" y="1"/>
                  </a:moveTo>
                  <a:cubicBezTo>
                    <a:pt x="25" y="71"/>
                    <a:pt x="7" y="144"/>
                    <a:pt x="0" y="221"/>
                  </a:cubicBezTo>
                  <a:cubicBezTo>
                    <a:pt x="7" y="144"/>
                    <a:pt x="25" y="71"/>
                    <a:pt x="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1"/>
            <p:cNvSpPr/>
            <p:nvPr/>
          </p:nvSpPr>
          <p:spPr>
            <a:xfrm>
              <a:off x="1541930" y="2225368"/>
              <a:ext cx="109" cy="204"/>
            </a:xfrm>
            <a:custGeom>
              <a:avLst/>
              <a:gdLst/>
              <a:ahLst/>
              <a:cxnLst/>
              <a:rect l="l" t="t" r="r" b="b"/>
              <a:pathLst>
                <a:path w="8" h="15" extrusionOk="0">
                  <a:moveTo>
                    <a:pt x="7" y="1"/>
                  </a:moveTo>
                  <a:cubicBezTo>
                    <a:pt x="4" y="4"/>
                    <a:pt x="4" y="11"/>
                    <a:pt x="0" y="15"/>
                  </a:cubicBezTo>
                  <a:cubicBezTo>
                    <a:pt x="4" y="11"/>
                    <a:pt x="4" y="4"/>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1"/>
            <p:cNvSpPr/>
            <p:nvPr/>
          </p:nvSpPr>
          <p:spPr>
            <a:xfrm>
              <a:off x="1538223" y="2504834"/>
              <a:ext cx="2620" cy="41"/>
            </a:xfrm>
            <a:custGeom>
              <a:avLst/>
              <a:gdLst/>
              <a:ahLst/>
              <a:cxnLst/>
              <a:rect l="l" t="t" r="r" b="b"/>
              <a:pathLst>
                <a:path w="193" h="3" extrusionOk="0">
                  <a:moveTo>
                    <a:pt x="97" y="0"/>
                  </a:moveTo>
                  <a:cubicBezTo>
                    <a:pt x="64" y="0"/>
                    <a:pt x="32" y="1"/>
                    <a:pt x="0" y="3"/>
                  </a:cubicBezTo>
                  <a:lnTo>
                    <a:pt x="193" y="3"/>
                  </a:lnTo>
                  <a:cubicBezTo>
                    <a:pt x="161" y="1"/>
                    <a:pt x="129" y="0"/>
                    <a:pt x="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1"/>
            <p:cNvSpPr/>
            <p:nvPr/>
          </p:nvSpPr>
          <p:spPr>
            <a:xfrm>
              <a:off x="1518495" y="2283982"/>
              <a:ext cx="815" cy="434"/>
            </a:xfrm>
            <a:custGeom>
              <a:avLst/>
              <a:gdLst/>
              <a:ahLst/>
              <a:cxnLst/>
              <a:rect l="l" t="t" r="r" b="b"/>
              <a:pathLst>
                <a:path w="60" h="32" extrusionOk="0">
                  <a:moveTo>
                    <a:pt x="60" y="0"/>
                  </a:moveTo>
                  <a:cubicBezTo>
                    <a:pt x="39" y="4"/>
                    <a:pt x="14" y="14"/>
                    <a:pt x="0" y="32"/>
                  </a:cubicBezTo>
                  <a:cubicBezTo>
                    <a:pt x="14" y="14"/>
                    <a:pt x="39" y="4"/>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1"/>
            <p:cNvSpPr/>
            <p:nvPr/>
          </p:nvSpPr>
          <p:spPr>
            <a:xfrm>
              <a:off x="1578290" y="2191723"/>
              <a:ext cx="61669" cy="63298"/>
            </a:xfrm>
            <a:custGeom>
              <a:avLst/>
              <a:gdLst/>
              <a:ahLst/>
              <a:cxnLst/>
              <a:rect l="l" t="t" r="r" b="b"/>
              <a:pathLst>
                <a:path w="4542" h="4662" extrusionOk="0">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1"/>
            <p:cNvSpPr/>
            <p:nvPr/>
          </p:nvSpPr>
          <p:spPr>
            <a:xfrm>
              <a:off x="1613184" y="2195620"/>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1"/>
            <p:cNvSpPr/>
            <p:nvPr/>
          </p:nvSpPr>
          <p:spPr>
            <a:xfrm>
              <a:off x="1612804" y="2194954"/>
              <a:ext cx="204" cy="339"/>
            </a:xfrm>
            <a:custGeom>
              <a:avLst/>
              <a:gdLst/>
              <a:ahLst/>
              <a:cxnLst/>
              <a:rect l="l" t="t" r="r" b="b"/>
              <a:pathLst>
                <a:path w="15" h="25" extrusionOk="0">
                  <a:moveTo>
                    <a:pt x="0" y="0"/>
                  </a:moveTo>
                  <a:cubicBezTo>
                    <a:pt x="7" y="11"/>
                    <a:pt x="11" y="18"/>
                    <a:pt x="14" y="25"/>
                  </a:cubicBezTo>
                  <a:cubicBezTo>
                    <a:pt x="11" y="18"/>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1"/>
            <p:cNvSpPr/>
            <p:nvPr/>
          </p:nvSpPr>
          <p:spPr>
            <a:xfrm>
              <a:off x="1613035" y="2195335"/>
              <a:ext cx="109" cy="204"/>
            </a:xfrm>
            <a:custGeom>
              <a:avLst/>
              <a:gdLst/>
              <a:ahLst/>
              <a:cxnLst/>
              <a:rect l="l" t="t" r="r" b="b"/>
              <a:pathLst>
                <a:path w="8" h="15" extrusionOk="0">
                  <a:moveTo>
                    <a:pt x="1" y="0"/>
                  </a:moveTo>
                  <a:lnTo>
                    <a:pt x="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1"/>
            <p:cNvSpPr/>
            <p:nvPr/>
          </p:nvSpPr>
          <p:spPr>
            <a:xfrm>
              <a:off x="1638086" y="2239733"/>
              <a:ext cx="109" cy="910"/>
            </a:xfrm>
            <a:custGeom>
              <a:avLst/>
              <a:gdLst/>
              <a:ahLst/>
              <a:cxnLst/>
              <a:rect l="l" t="t" r="r" b="b"/>
              <a:pathLst>
                <a:path w="8" h="67" extrusionOk="0">
                  <a:moveTo>
                    <a:pt x="1" y="0"/>
                  </a:moveTo>
                  <a:lnTo>
                    <a:pt x="1" y="67"/>
                  </a:lnTo>
                  <a:lnTo>
                    <a:pt x="8" y="67"/>
                  </a:lnTo>
                  <a:cubicBezTo>
                    <a:pt x="4" y="53"/>
                    <a:pt x="4" y="42"/>
                    <a:pt x="4" y="32"/>
                  </a:cubicBezTo>
                  <a:lnTo>
                    <a:pt x="4" y="18"/>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1"/>
            <p:cNvSpPr/>
            <p:nvPr/>
          </p:nvSpPr>
          <p:spPr>
            <a:xfrm>
              <a:off x="1612560" y="2194615"/>
              <a:ext cx="204" cy="299"/>
            </a:xfrm>
            <a:custGeom>
              <a:avLst/>
              <a:gdLst/>
              <a:ahLst/>
              <a:cxnLst/>
              <a:rect l="l" t="t" r="r" b="b"/>
              <a:pathLst>
                <a:path w="15" h="22" extrusionOk="0">
                  <a:moveTo>
                    <a:pt x="15" y="22"/>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1"/>
            <p:cNvSpPr/>
            <p:nvPr/>
          </p:nvSpPr>
          <p:spPr>
            <a:xfrm>
              <a:off x="1625201" y="2214031"/>
              <a:ext cx="299" cy="54"/>
            </a:xfrm>
            <a:custGeom>
              <a:avLst/>
              <a:gdLst/>
              <a:ahLst/>
              <a:cxnLst/>
              <a:rect l="l" t="t" r="r" b="b"/>
              <a:pathLst>
                <a:path w="22" h="4" extrusionOk="0">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1"/>
            <p:cNvSpPr/>
            <p:nvPr/>
          </p:nvSpPr>
          <p:spPr>
            <a:xfrm>
              <a:off x="1613184" y="2196095"/>
              <a:ext cx="149" cy="244"/>
            </a:xfrm>
            <a:custGeom>
              <a:avLst/>
              <a:gdLst/>
              <a:ahLst/>
              <a:cxnLst/>
              <a:rect l="l" t="t" r="r" b="b"/>
              <a:pathLst>
                <a:path w="11" h="18" extrusionOk="0">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1"/>
            <p:cNvSpPr/>
            <p:nvPr/>
          </p:nvSpPr>
          <p:spPr>
            <a:xfrm>
              <a:off x="1639280" y="2227228"/>
              <a:ext cx="434" cy="679"/>
            </a:xfrm>
            <a:custGeom>
              <a:avLst/>
              <a:gdLst/>
              <a:ahLst/>
              <a:cxnLst/>
              <a:rect l="l" t="t" r="r" b="b"/>
              <a:pathLst>
                <a:path w="32" h="50" extrusionOk="0">
                  <a:moveTo>
                    <a:pt x="32" y="49"/>
                  </a:moveTo>
                  <a:cubicBezTo>
                    <a:pt x="28" y="32"/>
                    <a:pt x="18" y="11"/>
                    <a:pt x="0" y="0"/>
                  </a:cubicBezTo>
                  <a:lnTo>
                    <a:pt x="0" y="0"/>
                  </a:lnTo>
                  <a:cubicBezTo>
                    <a:pt x="18" y="11"/>
                    <a:pt x="28" y="32"/>
                    <a:pt x="32"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1"/>
            <p:cNvSpPr/>
            <p:nvPr/>
          </p:nvSpPr>
          <p:spPr>
            <a:xfrm>
              <a:off x="1613320" y="2196000"/>
              <a:ext cx="14" cy="109"/>
            </a:xfrm>
            <a:custGeom>
              <a:avLst/>
              <a:gdLst/>
              <a:ahLst/>
              <a:cxnLst/>
              <a:rect l="l" t="t" r="r" b="b"/>
              <a:pathLst>
                <a:path w="1" h="8" extrusionOk="0">
                  <a:moveTo>
                    <a:pt x="1" y="0"/>
                  </a:moveTo>
                  <a:cubicBezTo>
                    <a:pt x="1" y="4"/>
                    <a:pt x="1" y="4"/>
                    <a:pt x="1" y="7"/>
                  </a:cubicBezTo>
                  <a:cubicBezTo>
                    <a:pt x="1" y="4"/>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1"/>
            <p:cNvSpPr/>
            <p:nvPr/>
          </p:nvSpPr>
          <p:spPr>
            <a:xfrm>
              <a:off x="1613280" y="2195810"/>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1"/>
            <p:cNvSpPr/>
            <p:nvPr/>
          </p:nvSpPr>
          <p:spPr>
            <a:xfrm>
              <a:off x="1638181" y="2226943"/>
              <a:ext cx="1113" cy="299"/>
            </a:xfrm>
            <a:custGeom>
              <a:avLst/>
              <a:gdLst/>
              <a:ahLst/>
              <a:cxnLst/>
              <a:rect l="l" t="t" r="r" b="b"/>
              <a:pathLst>
                <a:path w="82" h="22" extrusionOk="0">
                  <a:moveTo>
                    <a:pt x="1" y="0"/>
                  </a:moveTo>
                  <a:cubicBezTo>
                    <a:pt x="29" y="4"/>
                    <a:pt x="57" y="11"/>
                    <a:pt x="81" y="21"/>
                  </a:cubicBezTo>
                  <a:cubicBezTo>
                    <a:pt x="57" y="11"/>
                    <a:pt x="29"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1"/>
            <p:cNvSpPr/>
            <p:nvPr/>
          </p:nvSpPr>
          <p:spPr>
            <a:xfrm>
              <a:off x="1634759" y="2250514"/>
              <a:ext cx="584" cy="14"/>
            </a:xfrm>
            <a:custGeom>
              <a:avLst/>
              <a:gdLst/>
              <a:ahLst/>
              <a:cxnLst/>
              <a:rect l="l" t="t" r="r" b="b"/>
              <a:pathLst>
                <a:path w="43" h="1" extrusionOk="0">
                  <a:moveTo>
                    <a:pt x="0" y="1"/>
                  </a:moveTo>
                  <a:cubicBezTo>
                    <a:pt x="14" y="1"/>
                    <a:pt x="28" y="1"/>
                    <a:pt x="42" y="1"/>
                  </a:cubicBezTo>
                  <a:cubicBezTo>
                    <a:pt x="28"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1"/>
            <p:cNvSpPr/>
            <p:nvPr/>
          </p:nvSpPr>
          <p:spPr>
            <a:xfrm>
              <a:off x="1581101" y="2216013"/>
              <a:ext cx="489" cy="489"/>
            </a:xfrm>
            <a:custGeom>
              <a:avLst/>
              <a:gdLst/>
              <a:ahLst/>
              <a:cxnLst/>
              <a:rect l="l" t="t" r="r" b="b"/>
              <a:pathLst>
                <a:path w="36" h="36" extrusionOk="0">
                  <a:moveTo>
                    <a:pt x="35" y="3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1"/>
            <p:cNvSpPr/>
            <p:nvPr/>
          </p:nvSpPr>
          <p:spPr>
            <a:xfrm>
              <a:off x="1580436" y="2215294"/>
              <a:ext cx="489" cy="489"/>
            </a:xfrm>
            <a:custGeom>
              <a:avLst/>
              <a:gdLst/>
              <a:ahLst/>
              <a:cxnLst/>
              <a:rect l="l" t="t" r="r" b="b"/>
              <a:pathLst>
                <a:path w="36" h="36" extrusionOk="0">
                  <a:moveTo>
                    <a:pt x="35" y="36"/>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1"/>
            <p:cNvSpPr/>
            <p:nvPr/>
          </p:nvSpPr>
          <p:spPr>
            <a:xfrm>
              <a:off x="1581807" y="2216719"/>
              <a:ext cx="448" cy="489"/>
            </a:xfrm>
            <a:custGeom>
              <a:avLst/>
              <a:gdLst/>
              <a:ahLst/>
              <a:cxnLst/>
              <a:rect l="l" t="t" r="r" b="b"/>
              <a:pathLst>
                <a:path w="33" h="36" extrusionOk="0">
                  <a:moveTo>
                    <a:pt x="32" y="36"/>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1"/>
            <p:cNvSpPr/>
            <p:nvPr/>
          </p:nvSpPr>
          <p:spPr>
            <a:xfrm>
              <a:off x="1582472" y="2217439"/>
              <a:ext cx="543" cy="530"/>
            </a:xfrm>
            <a:custGeom>
              <a:avLst/>
              <a:gdLst/>
              <a:ahLst/>
              <a:cxnLst/>
              <a:rect l="l" t="t" r="r" b="b"/>
              <a:pathLst>
                <a:path w="40" h="39" extrusionOk="0">
                  <a:moveTo>
                    <a:pt x="39" y="39"/>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1"/>
            <p:cNvSpPr/>
            <p:nvPr/>
          </p:nvSpPr>
          <p:spPr>
            <a:xfrm>
              <a:off x="1638140" y="2238878"/>
              <a:ext cx="14" cy="869"/>
            </a:xfrm>
            <a:custGeom>
              <a:avLst/>
              <a:gdLst/>
              <a:ahLst/>
              <a:cxnLst/>
              <a:rect l="l" t="t" r="r" b="b"/>
              <a:pathLst>
                <a:path w="1" h="64" extrusionOk="0">
                  <a:moveTo>
                    <a:pt x="0" y="0"/>
                  </a:moveTo>
                  <a:lnTo>
                    <a:pt x="0" y="63"/>
                  </a:lnTo>
                  <a:lnTo>
                    <a:pt x="0" y="56"/>
                  </a:lnTo>
                  <a:lnTo>
                    <a:pt x="0" y="28"/>
                  </a:lnTo>
                  <a:lnTo>
                    <a:pt x="0" y="21"/>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1"/>
            <p:cNvSpPr/>
            <p:nvPr/>
          </p:nvSpPr>
          <p:spPr>
            <a:xfrm>
              <a:off x="1579662" y="2214438"/>
              <a:ext cx="638" cy="679"/>
            </a:xfrm>
            <a:custGeom>
              <a:avLst/>
              <a:gdLst/>
              <a:ahLst/>
              <a:cxnLst/>
              <a:rect l="l" t="t" r="r" b="b"/>
              <a:pathLst>
                <a:path w="47" h="50" extrusionOk="0">
                  <a:moveTo>
                    <a:pt x="46" y="5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1"/>
            <p:cNvSpPr/>
            <p:nvPr/>
          </p:nvSpPr>
          <p:spPr>
            <a:xfrm>
              <a:off x="1579146" y="2213773"/>
              <a:ext cx="530" cy="679"/>
            </a:xfrm>
            <a:custGeom>
              <a:avLst/>
              <a:gdLst/>
              <a:ahLst/>
              <a:cxnLst/>
              <a:rect l="l" t="t" r="r" b="b"/>
              <a:pathLst>
                <a:path w="39" h="50" extrusionOk="0">
                  <a:moveTo>
                    <a:pt x="39" y="50"/>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1"/>
            <p:cNvSpPr/>
            <p:nvPr/>
          </p:nvSpPr>
          <p:spPr>
            <a:xfrm>
              <a:off x="1578290" y="2212687"/>
              <a:ext cx="204" cy="204"/>
            </a:xfrm>
            <a:custGeom>
              <a:avLst/>
              <a:gdLst/>
              <a:ahLst/>
              <a:cxnLst/>
              <a:rect l="l" t="t" r="r" b="b"/>
              <a:pathLst>
                <a:path w="15" h="15" extrusionOk="0">
                  <a:moveTo>
                    <a:pt x="0" y="0"/>
                  </a:moveTo>
                  <a:lnTo>
                    <a:pt x="1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1"/>
            <p:cNvSpPr/>
            <p:nvPr/>
          </p:nvSpPr>
          <p:spPr>
            <a:xfrm>
              <a:off x="1619932" y="2254220"/>
              <a:ext cx="774" cy="68"/>
            </a:xfrm>
            <a:custGeom>
              <a:avLst/>
              <a:gdLst/>
              <a:ahLst/>
              <a:cxnLst/>
              <a:rect l="l" t="t" r="r" b="b"/>
              <a:pathLst>
                <a:path w="57" h="5" extrusionOk="0">
                  <a:moveTo>
                    <a:pt x="56" y="1"/>
                  </a:moveTo>
                  <a:cubicBezTo>
                    <a:pt x="39" y="1"/>
                    <a:pt x="18" y="1"/>
                    <a:pt x="0" y="4"/>
                  </a:cubicBezTo>
                  <a:cubicBezTo>
                    <a:pt x="18" y="4"/>
                    <a:pt x="39" y="1"/>
                    <a:pt x="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1"/>
            <p:cNvSpPr/>
            <p:nvPr/>
          </p:nvSpPr>
          <p:spPr>
            <a:xfrm>
              <a:off x="1578616" y="2213108"/>
              <a:ext cx="394" cy="489"/>
            </a:xfrm>
            <a:custGeom>
              <a:avLst/>
              <a:gdLst/>
              <a:ahLst/>
              <a:cxnLst/>
              <a:rect l="l" t="t" r="r" b="b"/>
              <a:pathLst>
                <a:path w="29" h="36" extrusionOk="0">
                  <a:moveTo>
                    <a:pt x="29" y="36"/>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1"/>
            <p:cNvSpPr/>
            <p:nvPr/>
          </p:nvSpPr>
          <p:spPr>
            <a:xfrm>
              <a:off x="1622254" y="225441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1"/>
            <p:cNvSpPr/>
            <p:nvPr/>
          </p:nvSpPr>
          <p:spPr>
            <a:xfrm>
              <a:off x="1618982" y="2254275"/>
              <a:ext cx="774" cy="109"/>
            </a:xfrm>
            <a:custGeom>
              <a:avLst/>
              <a:gdLst/>
              <a:ahLst/>
              <a:cxnLst/>
              <a:rect l="l" t="t" r="r" b="b"/>
              <a:pathLst>
                <a:path w="57" h="8" extrusionOk="0">
                  <a:moveTo>
                    <a:pt x="56"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1"/>
            <p:cNvSpPr/>
            <p:nvPr/>
          </p:nvSpPr>
          <p:spPr>
            <a:xfrm>
              <a:off x="1621263" y="225422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1"/>
            <p:cNvSpPr/>
            <p:nvPr/>
          </p:nvSpPr>
          <p:spPr>
            <a:xfrm>
              <a:off x="1617461" y="2254370"/>
              <a:ext cx="1534" cy="109"/>
            </a:xfrm>
            <a:custGeom>
              <a:avLst/>
              <a:gdLst/>
              <a:ahLst/>
              <a:cxnLst/>
              <a:rect l="l" t="t" r="r" b="b"/>
              <a:pathLst>
                <a:path w="113" h="8" extrusionOk="0">
                  <a:moveTo>
                    <a:pt x="112" y="0"/>
                  </a:moveTo>
                  <a:cubicBezTo>
                    <a:pt x="74" y="4"/>
                    <a:pt x="39" y="7"/>
                    <a:pt x="0" y="7"/>
                  </a:cubicBezTo>
                  <a:cubicBezTo>
                    <a:pt x="39" y="7"/>
                    <a:pt x="74" y="4"/>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1"/>
            <p:cNvSpPr/>
            <p:nvPr/>
          </p:nvSpPr>
          <p:spPr>
            <a:xfrm>
              <a:off x="1622824" y="2254600"/>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1"/>
            <p:cNvSpPr/>
            <p:nvPr/>
          </p:nvSpPr>
          <p:spPr>
            <a:xfrm>
              <a:off x="1621779" y="225431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1"/>
            <p:cNvSpPr/>
            <p:nvPr/>
          </p:nvSpPr>
          <p:spPr>
            <a:xfrm>
              <a:off x="1584712" y="2219475"/>
              <a:ext cx="489" cy="448"/>
            </a:xfrm>
            <a:custGeom>
              <a:avLst/>
              <a:gdLst/>
              <a:ahLst/>
              <a:cxnLst/>
              <a:rect l="l" t="t" r="r" b="b"/>
              <a:pathLst>
                <a:path w="36" h="33" extrusionOk="0">
                  <a:moveTo>
                    <a:pt x="35" y="3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1"/>
            <p:cNvSpPr/>
            <p:nvPr/>
          </p:nvSpPr>
          <p:spPr>
            <a:xfrm>
              <a:off x="1583137" y="2218050"/>
              <a:ext cx="679" cy="679"/>
            </a:xfrm>
            <a:custGeom>
              <a:avLst/>
              <a:gdLst/>
              <a:ahLst/>
              <a:cxnLst/>
              <a:rect l="l" t="t" r="r" b="b"/>
              <a:pathLst>
                <a:path w="50" h="50" extrusionOk="0">
                  <a:moveTo>
                    <a:pt x="50" y="5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1"/>
            <p:cNvSpPr/>
            <p:nvPr/>
          </p:nvSpPr>
          <p:spPr>
            <a:xfrm>
              <a:off x="1586084" y="2220616"/>
              <a:ext cx="448" cy="299"/>
            </a:xfrm>
            <a:custGeom>
              <a:avLst/>
              <a:gdLst/>
              <a:ahLst/>
              <a:cxnLst/>
              <a:rect l="l" t="t" r="r" b="b"/>
              <a:pathLst>
                <a:path w="33" h="22" extrusionOk="0">
                  <a:moveTo>
                    <a:pt x="32"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1"/>
            <p:cNvSpPr/>
            <p:nvPr/>
          </p:nvSpPr>
          <p:spPr>
            <a:xfrm>
              <a:off x="1583952" y="2218810"/>
              <a:ext cx="584" cy="543"/>
            </a:xfrm>
            <a:custGeom>
              <a:avLst/>
              <a:gdLst/>
              <a:ahLst/>
              <a:cxnLst/>
              <a:rect l="l" t="t" r="r" b="b"/>
              <a:pathLst>
                <a:path w="43" h="40" extrusionOk="0">
                  <a:moveTo>
                    <a:pt x="42" y="3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1"/>
            <p:cNvSpPr/>
            <p:nvPr/>
          </p:nvSpPr>
          <p:spPr>
            <a:xfrm>
              <a:off x="1585418" y="2220100"/>
              <a:ext cx="448" cy="339"/>
            </a:xfrm>
            <a:custGeom>
              <a:avLst/>
              <a:gdLst/>
              <a:ahLst/>
              <a:cxnLst/>
              <a:rect l="l" t="t" r="r" b="b"/>
              <a:pathLst>
                <a:path w="33" h="25" extrusionOk="0">
                  <a:moveTo>
                    <a:pt x="32"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1"/>
            <p:cNvSpPr/>
            <p:nvPr/>
          </p:nvSpPr>
          <p:spPr>
            <a:xfrm>
              <a:off x="1586749" y="2221050"/>
              <a:ext cx="584" cy="394"/>
            </a:xfrm>
            <a:custGeom>
              <a:avLst/>
              <a:gdLst/>
              <a:ahLst/>
              <a:cxnLst/>
              <a:rect l="l" t="t" r="r" b="b"/>
              <a:pathLst>
                <a:path w="43" h="29" extrusionOk="0">
                  <a:moveTo>
                    <a:pt x="43" y="28"/>
                  </a:moveTo>
                  <a:cubicBezTo>
                    <a:pt x="29" y="21"/>
                    <a:pt x="15" y="11"/>
                    <a:pt x="1" y="0"/>
                  </a:cubicBezTo>
                  <a:cubicBezTo>
                    <a:pt x="15" y="11"/>
                    <a:pt x="29" y="21"/>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1"/>
            <p:cNvSpPr/>
            <p:nvPr/>
          </p:nvSpPr>
          <p:spPr>
            <a:xfrm>
              <a:off x="1638086" y="2239638"/>
              <a:ext cx="14" cy="339"/>
            </a:xfrm>
            <a:custGeom>
              <a:avLst/>
              <a:gdLst/>
              <a:ahLst/>
              <a:cxnLst/>
              <a:rect l="l" t="t" r="r" b="b"/>
              <a:pathLst>
                <a:path w="1" h="25" extrusionOk="0">
                  <a:moveTo>
                    <a:pt x="1" y="7"/>
                  </a:moveTo>
                  <a:lnTo>
                    <a:pt x="1" y="25"/>
                  </a:lnTo>
                  <a:lnTo>
                    <a:pt x="1" y="0"/>
                  </a:ln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1"/>
            <p:cNvSpPr/>
            <p:nvPr/>
          </p:nvSpPr>
          <p:spPr>
            <a:xfrm>
              <a:off x="1638086" y="2240168"/>
              <a:ext cx="68" cy="475"/>
            </a:xfrm>
            <a:custGeom>
              <a:avLst/>
              <a:gdLst/>
              <a:ahLst/>
              <a:cxnLst/>
              <a:rect l="l" t="t" r="r" b="b"/>
              <a:pathLst>
                <a:path w="5" h="35" extrusionOk="0">
                  <a:moveTo>
                    <a:pt x="1" y="0"/>
                  </a:moveTo>
                  <a:cubicBezTo>
                    <a:pt x="1" y="11"/>
                    <a:pt x="4" y="24"/>
                    <a:pt x="4" y="35"/>
                  </a:cubicBezTo>
                  <a:cubicBezTo>
                    <a:pt x="4" y="21"/>
                    <a:pt x="1" y="1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1"/>
            <p:cNvSpPr/>
            <p:nvPr/>
          </p:nvSpPr>
          <p:spPr>
            <a:xfrm>
              <a:off x="1638140" y="223916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1"/>
            <p:cNvSpPr/>
            <p:nvPr/>
          </p:nvSpPr>
          <p:spPr>
            <a:xfrm>
              <a:off x="1405367" y="1962046"/>
              <a:ext cx="22118" cy="18031"/>
            </a:xfrm>
            <a:custGeom>
              <a:avLst/>
              <a:gdLst/>
              <a:ahLst/>
              <a:cxnLst/>
              <a:rect l="l" t="t" r="r" b="b"/>
              <a:pathLst>
                <a:path w="1629" h="1328" extrusionOk="0">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1"/>
            <p:cNvSpPr/>
            <p:nvPr/>
          </p:nvSpPr>
          <p:spPr>
            <a:xfrm>
              <a:off x="1408599" y="1961951"/>
              <a:ext cx="434" cy="54"/>
            </a:xfrm>
            <a:custGeom>
              <a:avLst/>
              <a:gdLst/>
              <a:ahLst/>
              <a:cxnLst/>
              <a:rect l="l" t="t" r="r" b="b"/>
              <a:pathLst>
                <a:path w="32" h="4" extrusionOk="0">
                  <a:moveTo>
                    <a:pt x="0"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1"/>
            <p:cNvSpPr/>
            <p:nvPr/>
          </p:nvSpPr>
          <p:spPr>
            <a:xfrm>
              <a:off x="1407553" y="196195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1"/>
            <p:cNvSpPr/>
            <p:nvPr/>
          </p:nvSpPr>
          <p:spPr>
            <a:xfrm>
              <a:off x="1418918" y="1963988"/>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1"/>
            <p:cNvSpPr/>
            <p:nvPr/>
          </p:nvSpPr>
          <p:spPr>
            <a:xfrm>
              <a:off x="1408123" y="196195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1"/>
            <p:cNvSpPr/>
            <p:nvPr/>
          </p:nvSpPr>
          <p:spPr>
            <a:xfrm>
              <a:off x="1407214" y="1961951"/>
              <a:ext cx="204" cy="14"/>
            </a:xfrm>
            <a:custGeom>
              <a:avLst/>
              <a:gdLst/>
              <a:ahLst/>
              <a:cxnLst/>
              <a:rect l="l" t="t" r="r" b="b"/>
              <a:pathLst>
                <a:path w="15" h="1" extrusionOk="0">
                  <a:moveTo>
                    <a:pt x="1" y="0"/>
                  </a:moveTo>
                  <a:lnTo>
                    <a:pt x="1" y="0"/>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1"/>
            <p:cNvSpPr/>
            <p:nvPr/>
          </p:nvSpPr>
          <p:spPr>
            <a:xfrm>
              <a:off x="1419773" y="196404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1"/>
            <p:cNvSpPr/>
            <p:nvPr/>
          </p:nvSpPr>
          <p:spPr>
            <a:xfrm>
              <a:off x="1420533" y="1963988"/>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1"/>
            <p:cNvSpPr/>
            <p:nvPr/>
          </p:nvSpPr>
          <p:spPr>
            <a:xfrm>
              <a:off x="1418442" y="1963893"/>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1"/>
            <p:cNvSpPr/>
            <p:nvPr/>
          </p:nvSpPr>
          <p:spPr>
            <a:xfrm>
              <a:off x="1417057" y="1963322"/>
              <a:ext cx="353" cy="258"/>
            </a:xfrm>
            <a:custGeom>
              <a:avLst/>
              <a:gdLst/>
              <a:ahLst/>
              <a:cxnLst/>
              <a:rect l="l" t="t" r="r" b="b"/>
              <a:pathLst>
                <a:path w="26" h="19" extrusionOk="0">
                  <a:moveTo>
                    <a:pt x="1" y="1"/>
                  </a:moveTo>
                  <a:cubicBezTo>
                    <a:pt x="8" y="8"/>
                    <a:pt x="18" y="11"/>
                    <a:pt x="25" y="18"/>
                  </a:cubicBezTo>
                  <a:cubicBezTo>
                    <a:pt x="18" y="11"/>
                    <a:pt x="8"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1"/>
            <p:cNvSpPr/>
            <p:nvPr/>
          </p:nvSpPr>
          <p:spPr>
            <a:xfrm>
              <a:off x="1417533" y="1963607"/>
              <a:ext cx="299" cy="109"/>
            </a:xfrm>
            <a:custGeom>
              <a:avLst/>
              <a:gdLst/>
              <a:ahLst/>
              <a:cxnLst/>
              <a:rect l="l" t="t" r="r" b="b"/>
              <a:pathLst>
                <a:path w="22" h="8" extrusionOk="0">
                  <a:moveTo>
                    <a:pt x="1" y="1"/>
                  </a:moveTo>
                  <a:cubicBezTo>
                    <a:pt x="8" y="4"/>
                    <a:pt x="15" y="8"/>
                    <a:pt x="22" y="8"/>
                  </a:cubicBezTo>
                  <a:cubicBezTo>
                    <a:pt x="15" y="8"/>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1"/>
            <p:cNvSpPr/>
            <p:nvPr/>
          </p:nvSpPr>
          <p:spPr>
            <a:xfrm>
              <a:off x="1409115" y="1961992"/>
              <a:ext cx="353" cy="68"/>
            </a:xfrm>
            <a:custGeom>
              <a:avLst/>
              <a:gdLst/>
              <a:ahLst/>
              <a:cxnLst/>
              <a:rect l="l" t="t" r="r" b="b"/>
              <a:pathLst>
                <a:path w="26" h="5" extrusionOk="0">
                  <a:moveTo>
                    <a:pt x="1"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1"/>
            <p:cNvSpPr/>
            <p:nvPr/>
          </p:nvSpPr>
          <p:spPr>
            <a:xfrm>
              <a:off x="1409549" y="1962087"/>
              <a:ext cx="299" cy="109"/>
            </a:xfrm>
            <a:custGeom>
              <a:avLst/>
              <a:gdLst/>
              <a:ahLst/>
              <a:cxnLst/>
              <a:rect l="l" t="t" r="r" b="b"/>
              <a:pathLst>
                <a:path w="22" h="8" extrusionOk="0">
                  <a:moveTo>
                    <a:pt x="0" y="1"/>
                  </a:moveTo>
                  <a:cubicBezTo>
                    <a:pt x="7" y="1"/>
                    <a:pt x="14" y="4"/>
                    <a:pt x="21" y="8"/>
                  </a:cubicBezTo>
                  <a:cubicBezTo>
                    <a:pt x="14" y="4"/>
                    <a:pt x="7"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1"/>
            <p:cNvSpPr/>
            <p:nvPr/>
          </p:nvSpPr>
          <p:spPr>
            <a:xfrm>
              <a:off x="1417913" y="1963757"/>
              <a:ext cx="448" cy="149"/>
            </a:xfrm>
            <a:custGeom>
              <a:avLst/>
              <a:gdLst/>
              <a:ahLst/>
              <a:cxnLst/>
              <a:rect l="l" t="t" r="r" b="b"/>
              <a:pathLst>
                <a:path w="33" h="11" extrusionOk="0">
                  <a:moveTo>
                    <a:pt x="1" y="0"/>
                  </a:moveTo>
                  <a:cubicBezTo>
                    <a:pt x="11" y="4"/>
                    <a:pt x="22" y="7"/>
                    <a:pt x="32" y="11"/>
                  </a:cubicBezTo>
                  <a:cubicBezTo>
                    <a:pt x="22" y="7"/>
                    <a:pt x="1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1"/>
            <p:cNvSpPr/>
            <p:nvPr/>
          </p:nvSpPr>
          <p:spPr>
            <a:xfrm>
              <a:off x="1427662" y="1972433"/>
              <a:ext cx="41031" cy="16768"/>
            </a:xfrm>
            <a:custGeom>
              <a:avLst/>
              <a:gdLst/>
              <a:ahLst/>
              <a:cxnLst/>
              <a:rect l="l" t="t" r="r" b="b"/>
              <a:pathLst>
                <a:path w="3022" h="1235" extrusionOk="0">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1"/>
            <p:cNvSpPr/>
            <p:nvPr/>
          </p:nvSpPr>
          <p:spPr>
            <a:xfrm>
              <a:off x="1428272" y="1975013"/>
              <a:ext cx="109" cy="489"/>
            </a:xfrm>
            <a:custGeom>
              <a:avLst/>
              <a:gdLst/>
              <a:ahLst/>
              <a:cxnLst/>
              <a:rect l="l" t="t" r="r" b="b"/>
              <a:pathLst>
                <a:path w="8" h="36" extrusionOk="0">
                  <a:moveTo>
                    <a:pt x="8" y="1"/>
                  </a:moveTo>
                  <a:cubicBezTo>
                    <a:pt x="4" y="11"/>
                    <a:pt x="1" y="25"/>
                    <a:pt x="1" y="36"/>
                  </a:cubicBezTo>
                  <a:cubicBezTo>
                    <a:pt x="4" y="25"/>
                    <a:pt x="4" y="15"/>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1"/>
            <p:cNvSpPr/>
            <p:nvPr/>
          </p:nvSpPr>
          <p:spPr>
            <a:xfrm>
              <a:off x="1428272" y="1975637"/>
              <a:ext cx="14" cy="299"/>
            </a:xfrm>
            <a:custGeom>
              <a:avLst/>
              <a:gdLst/>
              <a:ahLst/>
              <a:cxnLst/>
              <a:rect l="l" t="t" r="r" b="b"/>
              <a:pathLst>
                <a:path w="1" h="22" extrusionOk="0">
                  <a:moveTo>
                    <a:pt x="1" y="22"/>
                  </a:moveTo>
                  <a:lnTo>
                    <a:pt x="1" y="1"/>
                  </a:lnTo>
                  <a:cubicBezTo>
                    <a:pt x="1" y="8"/>
                    <a:pt x="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1"/>
            <p:cNvSpPr/>
            <p:nvPr/>
          </p:nvSpPr>
          <p:spPr>
            <a:xfrm>
              <a:off x="1428707" y="1973641"/>
              <a:ext cx="109" cy="149"/>
            </a:xfrm>
            <a:custGeom>
              <a:avLst/>
              <a:gdLst/>
              <a:ahLst/>
              <a:cxnLst/>
              <a:rect l="l" t="t" r="r" b="b"/>
              <a:pathLst>
                <a:path w="8" h="11" extrusionOk="0">
                  <a:moveTo>
                    <a:pt x="7" y="0"/>
                  </a:moveTo>
                  <a:lnTo>
                    <a:pt x="0" y="11"/>
                  </a:lnTo>
                  <a:cubicBezTo>
                    <a:pt x="4" y="7"/>
                    <a:pt x="7"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1"/>
            <p:cNvSpPr/>
            <p:nvPr/>
          </p:nvSpPr>
          <p:spPr>
            <a:xfrm>
              <a:off x="1428272" y="1976072"/>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1"/>
            <p:cNvSpPr/>
            <p:nvPr/>
          </p:nvSpPr>
          <p:spPr>
            <a:xfrm>
              <a:off x="1427797" y="1978923"/>
              <a:ext cx="299" cy="869"/>
            </a:xfrm>
            <a:custGeom>
              <a:avLst/>
              <a:gdLst/>
              <a:ahLst/>
              <a:cxnLst/>
              <a:rect l="l" t="t" r="r" b="b"/>
              <a:pathLst>
                <a:path w="22" h="64" extrusionOk="0">
                  <a:moveTo>
                    <a:pt x="22" y="0"/>
                  </a:moveTo>
                  <a:lnTo>
                    <a:pt x="22" y="0"/>
                  </a:lnTo>
                  <a:cubicBezTo>
                    <a:pt x="15" y="18"/>
                    <a:pt x="8" y="42"/>
                    <a:pt x="1" y="63"/>
                  </a:cubicBezTo>
                  <a:cubicBezTo>
                    <a:pt x="11" y="42"/>
                    <a:pt x="18" y="21"/>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1"/>
            <p:cNvSpPr/>
            <p:nvPr/>
          </p:nvSpPr>
          <p:spPr>
            <a:xfrm>
              <a:off x="1428082" y="1976642"/>
              <a:ext cx="394" cy="2295"/>
            </a:xfrm>
            <a:custGeom>
              <a:avLst/>
              <a:gdLst/>
              <a:ahLst/>
              <a:cxnLst/>
              <a:rect l="l" t="t" r="r" b="b"/>
              <a:pathLst>
                <a:path w="29" h="169" extrusionOk="0">
                  <a:moveTo>
                    <a:pt x="18" y="0"/>
                  </a:moveTo>
                  <a:lnTo>
                    <a:pt x="18" y="0"/>
                  </a:lnTo>
                  <a:cubicBezTo>
                    <a:pt x="29" y="56"/>
                    <a:pt x="25" y="116"/>
                    <a:pt x="1" y="168"/>
                  </a:cubicBezTo>
                  <a:cubicBezTo>
                    <a:pt x="25" y="116"/>
                    <a:pt x="29" y="56"/>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1"/>
            <p:cNvSpPr/>
            <p:nvPr/>
          </p:nvSpPr>
          <p:spPr>
            <a:xfrm>
              <a:off x="1428272" y="1976397"/>
              <a:ext cx="68" cy="258"/>
            </a:xfrm>
            <a:custGeom>
              <a:avLst/>
              <a:gdLst/>
              <a:ahLst/>
              <a:cxnLst/>
              <a:rect l="l" t="t" r="r" b="b"/>
              <a:pathLst>
                <a:path w="5" h="19" extrusionOk="0">
                  <a:moveTo>
                    <a:pt x="4" y="18"/>
                  </a:moveTo>
                  <a:cubicBezTo>
                    <a:pt x="4" y="11"/>
                    <a:pt x="1" y="8"/>
                    <a:pt x="1" y="1"/>
                  </a:cubicBezTo>
                  <a:cubicBezTo>
                    <a:pt x="1" y="8"/>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1"/>
            <p:cNvSpPr/>
            <p:nvPr/>
          </p:nvSpPr>
          <p:spPr>
            <a:xfrm>
              <a:off x="1428368" y="1974497"/>
              <a:ext cx="109" cy="489"/>
            </a:xfrm>
            <a:custGeom>
              <a:avLst/>
              <a:gdLst/>
              <a:ahLst/>
              <a:cxnLst/>
              <a:rect l="l" t="t" r="r" b="b"/>
              <a:pathLst>
                <a:path w="8" h="36" extrusionOk="0">
                  <a:moveTo>
                    <a:pt x="8" y="1"/>
                  </a:moveTo>
                  <a:lnTo>
                    <a:pt x="8" y="1"/>
                  </a:lnTo>
                  <a:cubicBezTo>
                    <a:pt x="4" y="15"/>
                    <a:pt x="1" y="25"/>
                    <a:pt x="1" y="35"/>
                  </a:cubicBezTo>
                  <a:cubicBezTo>
                    <a:pt x="4" y="25"/>
                    <a:pt x="4" y="15"/>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1"/>
            <p:cNvSpPr/>
            <p:nvPr/>
          </p:nvSpPr>
          <p:spPr>
            <a:xfrm>
              <a:off x="1427662" y="1979778"/>
              <a:ext cx="149" cy="489"/>
            </a:xfrm>
            <a:custGeom>
              <a:avLst/>
              <a:gdLst/>
              <a:ahLst/>
              <a:cxnLst/>
              <a:rect l="l" t="t" r="r" b="b"/>
              <a:pathLst>
                <a:path w="11" h="36" extrusionOk="0">
                  <a:moveTo>
                    <a:pt x="0" y="35"/>
                  </a:moveTo>
                  <a:lnTo>
                    <a:pt x="0" y="35"/>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1"/>
            <p:cNvSpPr/>
            <p:nvPr/>
          </p:nvSpPr>
          <p:spPr>
            <a:xfrm>
              <a:off x="1428558" y="1973967"/>
              <a:ext cx="109" cy="394"/>
            </a:xfrm>
            <a:custGeom>
              <a:avLst/>
              <a:gdLst/>
              <a:ahLst/>
              <a:cxnLst/>
              <a:rect l="l" t="t" r="r" b="b"/>
              <a:pathLst>
                <a:path w="8" h="29" extrusionOk="0">
                  <a:moveTo>
                    <a:pt x="8" y="1"/>
                  </a:moveTo>
                  <a:lnTo>
                    <a:pt x="8" y="1"/>
                  </a:lnTo>
                  <a:cubicBezTo>
                    <a:pt x="4" y="8"/>
                    <a:pt x="1" y="18"/>
                    <a:pt x="1" y="29"/>
                  </a:cubicBezTo>
                  <a:cubicBezTo>
                    <a:pt x="1" y="18"/>
                    <a:pt x="4" y="11"/>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1"/>
            <p:cNvSpPr/>
            <p:nvPr/>
          </p:nvSpPr>
          <p:spPr>
            <a:xfrm>
              <a:off x="1456704" y="1951401"/>
              <a:ext cx="86665" cy="123066"/>
            </a:xfrm>
            <a:custGeom>
              <a:avLst/>
              <a:gdLst/>
              <a:ahLst/>
              <a:cxnLst/>
              <a:rect l="l" t="t" r="r" b="b"/>
              <a:pathLst>
                <a:path w="6383" h="9064" extrusionOk="0">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1"/>
            <p:cNvSpPr/>
            <p:nvPr/>
          </p:nvSpPr>
          <p:spPr>
            <a:xfrm>
              <a:off x="1525392" y="2067095"/>
              <a:ext cx="54" cy="434"/>
            </a:xfrm>
            <a:custGeom>
              <a:avLst/>
              <a:gdLst/>
              <a:ahLst/>
              <a:cxnLst/>
              <a:rect l="l" t="t" r="r" b="b"/>
              <a:pathLst>
                <a:path w="4" h="32" extrusionOk="0">
                  <a:moveTo>
                    <a:pt x="4" y="0"/>
                  </a:moveTo>
                  <a:cubicBezTo>
                    <a:pt x="0" y="11"/>
                    <a:pt x="0" y="21"/>
                    <a:pt x="0" y="32"/>
                  </a:cubicBezTo>
                  <a:cubicBezTo>
                    <a:pt x="0"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1"/>
            <p:cNvSpPr/>
            <p:nvPr/>
          </p:nvSpPr>
          <p:spPr>
            <a:xfrm>
              <a:off x="1536743" y="2029771"/>
              <a:ext cx="2675" cy="679"/>
            </a:xfrm>
            <a:custGeom>
              <a:avLst/>
              <a:gdLst/>
              <a:ahLst/>
              <a:cxnLst/>
              <a:rect l="l" t="t" r="r" b="b"/>
              <a:pathLst>
                <a:path w="197" h="50" extrusionOk="0">
                  <a:moveTo>
                    <a:pt x="1" y="50"/>
                  </a:moveTo>
                  <a:cubicBezTo>
                    <a:pt x="67" y="39"/>
                    <a:pt x="134" y="22"/>
                    <a:pt x="197" y="1"/>
                  </a:cubicBezTo>
                  <a:cubicBezTo>
                    <a:pt x="134" y="22"/>
                    <a:pt x="67" y="39"/>
                    <a:pt x="1"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1"/>
            <p:cNvSpPr/>
            <p:nvPr/>
          </p:nvSpPr>
          <p:spPr>
            <a:xfrm>
              <a:off x="1540124" y="2029540"/>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1"/>
            <p:cNvSpPr/>
            <p:nvPr/>
          </p:nvSpPr>
          <p:spPr>
            <a:xfrm>
              <a:off x="1536363" y="2030436"/>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1"/>
            <p:cNvSpPr/>
            <p:nvPr/>
          </p:nvSpPr>
          <p:spPr>
            <a:xfrm>
              <a:off x="1542215" y="2028440"/>
              <a:ext cx="720" cy="353"/>
            </a:xfrm>
            <a:custGeom>
              <a:avLst/>
              <a:gdLst/>
              <a:ahLst/>
              <a:cxnLst/>
              <a:rect l="l" t="t" r="r" b="b"/>
              <a:pathLst>
                <a:path w="53" h="26" extrusionOk="0">
                  <a:moveTo>
                    <a:pt x="53" y="1"/>
                  </a:moveTo>
                  <a:lnTo>
                    <a:pt x="28" y="11"/>
                  </a:lnTo>
                  <a:lnTo>
                    <a:pt x="0" y="25"/>
                  </a:lnTo>
                  <a:lnTo>
                    <a:pt x="0" y="25"/>
                  </a:lnTo>
                  <a:lnTo>
                    <a:pt x="5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1"/>
            <p:cNvSpPr/>
            <p:nvPr/>
          </p:nvSpPr>
          <p:spPr>
            <a:xfrm>
              <a:off x="1525433" y="2066335"/>
              <a:ext cx="68" cy="489"/>
            </a:xfrm>
            <a:custGeom>
              <a:avLst/>
              <a:gdLst/>
              <a:ahLst/>
              <a:cxnLst/>
              <a:rect l="l" t="t" r="r" b="b"/>
              <a:pathLst>
                <a:path w="5" h="36" extrusionOk="0">
                  <a:moveTo>
                    <a:pt x="1" y="0"/>
                  </a:moveTo>
                  <a:lnTo>
                    <a:pt x="1" y="35"/>
                  </a:lnTo>
                  <a:cubicBezTo>
                    <a:pt x="4" y="25"/>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1"/>
            <p:cNvSpPr/>
            <p:nvPr/>
          </p:nvSpPr>
          <p:spPr>
            <a:xfrm>
              <a:off x="1525487" y="2065520"/>
              <a:ext cx="54" cy="638"/>
            </a:xfrm>
            <a:custGeom>
              <a:avLst/>
              <a:gdLst/>
              <a:ahLst/>
              <a:cxnLst/>
              <a:rect l="l" t="t" r="r" b="b"/>
              <a:pathLst>
                <a:path w="4" h="47" extrusionOk="0">
                  <a:moveTo>
                    <a:pt x="0" y="1"/>
                  </a:moveTo>
                  <a:lnTo>
                    <a:pt x="0" y="46"/>
                  </a:lnTo>
                  <a:cubicBezTo>
                    <a:pt x="0"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1"/>
            <p:cNvSpPr/>
            <p:nvPr/>
          </p:nvSpPr>
          <p:spPr>
            <a:xfrm>
              <a:off x="1539459" y="2029676"/>
              <a:ext cx="339" cy="109"/>
            </a:xfrm>
            <a:custGeom>
              <a:avLst/>
              <a:gdLst/>
              <a:ahLst/>
              <a:cxnLst/>
              <a:rect l="l" t="t" r="r" b="b"/>
              <a:pathLst>
                <a:path w="25" h="8" extrusionOk="0">
                  <a:moveTo>
                    <a:pt x="0" y="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1"/>
            <p:cNvSpPr/>
            <p:nvPr/>
          </p:nvSpPr>
          <p:spPr>
            <a:xfrm>
              <a:off x="1525202" y="2068521"/>
              <a:ext cx="109" cy="434"/>
            </a:xfrm>
            <a:custGeom>
              <a:avLst/>
              <a:gdLst/>
              <a:ahLst/>
              <a:cxnLst/>
              <a:rect l="l" t="t" r="r" b="b"/>
              <a:pathLst>
                <a:path w="8" h="32" extrusionOk="0">
                  <a:moveTo>
                    <a:pt x="7" y="0"/>
                  </a:moveTo>
                  <a:cubicBezTo>
                    <a:pt x="4" y="11"/>
                    <a:pt x="0" y="21"/>
                    <a:pt x="0" y="32"/>
                  </a:cubicBezTo>
                  <a:cubicBezTo>
                    <a:pt x="4" y="21"/>
                    <a:pt x="4"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1"/>
            <p:cNvSpPr/>
            <p:nvPr/>
          </p:nvSpPr>
          <p:spPr>
            <a:xfrm>
              <a:off x="1524157" y="2073178"/>
              <a:ext cx="95" cy="394"/>
            </a:xfrm>
            <a:custGeom>
              <a:avLst/>
              <a:gdLst/>
              <a:ahLst/>
              <a:cxnLst/>
              <a:rect l="l" t="t" r="r" b="b"/>
              <a:pathLst>
                <a:path w="7" h="29" extrusionOk="0">
                  <a:moveTo>
                    <a:pt x="7" y="0"/>
                  </a:moveTo>
                  <a:cubicBezTo>
                    <a:pt x="4" y="11"/>
                    <a:pt x="4" y="18"/>
                    <a:pt x="0" y="28"/>
                  </a:cubicBezTo>
                  <a:cubicBezTo>
                    <a:pt x="4" y="18"/>
                    <a:pt x="7"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1"/>
            <p:cNvSpPr/>
            <p:nvPr/>
          </p:nvSpPr>
          <p:spPr>
            <a:xfrm>
              <a:off x="1525338" y="2067855"/>
              <a:ext cx="68" cy="434"/>
            </a:xfrm>
            <a:custGeom>
              <a:avLst/>
              <a:gdLst/>
              <a:ahLst/>
              <a:cxnLst/>
              <a:rect l="l" t="t" r="r" b="b"/>
              <a:pathLst>
                <a:path w="5" h="32" extrusionOk="0">
                  <a:moveTo>
                    <a:pt x="4" y="0"/>
                  </a:moveTo>
                  <a:cubicBezTo>
                    <a:pt x="1" y="7"/>
                    <a:pt x="1" y="18"/>
                    <a:pt x="1" y="32"/>
                  </a:cubicBezTo>
                  <a:cubicBezTo>
                    <a:pt x="1" y="21"/>
                    <a:pt x="1"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1"/>
            <p:cNvSpPr/>
            <p:nvPr/>
          </p:nvSpPr>
          <p:spPr>
            <a:xfrm>
              <a:off x="1524483" y="2071983"/>
              <a:ext cx="163" cy="448"/>
            </a:xfrm>
            <a:custGeom>
              <a:avLst/>
              <a:gdLst/>
              <a:ahLst/>
              <a:cxnLst/>
              <a:rect l="l" t="t" r="r" b="b"/>
              <a:pathLst>
                <a:path w="12" h="33" extrusionOk="0">
                  <a:moveTo>
                    <a:pt x="11" y="1"/>
                  </a:moveTo>
                  <a:lnTo>
                    <a:pt x="1" y="32"/>
                  </a:lnTo>
                  <a:cubicBezTo>
                    <a:pt x="4" y="25"/>
                    <a:pt x="8" y="15"/>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1"/>
            <p:cNvSpPr/>
            <p:nvPr/>
          </p:nvSpPr>
          <p:spPr>
            <a:xfrm>
              <a:off x="1523953" y="2073653"/>
              <a:ext cx="163" cy="339"/>
            </a:xfrm>
            <a:custGeom>
              <a:avLst/>
              <a:gdLst/>
              <a:ahLst/>
              <a:cxnLst/>
              <a:rect l="l" t="t" r="r" b="b"/>
              <a:pathLst>
                <a:path w="12" h="25" extrusionOk="0">
                  <a:moveTo>
                    <a:pt x="1" y="25"/>
                  </a:moveTo>
                  <a:cubicBezTo>
                    <a:pt x="4" y="18"/>
                    <a:pt x="8" y="11"/>
                    <a:pt x="12" y="0"/>
                  </a:cubicBezTo>
                  <a:cubicBezTo>
                    <a:pt x="8" y="11"/>
                    <a:pt x="4"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1"/>
            <p:cNvSpPr/>
            <p:nvPr/>
          </p:nvSpPr>
          <p:spPr>
            <a:xfrm>
              <a:off x="1523532" y="207460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1"/>
            <p:cNvSpPr/>
            <p:nvPr/>
          </p:nvSpPr>
          <p:spPr>
            <a:xfrm>
              <a:off x="1523573" y="2074413"/>
              <a:ext cx="163" cy="149"/>
            </a:xfrm>
            <a:custGeom>
              <a:avLst/>
              <a:gdLst/>
              <a:ahLst/>
              <a:cxnLst/>
              <a:rect l="l" t="t" r="r" b="b"/>
              <a:pathLst>
                <a:path w="12" h="11" extrusionOk="0">
                  <a:moveTo>
                    <a:pt x="1" y="11"/>
                  </a:moveTo>
                  <a:cubicBezTo>
                    <a:pt x="4" y="7"/>
                    <a:pt x="8" y="4"/>
                    <a:pt x="11" y="0"/>
                  </a:cubicBezTo>
                  <a:cubicBezTo>
                    <a:pt x="8" y="4"/>
                    <a:pt x="4"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1"/>
            <p:cNvSpPr/>
            <p:nvPr/>
          </p:nvSpPr>
          <p:spPr>
            <a:xfrm>
              <a:off x="1523763" y="2074074"/>
              <a:ext cx="163" cy="258"/>
            </a:xfrm>
            <a:custGeom>
              <a:avLst/>
              <a:gdLst/>
              <a:ahLst/>
              <a:cxnLst/>
              <a:rect l="l" t="t" r="r" b="b"/>
              <a:pathLst>
                <a:path w="12" h="19" extrusionOk="0">
                  <a:moveTo>
                    <a:pt x="1" y="18"/>
                  </a:moveTo>
                  <a:cubicBezTo>
                    <a:pt x="4" y="15"/>
                    <a:pt x="8" y="8"/>
                    <a:pt x="11" y="1"/>
                  </a:cubicBezTo>
                  <a:cubicBezTo>
                    <a:pt x="8" y="8"/>
                    <a:pt x="4"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1"/>
            <p:cNvSpPr/>
            <p:nvPr/>
          </p:nvSpPr>
          <p:spPr>
            <a:xfrm>
              <a:off x="1524347" y="2072608"/>
              <a:ext cx="95" cy="434"/>
            </a:xfrm>
            <a:custGeom>
              <a:avLst/>
              <a:gdLst/>
              <a:ahLst/>
              <a:cxnLst/>
              <a:rect l="l" t="t" r="r" b="b"/>
              <a:pathLst>
                <a:path w="7" h="32" extrusionOk="0">
                  <a:moveTo>
                    <a:pt x="0" y="32"/>
                  </a:moveTo>
                  <a:cubicBezTo>
                    <a:pt x="0" y="21"/>
                    <a:pt x="4" y="11"/>
                    <a:pt x="7" y="0"/>
                  </a:cubicBezTo>
                  <a:cubicBezTo>
                    <a:pt x="4" y="11"/>
                    <a:pt x="0"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1"/>
            <p:cNvSpPr/>
            <p:nvPr/>
          </p:nvSpPr>
          <p:spPr>
            <a:xfrm>
              <a:off x="1525107" y="2069281"/>
              <a:ext cx="54" cy="434"/>
            </a:xfrm>
            <a:custGeom>
              <a:avLst/>
              <a:gdLst/>
              <a:ahLst/>
              <a:cxnLst/>
              <a:rect l="l" t="t" r="r" b="b"/>
              <a:pathLst>
                <a:path w="4" h="32" extrusionOk="0">
                  <a:moveTo>
                    <a:pt x="0" y="32"/>
                  </a:moveTo>
                  <a:cubicBezTo>
                    <a:pt x="0" y="21"/>
                    <a:pt x="4" y="11"/>
                    <a:pt x="4" y="0"/>
                  </a:cubicBezTo>
                  <a:cubicBezTo>
                    <a:pt x="4" y="11"/>
                    <a:pt x="0"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1"/>
            <p:cNvSpPr/>
            <p:nvPr/>
          </p:nvSpPr>
          <p:spPr>
            <a:xfrm>
              <a:off x="1524822" y="2070707"/>
              <a:ext cx="95" cy="434"/>
            </a:xfrm>
            <a:custGeom>
              <a:avLst/>
              <a:gdLst/>
              <a:ahLst/>
              <a:cxnLst/>
              <a:rect l="l" t="t" r="r" b="b"/>
              <a:pathLst>
                <a:path w="7" h="32" extrusionOk="0">
                  <a:moveTo>
                    <a:pt x="7" y="0"/>
                  </a:moveTo>
                  <a:cubicBezTo>
                    <a:pt x="4" y="11"/>
                    <a:pt x="0" y="21"/>
                    <a:pt x="0" y="32"/>
                  </a:cubicBezTo>
                  <a:cubicBezTo>
                    <a:pt x="4" y="21"/>
                    <a:pt x="4"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1"/>
            <p:cNvSpPr/>
            <p:nvPr/>
          </p:nvSpPr>
          <p:spPr>
            <a:xfrm>
              <a:off x="1524958" y="2069987"/>
              <a:ext cx="109" cy="448"/>
            </a:xfrm>
            <a:custGeom>
              <a:avLst/>
              <a:gdLst/>
              <a:ahLst/>
              <a:cxnLst/>
              <a:rect l="l" t="t" r="r" b="b"/>
              <a:pathLst>
                <a:path w="8" h="33" extrusionOk="0">
                  <a:moveTo>
                    <a:pt x="8" y="1"/>
                  </a:moveTo>
                  <a:lnTo>
                    <a:pt x="8" y="1"/>
                  </a:lnTo>
                  <a:cubicBezTo>
                    <a:pt x="4" y="11"/>
                    <a:pt x="1" y="22"/>
                    <a:pt x="1" y="32"/>
                  </a:cubicBezTo>
                  <a:cubicBezTo>
                    <a:pt x="4" y="22"/>
                    <a:pt x="4" y="11"/>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1"/>
            <p:cNvSpPr/>
            <p:nvPr/>
          </p:nvSpPr>
          <p:spPr>
            <a:xfrm>
              <a:off x="1524673" y="2071372"/>
              <a:ext cx="109" cy="489"/>
            </a:xfrm>
            <a:custGeom>
              <a:avLst/>
              <a:gdLst/>
              <a:ahLst/>
              <a:cxnLst/>
              <a:rect l="l" t="t" r="r" b="b"/>
              <a:pathLst>
                <a:path w="8" h="36" extrusionOk="0">
                  <a:moveTo>
                    <a:pt x="8" y="0"/>
                  </a:moveTo>
                  <a:cubicBezTo>
                    <a:pt x="4" y="11"/>
                    <a:pt x="1" y="21"/>
                    <a:pt x="1" y="35"/>
                  </a:cubicBezTo>
                  <a:cubicBezTo>
                    <a:pt x="1" y="25"/>
                    <a:pt x="4" y="1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1"/>
            <p:cNvSpPr/>
            <p:nvPr/>
          </p:nvSpPr>
          <p:spPr>
            <a:xfrm>
              <a:off x="1467063" y="1987667"/>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1"/>
            <p:cNvSpPr/>
            <p:nvPr/>
          </p:nvSpPr>
          <p:spPr>
            <a:xfrm>
              <a:off x="1467783" y="1986906"/>
              <a:ext cx="244" cy="299"/>
            </a:xfrm>
            <a:custGeom>
              <a:avLst/>
              <a:gdLst/>
              <a:ahLst/>
              <a:cxnLst/>
              <a:rect l="l" t="t" r="r" b="b"/>
              <a:pathLst>
                <a:path w="18" h="22" extrusionOk="0">
                  <a:moveTo>
                    <a:pt x="0" y="2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1"/>
            <p:cNvSpPr/>
            <p:nvPr/>
          </p:nvSpPr>
          <p:spPr>
            <a:xfrm>
              <a:off x="1466724" y="1987993"/>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1"/>
            <p:cNvSpPr/>
            <p:nvPr/>
          </p:nvSpPr>
          <p:spPr>
            <a:xfrm>
              <a:off x="1467389" y="1987287"/>
              <a:ext cx="258" cy="244"/>
            </a:xfrm>
            <a:custGeom>
              <a:avLst/>
              <a:gdLst/>
              <a:ahLst/>
              <a:cxnLst/>
              <a:rect l="l" t="t" r="r" b="b"/>
              <a:pathLst>
                <a:path w="19" h="18" extrusionOk="0">
                  <a:moveTo>
                    <a:pt x="1" y="18"/>
                  </a:moveTo>
                  <a:lnTo>
                    <a:pt x="1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1"/>
            <p:cNvSpPr/>
            <p:nvPr/>
          </p:nvSpPr>
          <p:spPr>
            <a:xfrm>
              <a:off x="1468163" y="1986662"/>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1"/>
            <p:cNvSpPr/>
            <p:nvPr/>
          </p:nvSpPr>
          <p:spPr>
            <a:xfrm>
              <a:off x="1469344" y="1985481"/>
              <a:ext cx="353" cy="299"/>
            </a:xfrm>
            <a:custGeom>
              <a:avLst/>
              <a:gdLst/>
              <a:ahLst/>
              <a:cxnLst/>
              <a:rect l="l" t="t" r="r" b="b"/>
              <a:pathLst>
                <a:path w="26" h="22" extrusionOk="0">
                  <a:moveTo>
                    <a:pt x="25" y="0"/>
                  </a:moveTo>
                  <a:cubicBezTo>
                    <a:pt x="15" y="7"/>
                    <a:pt x="8" y="14"/>
                    <a:pt x="1" y="21"/>
                  </a:cubicBezTo>
                  <a:cubicBezTo>
                    <a:pt x="8" y="14"/>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1"/>
            <p:cNvSpPr/>
            <p:nvPr/>
          </p:nvSpPr>
          <p:spPr>
            <a:xfrm>
              <a:off x="1465828" y="198899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1"/>
            <p:cNvSpPr/>
            <p:nvPr/>
          </p:nvSpPr>
          <p:spPr>
            <a:xfrm>
              <a:off x="1466059" y="1988658"/>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1"/>
            <p:cNvSpPr/>
            <p:nvPr/>
          </p:nvSpPr>
          <p:spPr>
            <a:xfrm>
              <a:off x="1466398" y="1988332"/>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1"/>
            <p:cNvSpPr/>
            <p:nvPr/>
          </p:nvSpPr>
          <p:spPr>
            <a:xfrm>
              <a:off x="1470010" y="1984476"/>
              <a:ext cx="258" cy="489"/>
            </a:xfrm>
            <a:custGeom>
              <a:avLst/>
              <a:gdLst/>
              <a:ahLst/>
              <a:cxnLst/>
              <a:rect l="l" t="t" r="r" b="b"/>
              <a:pathLst>
                <a:path w="19" h="36" extrusionOk="0">
                  <a:moveTo>
                    <a:pt x="1" y="36"/>
                  </a:moveTo>
                  <a:cubicBezTo>
                    <a:pt x="8" y="25"/>
                    <a:pt x="11" y="15"/>
                    <a:pt x="18" y="1"/>
                  </a:cubicBezTo>
                  <a:cubicBezTo>
                    <a:pt x="11" y="15"/>
                    <a:pt x="8" y="25"/>
                    <a:pt x="1"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1"/>
            <p:cNvSpPr/>
            <p:nvPr/>
          </p:nvSpPr>
          <p:spPr>
            <a:xfrm>
              <a:off x="1468448" y="1986377"/>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1"/>
            <p:cNvSpPr/>
            <p:nvPr/>
          </p:nvSpPr>
          <p:spPr>
            <a:xfrm>
              <a:off x="1469154" y="1985766"/>
              <a:ext cx="204" cy="149"/>
            </a:xfrm>
            <a:custGeom>
              <a:avLst/>
              <a:gdLst/>
              <a:ahLst/>
              <a:cxnLst/>
              <a:rect l="l" t="t" r="r" b="b"/>
              <a:pathLst>
                <a:path w="15" h="11" extrusionOk="0">
                  <a:moveTo>
                    <a:pt x="1" y="1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1"/>
            <p:cNvSpPr/>
            <p:nvPr/>
          </p:nvSpPr>
          <p:spPr>
            <a:xfrm>
              <a:off x="1470295" y="1983811"/>
              <a:ext cx="204" cy="584"/>
            </a:xfrm>
            <a:custGeom>
              <a:avLst/>
              <a:gdLst/>
              <a:ahLst/>
              <a:cxnLst/>
              <a:rect l="l" t="t" r="r" b="b"/>
              <a:pathLst>
                <a:path w="15" h="43" extrusionOk="0">
                  <a:moveTo>
                    <a:pt x="1" y="43"/>
                  </a:moveTo>
                  <a:cubicBezTo>
                    <a:pt x="4" y="29"/>
                    <a:pt x="11" y="15"/>
                    <a:pt x="15" y="1"/>
                  </a:cubicBezTo>
                  <a:cubicBezTo>
                    <a:pt x="11" y="15"/>
                    <a:pt x="4"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1"/>
            <p:cNvSpPr/>
            <p:nvPr/>
          </p:nvSpPr>
          <p:spPr>
            <a:xfrm>
              <a:off x="1469725" y="1985006"/>
              <a:ext cx="299" cy="394"/>
            </a:xfrm>
            <a:custGeom>
              <a:avLst/>
              <a:gdLst/>
              <a:ahLst/>
              <a:cxnLst/>
              <a:rect l="l" t="t" r="r" b="b"/>
              <a:pathLst>
                <a:path w="22" h="29" extrusionOk="0">
                  <a:moveTo>
                    <a:pt x="1" y="28"/>
                  </a:moveTo>
                  <a:cubicBezTo>
                    <a:pt x="8" y="18"/>
                    <a:pt x="15" y="11"/>
                    <a:pt x="22" y="0"/>
                  </a:cubicBezTo>
                  <a:cubicBezTo>
                    <a:pt x="15" y="11"/>
                    <a:pt x="8"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1"/>
            <p:cNvSpPr/>
            <p:nvPr/>
          </p:nvSpPr>
          <p:spPr>
            <a:xfrm>
              <a:off x="1468679" y="1986146"/>
              <a:ext cx="163" cy="149"/>
            </a:xfrm>
            <a:custGeom>
              <a:avLst/>
              <a:gdLst/>
              <a:ahLst/>
              <a:cxnLst/>
              <a:rect l="l" t="t" r="r" b="b"/>
              <a:pathLst>
                <a:path w="12" h="11" extrusionOk="0">
                  <a:moveTo>
                    <a:pt x="1"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1"/>
            <p:cNvSpPr/>
            <p:nvPr/>
          </p:nvSpPr>
          <p:spPr>
            <a:xfrm>
              <a:off x="1468964" y="1985956"/>
              <a:ext cx="163" cy="149"/>
            </a:xfrm>
            <a:custGeom>
              <a:avLst/>
              <a:gdLst/>
              <a:ahLst/>
              <a:cxnLst/>
              <a:rect l="l" t="t" r="r" b="b"/>
              <a:pathLst>
                <a:path w="12" h="11" extrusionOk="0">
                  <a:moveTo>
                    <a:pt x="1"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1"/>
            <p:cNvSpPr/>
            <p:nvPr/>
          </p:nvSpPr>
          <p:spPr>
            <a:xfrm>
              <a:off x="1527008" y="2118853"/>
              <a:ext cx="88322" cy="99360"/>
            </a:xfrm>
            <a:custGeom>
              <a:avLst/>
              <a:gdLst/>
              <a:ahLst/>
              <a:cxnLst/>
              <a:rect l="l" t="t" r="r" b="b"/>
              <a:pathLst>
                <a:path w="6505" h="7318" extrusionOk="0">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1"/>
            <p:cNvSpPr/>
            <p:nvPr/>
          </p:nvSpPr>
          <p:spPr>
            <a:xfrm>
              <a:off x="1596443" y="2164147"/>
              <a:ext cx="8812" cy="4820"/>
            </a:xfrm>
            <a:custGeom>
              <a:avLst/>
              <a:gdLst/>
              <a:ahLst/>
              <a:cxnLst/>
              <a:rect l="l" t="t" r="r" b="b"/>
              <a:pathLst>
                <a:path w="649" h="355" extrusionOk="0">
                  <a:moveTo>
                    <a:pt x="648" y="337"/>
                  </a:moveTo>
                  <a:cubicBezTo>
                    <a:pt x="134" y="354"/>
                    <a:pt x="11" y="165"/>
                    <a:pt x="1" y="1"/>
                  </a:cubicBezTo>
                  <a:cubicBezTo>
                    <a:pt x="11" y="165"/>
                    <a:pt x="134" y="354"/>
                    <a:pt x="648" y="33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1"/>
            <p:cNvSpPr/>
            <p:nvPr/>
          </p:nvSpPr>
          <p:spPr>
            <a:xfrm>
              <a:off x="1614230" y="2188587"/>
              <a:ext cx="54" cy="625"/>
            </a:xfrm>
            <a:custGeom>
              <a:avLst/>
              <a:gdLst/>
              <a:ahLst/>
              <a:cxnLst/>
              <a:rect l="l" t="t" r="r" b="b"/>
              <a:pathLst>
                <a:path w="4" h="46" extrusionOk="0">
                  <a:moveTo>
                    <a:pt x="0" y="0"/>
                  </a:moveTo>
                  <a:cubicBezTo>
                    <a:pt x="4" y="14"/>
                    <a:pt x="4" y="32"/>
                    <a:pt x="4" y="46"/>
                  </a:cubicBezTo>
                  <a:cubicBezTo>
                    <a:pt x="4" y="32"/>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1"/>
            <p:cNvSpPr/>
            <p:nvPr/>
          </p:nvSpPr>
          <p:spPr>
            <a:xfrm>
              <a:off x="1584047" y="2146754"/>
              <a:ext cx="4616" cy="923"/>
            </a:xfrm>
            <a:custGeom>
              <a:avLst/>
              <a:gdLst/>
              <a:ahLst/>
              <a:cxnLst/>
              <a:rect l="l" t="t" r="r" b="b"/>
              <a:pathLst>
                <a:path w="340" h="68" extrusionOk="0">
                  <a:moveTo>
                    <a:pt x="340" y="60"/>
                  </a:moveTo>
                  <a:cubicBezTo>
                    <a:pt x="200" y="64"/>
                    <a:pt x="67" y="67"/>
                    <a:pt x="0" y="1"/>
                  </a:cubicBezTo>
                  <a:cubicBezTo>
                    <a:pt x="67" y="67"/>
                    <a:pt x="200" y="64"/>
                    <a:pt x="340"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1"/>
            <p:cNvSpPr/>
            <p:nvPr/>
          </p:nvSpPr>
          <p:spPr>
            <a:xfrm>
              <a:off x="1612370" y="2190433"/>
              <a:ext cx="1724" cy="2349"/>
            </a:xfrm>
            <a:custGeom>
              <a:avLst/>
              <a:gdLst/>
              <a:ahLst/>
              <a:cxnLst/>
              <a:rect l="l" t="t" r="r" b="b"/>
              <a:pathLst>
                <a:path w="127" h="173" extrusionOk="0">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1"/>
            <p:cNvSpPr/>
            <p:nvPr/>
          </p:nvSpPr>
          <p:spPr>
            <a:xfrm>
              <a:off x="1614040" y="2189917"/>
              <a:ext cx="149" cy="530"/>
            </a:xfrm>
            <a:custGeom>
              <a:avLst/>
              <a:gdLst/>
              <a:ahLst/>
              <a:cxnLst/>
              <a:rect l="l" t="t" r="r" b="b"/>
              <a:pathLst>
                <a:path w="11" h="39" extrusionOk="0">
                  <a:moveTo>
                    <a:pt x="11" y="0"/>
                  </a:moveTo>
                  <a:cubicBezTo>
                    <a:pt x="7" y="11"/>
                    <a:pt x="4" y="25"/>
                    <a:pt x="0" y="39"/>
                  </a:cubicBezTo>
                  <a:cubicBezTo>
                    <a:pt x="4" y="25"/>
                    <a:pt x="7" y="1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1"/>
            <p:cNvSpPr/>
            <p:nvPr/>
          </p:nvSpPr>
          <p:spPr>
            <a:xfrm>
              <a:off x="1529140" y="2128031"/>
              <a:ext cx="163" cy="54"/>
            </a:xfrm>
            <a:custGeom>
              <a:avLst/>
              <a:gdLst/>
              <a:ahLst/>
              <a:cxnLst/>
              <a:rect l="l" t="t" r="r" b="b"/>
              <a:pathLst>
                <a:path w="12" h="4" extrusionOk="0">
                  <a:moveTo>
                    <a:pt x="11" y="4"/>
                  </a:moveTo>
                  <a:lnTo>
                    <a:pt x="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1"/>
            <p:cNvSpPr/>
            <p:nvPr/>
          </p:nvSpPr>
          <p:spPr>
            <a:xfrm>
              <a:off x="1614230" y="2189293"/>
              <a:ext cx="54" cy="489"/>
            </a:xfrm>
            <a:custGeom>
              <a:avLst/>
              <a:gdLst/>
              <a:ahLst/>
              <a:cxnLst/>
              <a:rect l="l" t="t" r="r" b="b"/>
              <a:pathLst>
                <a:path w="4" h="36" extrusionOk="0">
                  <a:moveTo>
                    <a:pt x="4" y="1"/>
                  </a:moveTo>
                  <a:cubicBezTo>
                    <a:pt x="4" y="15"/>
                    <a:pt x="0" y="25"/>
                    <a:pt x="0" y="36"/>
                  </a:cubicBezTo>
                  <a:cubicBezTo>
                    <a:pt x="0" y="25"/>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1"/>
            <p:cNvSpPr/>
            <p:nvPr/>
          </p:nvSpPr>
          <p:spPr>
            <a:xfrm>
              <a:off x="1529425" y="2128126"/>
              <a:ext cx="394" cy="149"/>
            </a:xfrm>
            <a:custGeom>
              <a:avLst/>
              <a:gdLst/>
              <a:ahLst/>
              <a:cxnLst/>
              <a:rect l="l" t="t" r="r" b="b"/>
              <a:pathLst>
                <a:path w="29" h="11" extrusionOk="0">
                  <a:moveTo>
                    <a:pt x="1" y="0"/>
                  </a:moveTo>
                  <a:lnTo>
                    <a:pt x="29"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1"/>
            <p:cNvSpPr/>
            <p:nvPr/>
          </p:nvSpPr>
          <p:spPr>
            <a:xfrm>
              <a:off x="1575290" y="214080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1"/>
            <p:cNvSpPr/>
            <p:nvPr/>
          </p:nvSpPr>
          <p:spPr>
            <a:xfrm>
              <a:off x="1615085" y="2180983"/>
              <a:ext cx="299" cy="2009"/>
            </a:xfrm>
            <a:custGeom>
              <a:avLst/>
              <a:gdLst/>
              <a:ahLst/>
              <a:cxnLst/>
              <a:rect l="l" t="t" r="r" b="b"/>
              <a:pathLst>
                <a:path w="22" h="148" extrusionOk="0">
                  <a:moveTo>
                    <a:pt x="21" y="0"/>
                  </a:moveTo>
                  <a:cubicBezTo>
                    <a:pt x="18" y="49"/>
                    <a:pt x="11" y="98"/>
                    <a:pt x="0" y="147"/>
                  </a:cubicBezTo>
                  <a:cubicBezTo>
                    <a:pt x="11" y="98"/>
                    <a:pt x="18" y="49"/>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1"/>
            <p:cNvSpPr/>
            <p:nvPr/>
          </p:nvSpPr>
          <p:spPr>
            <a:xfrm>
              <a:off x="1595493" y="2161391"/>
              <a:ext cx="964" cy="2770"/>
            </a:xfrm>
            <a:custGeom>
              <a:avLst/>
              <a:gdLst/>
              <a:ahLst/>
              <a:cxnLst/>
              <a:rect l="l" t="t" r="r" b="b"/>
              <a:pathLst>
                <a:path w="71" h="204" extrusionOk="0">
                  <a:moveTo>
                    <a:pt x="1" y="1"/>
                  </a:moveTo>
                  <a:cubicBezTo>
                    <a:pt x="36" y="64"/>
                    <a:pt x="60" y="134"/>
                    <a:pt x="71" y="204"/>
                  </a:cubicBezTo>
                  <a:cubicBezTo>
                    <a:pt x="60" y="134"/>
                    <a:pt x="36" y="6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1"/>
            <p:cNvSpPr/>
            <p:nvPr/>
          </p:nvSpPr>
          <p:spPr>
            <a:xfrm>
              <a:off x="1543736" y="2212822"/>
              <a:ext cx="4711" cy="3775"/>
            </a:xfrm>
            <a:custGeom>
              <a:avLst/>
              <a:gdLst/>
              <a:ahLst/>
              <a:cxnLst/>
              <a:rect l="l" t="t" r="r" b="b"/>
              <a:pathLst>
                <a:path w="347" h="278" extrusionOk="0">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1"/>
            <p:cNvSpPr/>
            <p:nvPr/>
          </p:nvSpPr>
          <p:spPr>
            <a:xfrm>
              <a:off x="1568542" y="2210324"/>
              <a:ext cx="8092" cy="855"/>
            </a:xfrm>
            <a:custGeom>
              <a:avLst/>
              <a:gdLst/>
              <a:ahLst/>
              <a:cxnLst/>
              <a:rect l="l" t="t" r="r" b="b"/>
              <a:pathLst>
                <a:path w="596" h="63" extrusionOk="0">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1"/>
            <p:cNvSpPr/>
            <p:nvPr/>
          </p:nvSpPr>
          <p:spPr>
            <a:xfrm>
              <a:off x="1530375" y="2180128"/>
              <a:ext cx="163" cy="244"/>
            </a:xfrm>
            <a:custGeom>
              <a:avLst/>
              <a:gdLst/>
              <a:ahLst/>
              <a:cxnLst/>
              <a:rect l="l" t="t" r="r" b="b"/>
              <a:pathLst>
                <a:path w="12" h="18" extrusionOk="0">
                  <a:moveTo>
                    <a:pt x="11" y="18"/>
                  </a:moveTo>
                  <a:cubicBezTo>
                    <a:pt x="8" y="11"/>
                    <a:pt x="4" y="7"/>
                    <a:pt x="1" y="0"/>
                  </a:cubicBezTo>
                  <a:cubicBezTo>
                    <a:pt x="4" y="7"/>
                    <a:pt x="8" y="11"/>
                    <a:pt x="1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1"/>
            <p:cNvSpPr/>
            <p:nvPr/>
          </p:nvSpPr>
          <p:spPr>
            <a:xfrm>
              <a:off x="1527049" y="2176177"/>
              <a:ext cx="2675" cy="3340"/>
            </a:xfrm>
            <a:custGeom>
              <a:avLst/>
              <a:gdLst/>
              <a:ahLst/>
              <a:cxnLst/>
              <a:rect l="l" t="t" r="r" b="b"/>
              <a:pathLst>
                <a:path w="197" h="246" extrusionOk="0">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1"/>
            <p:cNvSpPr/>
            <p:nvPr/>
          </p:nvSpPr>
          <p:spPr>
            <a:xfrm>
              <a:off x="1540314" y="2216583"/>
              <a:ext cx="3435" cy="1629"/>
            </a:xfrm>
            <a:custGeom>
              <a:avLst/>
              <a:gdLst/>
              <a:ahLst/>
              <a:cxnLst/>
              <a:rect l="l" t="t" r="r" b="b"/>
              <a:pathLst>
                <a:path w="253" h="120" extrusionOk="0">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1"/>
            <p:cNvSpPr/>
            <p:nvPr/>
          </p:nvSpPr>
          <p:spPr>
            <a:xfrm>
              <a:off x="1530565" y="2180413"/>
              <a:ext cx="353" cy="489"/>
            </a:xfrm>
            <a:custGeom>
              <a:avLst/>
              <a:gdLst/>
              <a:ahLst/>
              <a:cxnLst/>
              <a:rect l="l" t="t" r="r" b="b"/>
              <a:pathLst>
                <a:path w="26" h="36" extrusionOk="0">
                  <a:moveTo>
                    <a:pt x="25" y="35"/>
                  </a:moveTo>
                  <a:cubicBezTo>
                    <a:pt x="18" y="25"/>
                    <a:pt x="11" y="11"/>
                    <a:pt x="1" y="0"/>
                  </a:cubicBezTo>
                  <a:cubicBezTo>
                    <a:pt x="11" y="11"/>
                    <a:pt x="18" y="25"/>
                    <a:pt x="25"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1"/>
            <p:cNvSpPr/>
            <p:nvPr/>
          </p:nvSpPr>
          <p:spPr>
            <a:xfrm>
              <a:off x="1540260" y="2217819"/>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1"/>
            <p:cNvSpPr/>
            <p:nvPr/>
          </p:nvSpPr>
          <p:spPr>
            <a:xfrm>
              <a:off x="1540124" y="2216149"/>
              <a:ext cx="109" cy="1018"/>
            </a:xfrm>
            <a:custGeom>
              <a:avLst/>
              <a:gdLst/>
              <a:ahLst/>
              <a:cxnLst/>
              <a:rect l="l" t="t" r="r" b="b"/>
              <a:pathLst>
                <a:path w="8" h="75" extrusionOk="0">
                  <a:moveTo>
                    <a:pt x="0" y="1"/>
                  </a:moveTo>
                  <a:cubicBezTo>
                    <a:pt x="4" y="25"/>
                    <a:pt x="4" y="50"/>
                    <a:pt x="7" y="74"/>
                  </a:cubicBezTo>
                  <a:cubicBezTo>
                    <a:pt x="7" y="50"/>
                    <a:pt x="4" y="2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1"/>
            <p:cNvSpPr/>
            <p:nvPr/>
          </p:nvSpPr>
          <p:spPr>
            <a:xfrm>
              <a:off x="1540219" y="2217289"/>
              <a:ext cx="54" cy="258"/>
            </a:xfrm>
            <a:custGeom>
              <a:avLst/>
              <a:gdLst/>
              <a:ahLst/>
              <a:cxnLst/>
              <a:rect l="l" t="t" r="r" b="b"/>
              <a:pathLst>
                <a:path w="4" h="19" extrusionOk="0">
                  <a:moveTo>
                    <a:pt x="4" y="1"/>
                  </a:moveTo>
                  <a:cubicBezTo>
                    <a:pt x="0" y="8"/>
                    <a:pt x="4"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1"/>
            <p:cNvSpPr/>
            <p:nvPr/>
          </p:nvSpPr>
          <p:spPr>
            <a:xfrm>
              <a:off x="1533512" y="2195335"/>
              <a:ext cx="869" cy="2675"/>
            </a:xfrm>
            <a:custGeom>
              <a:avLst/>
              <a:gdLst/>
              <a:ahLst/>
              <a:cxnLst/>
              <a:rect l="l" t="t" r="r" b="b"/>
              <a:pathLst>
                <a:path w="64" h="197" extrusionOk="0">
                  <a:moveTo>
                    <a:pt x="60" y="0"/>
                  </a:moveTo>
                  <a:cubicBezTo>
                    <a:pt x="64" y="70"/>
                    <a:pt x="43" y="140"/>
                    <a:pt x="1" y="196"/>
                  </a:cubicBezTo>
                  <a:cubicBezTo>
                    <a:pt x="43" y="140"/>
                    <a:pt x="64" y="70"/>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1"/>
            <p:cNvSpPr/>
            <p:nvPr/>
          </p:nvSpPr>
          <p:spPr>
            <a:xfrm>
              <a:off x="1530090" y="217988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1"/>
            <p:cNvSpPr/>
            <p:nvPr/>
          </p:nvSpPr>
          <p:spPr>
            <a:xfrm>
              <a:off x="1543355" y="2216108"/>
              <a:ext cx="1100" cy="720"/>
            </a:xfrm>
            <a:custGeom>
              <a:avLst/>
              <a:gdLst/>
              <a:ahLst/>
              <a:cxnLst/>
              <a:rect l="l" t="t" r="r" b="b"/>
              <a:pathLst>
                <a:path w="81" h="53" extrusionOk="0">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1"/>
            <p:cNvSpPr/>
            <p:nvPr/>
          </p:nvSpPr>
          <p:spPr>
            <a:xfrm>
              <a:off x="1579281" y="2208980"/>
              <a:ext cx="109" cy="299"/>
            </a:xfrm>
            <a:custGeom>
              <a:avLst/>
              <a:gdLst/>
              <a:ahLst/>
              <a:cxnLst/>
              <a:rect l="l" t="t" r="r" b="b"/>
              <a:pathLst>
                <a:path w="8" h="22" extrusionOk="0">
                  <a:moveTo>
                    <a:pt x="1" y="2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1"/>
            <p:cNvSpPr/>
            <p:nvPr/>
          </p:nvSpPr>
          <p:spPr>
            <a:xfrm>
              <a:off x="1579376" y="2208641"/>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1"/>
            <p:cNvSpPr/>
            <p:nvPr/>
          </p:nvSpPr>
          <p:spPr>
            <a:xfrm>
              <a:off x="1576620" y="2210786"/>
              <a:ext cx="2105" cy="122"/>
            </a:xfrm>
            <a:custGeom>
              <a:avLst/>
              <a:gdLst/>
              <a:ahLst/>
              <a:cxnLst/>
              <a:rect l="l" t="t" r="r" b="b"/>
              <a:pathLst>
                <a:path w="155" h="9" extrusionOk="0">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1"/>
            <p:cNvSpPr/>
            <p:nvPr/>
          </p:nvSpPr>
          <p:spPr>
            <a:xfrm>
              <a:off x="1595588" y="2189958"/>
              <a:ext cx="5621" cy="1018"/>
            </a:xfrm>
            <a:custGeom>
              <a:avLst/>
              <a:gdLst/>
              <a:ahLst/>
              <a:cxnLst/>
              <a:rect l="l" t="t" r="r" b="b"/>
              <a:pathLst>
                <a:path w="414" h="75" extrusionOk="0">
                  <a:moveTo>
                    <a:pt x="414" y="1"/>
                  </a:moveTo>
                  <a:cubicBezTo>
                    <a:pt x="263" y="1"/>
                    <a:pt x="116" y="15"/>
                    <a:pt x="1" y="74"/>
                  </a:cubicBezTo>
                  <a:cubicBezTo>
                    <a:pt x="116" y="15"/>
                    <a:pt x="263" y="4"/>
                    <a:pt x="4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1"/>
            <p:cNvSpPr/>
            <p:nvPr/>
          </p:nvSpPr>
          <p:spPr>
            <a:xfrm>
              <a:off x="1611609" y="2192768"/>
              <a:ext cx="774" cy="299"/>
            </a:xfrm>
            <a:custGeom>
              <a:avLst/>
              <a:gdLst/>
              <a:ahLst/>
              <a:cxnLst/>
              <a:rect l="l" t="t" r="r" b="b"/>
              <a:pathLst>
                <a:path w="57" h="22" extrusionOk="0">
                  <a:moveTo>
                    <a:pt x="57" y="0"/>
                  </a:moveTo>
                  <a:cubicBezTo>
                    <a:pt x="39" y="11"/>
                    <a:pt x="18" y="18"/>
                    <a:pt x="1" y="21"/>
                  </a:cubicBezTo>
                  <a:cubicBezTo>
                    <a:pt x="15" y="21"/>
                    <a:pt x="29" y="18"/>
                    <a:pt x="43" y="11"/>
                  </a:cubicBezTo>
                  <a:lnTo>
                    <a:pt x="5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1"/>
            <p:cNvSpPr/>
            <p:nvPr/>
          </p:nvSpPr>
          <p:spPr>
            <a:xfrm>
              <a:off x="1579526" y="2208260"/>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1"/>
            <p:cNvSpPr/>
            <p:nvPr/>
          </p:nvSpPr>
          <p:spPr>
            <a:xfrm>
              <a:off x="1612180" y="2192619"/>
              <a:ext cx="394" cy="258"/>
            </a:xfrm>
            <a:custGeom>
              <a:avLst/>
              <a:gdLst/>
              <a:ahLst/>
              <a:cxnLst/>
              <a:rect l="l" t="t" r="r" b="b"/>
              <a:pathLst>
                <a:path w="29" h="19" extrusionOk="0">
                  <a:moveTo>
                    <a:pt x="29" y="1"/>
                  </a:moveTo>
                  <a:lnTo>
                    <a:pt x="29" y="1"/>
                  </a:lnTo>
                  <a:cubicBezTo>
                    <a:pt x="18" y="8"/>
                    <a:pt x="8" y="15"/>
                    <a:pt x="1" y="18"/>
                  </a:cubicBezTo>
                  <a:lnTo>
                    <a:pt x="15" y="11"/>
                  </a:ln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1"/>
            <p:cNvSpPr/>
            <p:nvPr/>
          </p:nvSpPr>
          <p:spPr>
            <a:xfrm>
              <a:off x="1575385" y="2210636"/>
              <a:ext cx="1724" cy="204"/>
            </a:xfrm>
            <a:custGeom>
              <a:avLst/>
              <a:gdLst/>
              <a:ahLst/>
              <a:cxnLst/>
              <a:rect l="l" t="t" r="r" b="b"/>
              <a:pathLst>
                <a:path w="127" h="15" extrusionOk="0">
                  <a:moveTo>
                    <a:pt x="1" y="1"/>
                  </a:moveTo>
                  <a:lnTo>
                    <a:pt x="92" y="11"/>
                  </a:lnTo>
                  <a:lnTo>
                    <a:pt x="127" y="15"/>
                  </a:lnTo>
                  <a:lnTo>
                    <a:pt x="127" y="15"/>
                  </a:ln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1"/>
            <p:cNvSpPr/>
            <p:nvPr/>
          </p:nvSpPr>
          <p:spPr>
            <a:xfrm>
              <a:off x="1438877" y="2046607"/>
              <a:ext cx="93508" cy="136291"/>
            </a:xfrm>
            <a:custGeom>
              <a:avLst/>
              <a:gdLst/>
              <a:ahLst/>
              <a:cxnLst/>
              <a:rect l="l" t="t" r="r" b="b"/>
              <a:pathLst>
                <a:path w="6887" h="10038" extrusionOk="0">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1"/>
            <p:cNvSpPr/>
            <p:nvPr/>
          </p:nvSpPr>
          <p:spPr>
            <a:xfrm>
              <a:off x="1518685" y="2074223"/>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1"/>
            <p:cNvSpPr/>
            <p:nvPr/>
          </p:nvSpPr>
          <p:spPr>
            <a:xfrm>
              <a:off x="1517545" y="2074549"/>
              <a:ext cx="299" cy="163"/>
            </a:xfrm>
            <a:custGeom>
              <a:avLst/>
              <a:gdLst/>
              <a:ahLst/>
              <a:cxnLst/>
              <a:rect l="l" t="t" r="r" b="b"/>
              <a:pathLst>
                <a:path w="22" h="12" extrusionOk="0">
                  <a:moveTo>
                    <a:pt x="0" y="1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1"/>
            <p:cNvSpPr/>
            <p:nvPr/>
          </p:nvSpPr>
          <p:spPr>
            <a:xfrm>
              <a:off x="1518305" y="2074318"/>
              <a:ext cx="299" cy="54"/>
            </a:xfrm>
            <a:custGeom>
              <a:avLst/>
              <a:gdLst/>
              <a:ahLst/>
              <a:cxnLst/>
              <a:rect l="l" t="t" r="r" b="b"/>
              <a:pathLst>
                <a:path w="22" h="4" extrusionOk="0">
                  <a:moveTo>
                    <a:pt x="0" y="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1"/>
            <p:cNvSpPr/>
            <p:nvPr/>
          </p:nvSpPr>
          <p:spPr>
            <a:xfrm>
              <a:off x="1517110" y="2074794"/>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1"/>
            <p:cNvSpPr/>
            <p:nvPr/>
          </p:nvSpPr>
          <p:spPr>
            <a:xfrm>
              <a:off x="1516594" y="2075024"/>
              <a:ext cx="434" cy="353"/>
            </a:xfrm>
            <a:custGeom>
              <a:avLst/>
              <a:gdLst/>
              <a:ahLst/>
              <a:cxnLst/>
              <a:rect l="l" t="t" r="r" b="b"/>
              <a:pathLst>
                <a:path w="32" h="26" extrusionOk="0">
                  <a:moveTo>
                    <a:pt x="0" y="25"/>
                  </a:moveTo>
                  <a:cubicBezTo>
                    <a:pt x="11" y="15"/>
                    <a:pt x="21" y="8"/>
                    <a:pt x="32" y="1"/>
                  </a:cubicBezTo>
                  <a:cubicBezTo>
                    <a:pt x="21" y="8"/>
                    <a:pt x="11" y="1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1"/>
            <p:cNvSpPr/>
            <p:nvPr/>
          </p:nvSpPr>
          <p:spPr>
            <a:xfrm>
              <a:off x="1519065" y="207422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1"/>
            <p:cNvSpPr/>
            <p:nvPr/>
          </p:nvSpPr>
          <p:spPr>
            <a:xfrm>
              <a:off x="1504184" y="2079356"/>
              <a:ext cx="2349" cy="964"/>
            </a:xfrm>
            <a:custGeom>
              <a:avLst/>
              <a:gdLst/>
              <a:ahLst/>
              <a:cxnLst/>
              <a:rect l="l" t="t" r="r" b="b"/>
              <a:pathLst>
                <a:path w="173" h="71" extrusionOk="0">
                  <a:moveTo>
                    <a:pt x="1" y="70"/>
                  </a:moveTo>
                  <a:cubicBezTo>
                    <a:pt x="60" y="49"/>
                    <a:pt x="120" y="28"/>
                    <a:pt x="172" y="0"/>
                  </a:cubicBezTo>
                  <a:cubicBezTo>
                    <a:pt x="120" y="28"/>
                    <a:pt x="60" y="49"/>
                    <a:pt x="1"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1"/>
            <p:cNvSpPr/>
            <p:nvPr/>
          </p:nvSpPr>
          <p:spPr>
            <a:xfrm>
              <a:off x="1517925" y="2074413"/>
              <a:ext cx="299" cy="109"/>
            </a:xfrm>
            <a:custGeom>
              <a:avLst/>
              <a:gdLst/>
              <a:ahLst/>
              <a:cxnLst/>
              <a:rect l="l" t="t" r="r" b="b"/>
              <a:pathLst>
                <a:path w="22" h="8" extrusionOk="0">
                  <a:moveTo>
                    <a:pt x="0" y="7"/>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1"/>
            <p:cNvSpPr/>
            <p:nvPr/>
          </p:nvSpPr>
          <p:spPr>
            <a:xfrm>
              <a:off x="1522052" y="2182355"/>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1"/>
            <p:cNvSpPr/>
            <p:nvPr/>
          </p:nvSpPr>
          <p:spPr>
            <a:xfrm>
              <a:off x="1518305" y="2072988"/>
              <a:ext cx="394" cy="394"/>
            </a:xfrm>
            <a:custGeom>
              <a:avLst/>
              <a:gdLst/>
              <a:ahLst/>
              <a:cxnLst/>
              <a:rect l="l" t="t" r="r" b="b"/>
              <a:pathLst>
                <a:path w="29" h="29" extrusionOk="0">
                  <a:moveTo>
                    <a:pt x="28" y="28"/>
                  </a:moveTo>
                  <a:cubicBezTo>
                    <a:pt x="18" y="21"/>
                    <a:pt x="11" y="11"/>
                    <a:pt x="0" y="0"/>
                  </a:cubicBezTo>
                  <a:cubicBezTo>
                    <a:pt x="11" y="11"/>
                    <a:pt x="18" y="21"/>
                    <a:pt x="28"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1"/>
            <p:cNvSpPr/>
            <p:nvPr/>
          </p:nvSpPr>
          <p:spPr>
            <a:xfrm>
              <a:off x="1485176" y="204622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1"/>
            <p:cNvSpPr/>
            <p:nvPr/>
          </p:nvSpPr>
          <p:spPr>
            <a:xfrm>
              <a:off x="1485692" y="20462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1"/>
            <p:cNvSpPr/>
            <p:nvPr/>
          </p:nvSpPr>
          <p:spPr>
            <a:xfrm>
              <a:off x="1486411" y="204626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1"/>
            <p:cNvSpPr/>
            <p:nvPr/>
          </p:nvSpPr>
          <p:spPr>
            <a:xfrm>
              <a:off x="1486982" y="204645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1"/>
            <p:cNvSpPr/>
            <p:nvPr/>
          </p:nvSpPr>
          <p:spPr>
            <a:xfrm>
              <a:off x="1486506" y="2046322"/>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1"/>
            <p:cNvSpPr/>
            <p:nvPr/>
          </p:nvSpPr>
          <p:spPr>
            <a:xfrm>
              <a:off x="1486792" y="2046417"/>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1"/>
            <p:cNvSpPr/>
            <p:nvPr/>
          </p:nvSpPr>
          <p:spPr>
            <a:xfrm>
              <a:off x="1486887" y="204645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1"/>
            <p:cNvSpPr/>
            <p:nvPr/>
          </p:nvSpPr>
          <p:spPr>
            <a:xfrm>
              <a:off x="1517965" y="2072513"/>
              <a:ext cx="299" cy="434"/>
            </a:xfrm>
            <a:custGeom>
              <a:avLst/>
              <a:gdLst/>
              <a:ahLst/>
              <a:cxnLst/>
              <a:rect l="l" t="t" r="r" b="b"/>
              <a:pathLst>
                <a:path w="22" h="32" extrusionOk="0">
                  <a:moveTo>
                    <a:pt x="22" y="32"/>
                  </a:moveTo>
                  <a:cubicBezTo>
                    <a:pt x="15" y="21"/>
                    <a:pt x="8" y="11"/>
                    <a:pt x="1" y="0"/>
                  </a:cubicBezTo>
                  <a:cubicBezTo>
                    <a:pt x="8" y="11"/>
                    <a:pt x="15" y="21"/>
                    <a:pt x="2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1"/>
            <p:cNvSpPr/>
            <p:nvPr/>
          </p:nvSpPr>
          <p:spPr>
            <a:xfrm>
              <a:off x="1484171" y="2046267"/>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1"/>
            <p:cNvSpPr/>
            <p:nvPr/>
          </p:nvSpPr>
          <p:spPr>
            <a:xfrm>
              <a:off x="1485407" y="20462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1"/>
            <p:cNvSpPr/>
            <p:nvPr/>
          </p:nvSpPr>
          <p:spPr>
            <a:xfrm>
              <a:off x="1483655" y="204636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1"/>
            <p:cNvSpPr/>
            <p:nvPr/>
          </p:nvSpPr>
          <p:spPr>
            <a:xfrm>
              <a:off x="1482800" y="2046417"/>
              <a:ext cx="584" cy="109"/>
            </a:xfrm>
            <a:custGeom>
              <a:avLst/>
              <a:gdLst/>
              <a:ahLst/>
              <a:cxnLst/>
              <a:rect l="l" t="t" r="r" b="b"/>
              <a:pathLst>
                <a:path w="43" h="8" extrusionOk="0">
                  <a:moveTo>
                    <a:pt x="0" y="7"/>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1"/>
            <p:cNvSpPr/>
            <p:nvPr/>
          </p:nvSpPr>
          <p:spPr>
            <a:xfrm>
              <a:off x="1519201" y="2073789"/>
              <a:ext cx="543" cy="353"/>
            </a:xfrm>
            <a:custGeom>
              <a:avLst/>
              <a:gdLst/>
              <a:ahLst/>
              <a:cxnLst/>
              <a:rect l="l" t="t" r="r" b="b"/>
              <a:pathLst>
                <a:path w="40" h="26" extrusionOk="0">
                  <a:moveTo>
                    <a:pt x="39" y="25"/>
                  </a:moveTo>
                  <a:cubicBezTo>
                    <a:pt x="25" y="18"/>
                    <a:pt x="15" y="8"/>
                    <a:pt x="1" y="1"/>
                  </a:cubicBezTo>
                  <a:cubicBezTo>
                    <a:pt x="15" y="8"/>
                    <a:pt x="25" y="18"/>
                    <a:pt x="3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1"/>
            <p:cNvSpPr/>
            <p:nvPr/>
          </p:nvSpPr>
          <p:spPr>
            <a:xfrm>
              <a:off x="1510606" y="2062248"/>
              <a:ext cx="1249" cy="299"/>
            </a:xfrm>
            <a:custGeom>
              <a:avLst/>
              <a:gdLst/>
              <a:ahLst/>
              <a:cxnLst/>
              <a:rect l="l" t="t" r="r" b="b"/>
              <a:pathLst>
                <a:path w="92" h="22" extrusionOk="0">
                  <a:moveTo>
                    <a:pt x="0" y="0"/>
                  </a:moveTo>
                  <a:cubicBezTo>
                    <a:pt x="32" y="0"/>
                    <a:pt x="63" y="7"/>
                    <a:pt x="91" y="21"/>
                  </a:cubicBezTo>
                  <a:cubicBezTo>
                    <a:pt x="63" y="7"/>
                    <a:pt x="32"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1"/>
            <p:cNvSpPr/>
            <p:nvPr/>
          </p:nvSpPr>
          <p:spPr>
            <a:xfrm>
              <a:off x="1518726" y="2073463"/>
              <a:ext cx="448" cy="299"/>
            </a:xfrm>
            <a:custGeom>
              <a:avLst/>
              <a:gdLst/>
              <a:ahLst/>
              <a:cxnLst/>
              <a:rect l="l" t="t" r="r" b="b"/>
              <a:pathLst>
                <a:path w="33" h="22" extrusionOk="0">
                  <a:moveTo>
                    <a:pt x="32" y="21"/>
                  </a:moveTo>
                  <a:cubicBezTo>
                    <a:pt x="22" y="14"/>
                    <a:pt x="11" y="7"/>
                    <a:pt x="1" y="0"/>
                  </a:cubicBezTo>
                  <a:cubicBezTo>
                    <a:pt x="11" y="7"/>
                    <a:pt x="22" y="14"/>
                    <a:pt x="32"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1"/>
            <p:cNvSpPr/>
            <p:nvPr/>
          </p:nvSpPr>
          <p:spPr>
            <a:xfrm>
              <a:off x="1484646" y="2046267"/>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1"/>
            <p:cNvSpPr/>
            <p:nvPr/>
          </p:nvSpPr>
          <p:spPr>
            <a:xfrm>
              <a:off x="1486642" y="2046362"/>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1"/>
            <p:cNvSpPr/>
            <p:nvPr/>
          </p:nvSpPr>
          <p:spPr>
            <a:xfrm>
              <a:off x="1526003" y="2172945"/>
              <a:ext cx="394" cy="299"/>
            </a:xfrm>
            <a:custGeom>
              <a:avLst/>
              <a:gdLst/>
              <a:ahLst/>
              <a:cxnLst/>
              <a:rect l="l" t="t" r="r" b="b"/>
              <a:pathLst>
                <a:path w="29" h="22" extrusionOk="0">
                  <a:moveTo>
                    <a:pt x="29" y="1"/>
                  </a:moveTo>
                  <a:cubicBezTo>
                    <a:pt x="18" y="8"/>
                    <a:pt x="11" y="15"/>
                    <a:pt x="1" y="22"/>
                  </a:cubicBezTo>
                  <a:cubicBezTo>
                    <a:pt x="11" y="15"/>
                    <a:pt x="18" y="8"/>
                    <a:pt x="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1"/>
            <p:cNvSpPr/>
            <p:nvPr/>
          </p:nvSpPr>
          <p:spPr>
            <a:xfrm>
              <a:off x="1525677" y="2173325"/>
              <a:ext cx="299" cy="353"/>
            </a:xfrm>
            <a:custGeom>
              <a:avLst/>
              <a:gdLst/>
              <a:ahLst/>
              <a:cxnLst/>
              <a:rect l="l" t="t" r="r" b="b"/>
              <a:pathLst>
                <a:path w="22" h="26" extrusionOk="0">
                  <a:moveTo>
                    <a:pt x="0" y="25"/>
                  </a:moveTo>
                  <a:cubicBezTo>
                    <a:pt x="7" y="15"/>
                    <a:pt x="14" y="8"/>
                    <a:pt x="21" y="1"/>
                  </a:cubicBezTo>
                  <a:cubicBezTo>
                    <a:pt x="14" y="8"/>
                    <a:pt x="7" y="1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1"/>
            <p:cNvSpPr/>
            <p:nvPr/>
          </p:nvSpPr>
          <p:spPr>
            <a:xfrm>
              <a:off x="1529425" y="213253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1"/>
            <p:cNvSpPr/>
            <p:nvPr/>
          </p:nvSpPr>
          <p:spPr>
            <a:xfrm>
              <a:off x="1527714" y="2129212"/>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1"/>
            <p:cNvSpPr/>
            <p:nvPr/>
          </p:nvSpPr>
          <p:spPr>
            <a:xfrm>
              <a:off x="1527049" y="2127787"/>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1"/>
            <p:cNvSpPr/>
            <p:nvPr/>
          </p:nvSpPr>
          <p:spPr>
            <a:xfrm>
              <a:off x="1527388" y="2128452"/>
              <a:ext cx="149" cy="353"/>
            </a:xfrm>
            <a:custGeom>
              <a:avLst/>
              <a:gdLst/>
              <a:ahLst/>
              <a:cxnLst/>
              <a:rect l="l" t="t" r="r" b="b"/>
              <a:pathLst>
                <a:path w="11" h="26" extrusionOk="0">
                  <a:moveTo>
                    <a:pt x="0"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1"/>
            <p:cNvSpPr/>
            <p:nvPr/>
          </p:nvSpPr>
          <p:spPr>
            <a:xfrm>
              <a:off x="1525202" y="2175661"/>
              <a:ext cx="54" cy="339"/>
            </a:xfrm>
            <a:custGeom>
              <a:avLst/>
              <a:gdLst/>
              <a:ahLst/>
              <a:cxnLst/>
              <a:rect l="l" t="t" r="r" b="b"/>
              <a:pathLst>
                <a:path w="4" h="25" extrusionOk="0">
                  <a:moveTo>
                    <a:pt x="0" y="0"/>
                  </a:moveTo>
                  <a:lnTo>
                    <a:pt x="0" y="25"/>
                  </a:lnTo>
                  <a:cubicBezTo>
                    <a:pt x="4" y="18"/>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1"/>
            <p:cNvSpPr/>
            <p:nvPr/>
          </p:nvSpPr>
          <p:spPr>
            <a:xfrm>
              <a:off x="1525243" y="2176041"/>
              <a:ext cx="14" cy="394"/>
            </a:xfrm>
            <a:custGeom>
              <a:avLst/>
              <a:gdLst/>
              <a:ahLst/>
              <a:cxnLst/>
              <a:rect l="l" t="t" r="r" b="b"/>
              <a:pathLst>
                <a:path w="1" h="29" extrusionOk="0">
                  <a:moveTo>
                    <a:pt x="1" y="0"/>
                  </a:moveTo>
                  <a:cubicBezTo>
                    <a:pt x="1" y="11"/>
                    <a:pt x="1" y="21"/>
                    <a:pt x="1" y="28"/>
                  </a:cubicBez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1"/>
            <p:cNvSpPr/>
            <p:nvPr/>
          </p:nvSpPr>
          <p:spPr>
            <a:xfrm>
              <a:off x="1528094" y="2129973"/>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1"/>
            <p:cNvSpPr/>
            <p:nvPr/>
          </p:nvSpPr>
          <p:spPr>
            <a:xfrm>
              <a:off x="1525243" y="2174615"/>
              <a:ext cx="68" cy="434"/>
            </a:xfrm>
            <a:custGeom>
              <a:avLst/>
              <a:gdLst/>
              <a:ahLst/>
              <a:cxnLst/>
              <a:rect l="l" t="t" r="r" b="b"/>
              <a:pathLst>
                <a:path w="5" h="32" extrusionOk="0">
                  <a:moveTo>
                    <a:pt x="4" y="0"/>
                  </a:moveTo>
                  <a:cubicBezTo>
                    <a:pt x="4" y="11"/>
                    <a:pt x="1" y="21"/>
                    <a:pt x="1" y="32"/>
                  </a:cubicBezTo>
                  <a:cubicBezTo>
                    <a:pt x="1"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1"/>
            <p:cNvSpPr/>
            <p:nvPr/>
          </p:nvSpPr>
          <p:spPr>
            <a:xfrm>
              <a:off x="1525297" y="2174181"/>
              <a:ext cx="149" cy="394"/>
            </a:xfrm>
            <a:custGeom>
              <a:avLst/>
              <a:gdLst/>
              <a:ahLst/>
              <a:cxnLst/>
              <a:rect l="l" t="t" r="r" b="b"/>
              <a:pathLst>
                <a:path w="11" h="29" extrusionOk="0">
                  <a:moveTo>
                    <a:pt x="11" y="1"/>
                  </a:moveTo>
                  <a:cubicBezTo>
                    <a:pt x="7" y="8"/>
                    <a:pt x="4" y="18"/>
                    <a:pt x="0" y="29"/>
                  </a:cubicBezTo>
                  <a:cubicBezTo>
                    <a:pt x="4" y="18"/>
                    <a:pt x="7"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1"/>
            <p:cNvSpPr/>
            <p:nvPr/>
          </p:nvSpPr>
          <p:spPr>
            <a:xfrm>
              <a:off x="1525433" y="2173706"/>
              <a:ext cx="204" cy="448"/>
            </a:xfrm>
            <a:custGeom>
              <a:avLst/>
              <a:gdLst/>
              <a:ahLst/>
              <a:cxnLst/>
              <a:rect l="l" t="t" r="r" b="b"/>
              <a:pathLst>
                <a:path w="15" h="33" extrusionOk="0">
                  <a:moveTo>
                    <a:pt x="15" y="1"/>
                  </a:moveTo>
                  <a:cubicBezTo>
                    <a:pt x="11" y="11"/>
                    <a:pt x="4" y="22"/>
                    <a:pt x="1" y="32"/>
                  </a:cubicBezTo>
                  <a:cubicBezTo>
                    <a:pt x="4" y="22"/>
                    <a:pt x="11" y="11"/>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1"/>
            <p:cNvSpPr/>
            <p:nvPr/>
          </p:nvSpPr>
          <p:spPr>
            <a:xfrm>
              <a:off x="1528950" y="2131683"/>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1"/>
            <p:cNvSpPr/>
            <p:nvPr/>
          </p:nvSpPr>
          <p:spPr>
            <a:xfrm>
              <a:off x="1525202" y="2175131"/>
              <a:ext cx="54" cy="448"/>
            </a:xfrm>
            <a:custGeom>
              <a:avLst/>
              <a:gdLst/>
              <a:ahLst/>
              <a:cxnLst/>
              <a:rect l="l" t="t" r="r" b="b"/>
              <a:pathLst>
                <a:path w="4" h="33" extrusionOk="0">
                  <a:moveTo>
                    <a:pt x="0" y="1"/>
                  </a:moveTo>
                  <a:lnTo>
                    <a:pt x="0" y="32"/>
                  </a:lnTo>
                  <a:cubicBezTo>
                    <a:pt x="0" y="22"/>
                    <a:pt x="4"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1"/>
            <p:cNvSpPr/>
            <p:nvPr/>
          </p:nvSpPr>
          <p:spPr>
            <a:xfrm>
              <a:off x="1528529" y="2130787"/>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1"/>
            <p:cNvSpPr/>
            <p:nvPr/>
          </p:nvSpPr>
          <p:spPr>
            <a:xfrm>
              <a:off x="1499201" y="1953967"/>
              <a:ext cx="99781" cy="84031"/>
            </a:xfrm>
            <a:custGeom>
              <a:avLst/>
              <a:gdLst/>
              <a:ahLst/>
              <a:cxnLst/>
              <a:rect l="l" t="t" r="r" b="b"/>
              <a:pathLst>
                <a:path w="7349" h="6189" extrusionOk="0">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1"/>
            <p:cNvSpPr/>
            <p:nvPr/>
          </p:nvSpPr>
          <p:spPr>
            <a:xfrm>
              <a:off x="1578575" y="2011862"/>
              <a:ext cx="4915" cy="1385"/>
            </a:xfrm>
            <a:custGeom>
              <a:avLst/>
              <a:gdLst/>
              <a:ahLst/>
              <a:cxnLst/>
              <a:rect l="l" t="t" r="r" b="b"/>
              <a:pathLst>
                <a:path w="362" h="102" extrusionOk="0">
                  <a:moveTo>
                    <a:pt x="0" y="102"/>
                  </a:moveTo>
                  <a:cubicBezTo>
                    <a:pt x="105" y="28"/>
                    <a:pt x="235" y="0"/>
                    <a:pt x="361" y="28"/>
                  </a:cubicBezTo>
                  <a:cubicBezTo>
                    <a:pt x="235" y="0"/>
                    <a:pt x="105" y="28"/>
                    <a:pt x="0"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1"/>
            <p:cNvSpPr/>
            <p:nvPr/>
          </p:nvSpPr>
          <p:spPr>
            <a:xfrm>
              <a:off x="1547062" y="2032676"/>
              <a:ext cx="489" cy="774"/>
            </a:xfrm>
            <a:custGeom>
              <a:avLst/>
              <a:gdLst/>
              <a:ahLst/>
              <a:cxnLst/>
              <a:rect l="l" t="t" r="r" b="b"/>
              <a:pathLst>
                <a:path w="36" h="57" extrusionOk="0">
                  <a:moveTo>
                    <a:pt x="35" y="57"/>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1"/>
            <p:cNvSpPr/>
            <p:nvPr/>
          </p:nvSpPr>
          <p:spPr>
            <a:xfrm>
              <a:off x="1557381" y="2036817"/>
              <a:ext cx="625" cy="339"/>
            </a:xfrm>
            <a:custGeom>
              <a:avLst/>
              <a:gdLst/>
              <a:ahLst/>
              <a:cxnLst/>
              <a:rect l="l" t="t" r="r" b="b"/>
              <a:pathLst>
                <a:path w="46" h="25" extrusionOk="0">
                  <a:moveTo>
                    <a:pt x="0" y="0"/>
                  </a:moveTo>
                  <a:cubicBezTo>
                    <a:pt x="14" y="7"/>
                    <a:pt x="28" y="14"/>
                    <a:pt x="39" y="21"/>
                  </a:cubicBezTo>
                  <a:lnTo>
                    <a:pt x="46" y="25"/>
                  </a:lnTo>
                  <a:lnTo>
                    <a:pt x="39" y="21"/>
                  </a:lnTo>
                  <a:cubicBezTo>
                    <a:pt x="28" y="14"/>
                    <a:pt x="1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1"/>
            <p:cNvSpPr/>
            <p:nvPr/>
          </p:nvSpPr>
          <p:spPr>
            <a:xfrm>
              <a:off x="1592316" y="2006960"/>
              <a:ext cx="1100" cy="1684"/>
            </a:xfrm>
            <a:custGeom>
              <a:avLst/>
              <a:gdLst/>
              <a:ahLst/>
              <a:cxnLst/>
              <a:rect l="l" t="t" r="r" b="b"/>
              <a:pathLst>
                <a:path w="81" h="124" extrusionOk="0">
                  <a:moveTo>
                    <a:pt x="74" y="15"/>
                  </a:moveTo>
                  <a:cubicBezTo>
                    <a:pt x="56" y="57"/>
                    <a:pt x="32" y="92"/>
                    <a:pt x="0" y="123"/>
                  </a:cubicBezTo>
                  <a:cubicBezTo>
                    <a:pt x="32" y="92"/>
                    <a:pt x="56" y="57"/>
                    <a:pt x="74" y="15"/>
                  </a:cubicBezTo>
                  <a:lnTo>
                    <a:pt x="81" y="1"/>
                  </a:lnTo>
                  <a:lnTo>
                    <a:pt x="8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1"/>
            <p:cNvSpPr/>
            <p:nvPr/>
          </p:nvSpPr>
          <p:spPr>
            <a:xfrm>
              <a:off x="1547537" y="2033436"/>
              <a:ext cx="2009" cy="2634"/>
            </a:xfrm>
            <a:custGeom>
              <a:avLst/>
              <a:gdLst/>
              <a:ahLst/>
              <a:cxnLst/>
              <a:rect l="l" t="t" r="r" b="b"/>
              <a:pathLst>
                <a:path w="148" h="194" extrusionOk="0">
                  <a:moveTo>
                    <a:pt x="0" y="1"/>
                  </a:moveTo>
                  <a:cubicBezTo>
                    <a:pt x="39" y="71"/>
                    <a:pt x="88" y="137"/>
                    <a:pt x="147" y="193"/>
                  </a:cubicBezTo>
                  <a:cubicBezTo>
                    <a:pt x="88" y="137"/>
                    <a:pt x="39" y="7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1"/>
            <p:cNvSpPr/>
            <p:nvPr/>
          </p:nvSpPr>
          <p:spPr>
            <a:xfrm>
              <a:off x="1546397" y="2031576"/>
              <a:ext cx="530" cy="869"/>
            </a:xfrm>
            <a:custGeom>
              <a:avLst/>
              <a:gdLst/>
              <a:ahLst/>
              <a:cxnLst/>
              <a:rect l="l" t="t" r="r" b="b"/>
              <a:pathLst>
                <a:path w="39" h="64" extrusionOk="0">
                  <a:moveTo>
                    <a:pt x="0" y="1"/>
                  </a:moveTo>
                  <a:lnTo>
                    <a:pt x="0" y="1"/>
                  </a:lnTo>
                  <a:cubicBezTo>
                    <a:pt x="14" y="26"/>
                    <a:pt x="28" y="43"/>
                    <a:pt x="39" y="64"/>
                  </a:cubicBezTo>
                  <a:cubicBezTo>
                    <a:pt x="28" y="43"/>
                    <a:pt x="14"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1"/>
            <p:cNvSpPr/>
            <p:nvPr/>
          </p:nvSpPr>
          <p:spPr>
            <a:xfrm>
              <a:off x="1545582" y="2030544"/>
              <a:ext cx="679" cy="910"/>
            </a:xfrm>
            <a:custGeom>
              <a:avLst/>
              <a:gdLst/>
              <a:ahLst/>
              <a:cxnLst/>
              <a:rect l="l" t="t" r="r" b="b"/>
              <a:pathLst>
                <a:path w="50" h="67" extrusionOk="0">
                  <a:moveTo>
                    <a:pt x="1" y="0"/>
                  </a:moveTo>
                  <a:cubicBezTo>
                    <a:pt x="18" y="21"/>
                    <a:pt x="36" y="46"/>
                    <a:pt x="50" y="66"/>
                  </a:cubicBezTo>
                  <a:cubicBezTo>
                    <a:pt x="36" y="42"/>
                    <a:pt x="18" y="2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1"/>
            <p:cNvSpPr/>
            <p:nvPr/>
          </p:nvSpPr>
          <p:spPr>
            <a:xfrm>
              <a:off x="1544822" y="2029580"/>
              <a:ext cx="774" cy="923"/>
            </a:xfrm>
            <a:custGeom>
              <a:avLst/>
              <a:gdLst/>
              <a:ahLst/>
              <a:cxnLst/>
              <a:rect l="l" t="t" r="r" b="b"/>
              <a:pathLst>
                <a:path w="57" h="68" extrusionOk="0">
                  <a:moveTo>
                    <a:pt x="1" y="1"/>
                  </a:moveTo>
                  <a:cubicBezTo>
                    <a:pt x="18" y="25"/>
                    <a:pt x="39" y="50"/>
                    <a:pt x="57" y="67"/>
                  </a:cubicBezTo>
                  <a:cubicBezTo>
                    <a:pt x="39" y="46"/>
                    <a:pt x="22"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1"/>
            <p:cNvSpPr/>
            <p:nvPr/>
          </p:nvSpPr>
          <p:spPr>
            <a:xfrm>
              <a:off x="1506941" y="1960376"/>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1"/>
            <p:cNvSpPr/>
            <p:nvPr/>
          </p:nvSpPr>
          <p:spPr>
            <a:xfrm>
              <a:off x="1508651" y="1958434"/>
              <a:ext cx="109" cy="109"/>
            </a:xfrm>
            <a:custGeom>
              <a:avLst/>
              <a:gdLst/>
              <a:ahLst/>
              <a:cxnLst/>
              <a:rect l="l" t="t" r="r" b="b"/>
              <a:pathLst>
                <a:path w="8" h="8" extrusionOk="0">
                  <a:moveTo>
                    <a:pt x="8" y="0"/>
                  </a:moveTo>
                  <a:lnTo>
                    <a:pt x="1" y="7"/>
                  </a:ln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1"/>
            <p:cNvSpPr/>
            <p:nvPr/>
          </p:nvSpPr>
          <p:spPr>
            <a:xfrm>
              <a:off x="1508271" y="1958624"/>
              <a:ext cx="299" cy="299"/>
            </a:xfrm>
            <a:custGeom>
              <a:avLst/>
              <a:gdLst/>
              <a:ahLst/>
              <a:cxnLst/>
              <a:rect l="l" t="t" r="r" b="b"/>
              <a:pathLst>
                <a:path w="22" h="22" extrusionOk="0">
                  <a:moveTo>
                    <a:pt x="1" y="21"/>
                  </a:moveTo>
                  <a:cubicBezTo>
                    <a:pt x="8" y="14"/>
                    <a:pt x="15" y="7"/>
                    <a:pt x="22" y="0"/>
                  </a:cubicBezTo>
                  <a:cubicBezTo>
                    <a:pt x="15" y="7"/>
                    <a:pt x="8"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1"/>
            <p:cNvSpPr/>
            <p:nvPr/>
          </p:nvSpPr>
          <p:spPr>
            <a:xfrm>
              <a:off x="1507280" y="1990084"/>
              <a:ext cx="3096" cy="1086"/>
            </a:xfrm>
            <a:custGeom>
              <a:avLst/>
              <a:gdLst/>
              <a:ahLst/>
              <a:cxnLst/>
              <a:rect l="l" t="t" r="r" b="b"/>
              <a:pathLst>
                <a:path w="228" h="80" extrusionOk="0">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1"/>
            <p:cNvSpPr/>
            <p:nvPr/>
          </p:nvSpPr>
          <p:spPr>
            <a:xfrm>
              <a:off x="1614271" y="1998868"/>
              <a:ext cx="28730" cy="30970"/>
            </a:xfrm>
            <a:custGeom>
              <a:avLst/>
              <a:gdLst/>
              <a:ahLst/>
              <a:cxnLst/>
              <a:rect l="l" t="t" r="r" b="b"/>
              <a:pathLst>
                <a:path w="2116" h="2281" extrusionOk="0">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1"/>
            <p:cNvSpPr/>
            <p:nvPr/>
          </p:nvSpPr>
          <p:spPr>
            <a:xfrm>
              <a:off x="1636321" y="202416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1"/>
            <p:cNvSpPr/>
            <p:nvPr/>
          </p:nvSpPr>
          <p:spPr>
            <a:xfrm>
              <a:off x="1639185" y="2024448"/>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1"/>
            <p:cNvSpPr/>
            <p:nvPr/>
          </p:nvSpPr>
          <p:spPr>
            <a:xfrm>
              <a:off x="1636796" y="202416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1"/>
            <p:cNvSpPr/>
            <p:nvPr/>
          </p:nvSpPr>
          <p:spPr>
            <a:xfrm>
              <a:off x="1638900" y="2024312"/>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1"/>
            <p:cNvSpPr/>
            <p:nvPr/>
          </p:nvSpPr>
          <p:spPr>
            <a:xfrm>
              <a:off x="1626871" y="202963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1"/>
            <p:cNvSpPr/>
            <p:nvPr/>
          </p:nvSpPr>
          <p:spPr>
            <a:xfrm>
              <a:off x="1639471" y="202459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1"/>
            <p:cNvSpPr/>
            <p:nvPr/>
          </p:nvSpPr>
          <p:spPr>
            <a:xfrm>
              <a:off x="1627441" y="2029255"/>
              <a:ext cx="530" cy="339"/>
            </a:xfrm>
            <a:custGeom>
              <a:avLst/>
              <a:gdLst/>
              <a:ahLst/>
              <a:cxnLst/>
              <a:rect l="l" t="t" r="r" b="b"/>
              <a:pathLst>
                <a:path w="39" h="25" extrusionOk="0">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1"/>
            <p:cNvSpPr/>
            <p:nvPr/>
          </p:nvSpPr>
          <p:spPr>
            <a:xfrm>
              <a:off x="1627156" y="2029580"/>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1"/>
            <p:cNvSpPr/>
            <p:nvPr/>
          </p:nvSpPr>
          <p:spPr>
            <a:xfrm>
              <a:off x="1638561" y="2024258"/>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1"/>
            <p:cNvSpPr/>
            <p:nvPr/>
          </p:nvSpPr>
          <p:spPr>
            <a:xfrm>
              <a:off x="1637475" y="20241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1"/>
            <p:cNvSpPr/>
            <p:nvPr/>
          </p:nvSpPr>
          <p:spPr>
            <a:xfrm>
              <a:off x="1637230" y="20241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1"/>
            <p:cNvSpPr/>
            <p:nvPr/>
          </p:nvSpPr>
          <p:spPr>
            <a:xfrm>
              <a:off x="1638235" y="2024217"/>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1"/>
            <p:cNvSpPr/>
            <p:nvPr/>
          </p:nvSpPr>
          <p:spPr>
            <a:xfrm>
              <a:off x="1639756" y="2024788"/>
              <a:ext cx="109" cy="109"/>
            </a:xfrm>
            <a:custGeom>
              <a:avLst/>
              <a:gdLst/>
              <a:ahLst/>
              <a:cxnLst/>
              <a:rect l="l" t="t" r="r" b="b"/>
              <a:pathLst>
                <a:path w="8" h="8" extrusionOk="0">
                  <a:moveTo>
                    <a:pt x="0" y="0"/>
                  </a:moveTo>
                  <a:lnTo>
                    <a:pt x="7"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1"/>
            <p:cNvSpPr/>
            <p:nvPr/>
          </p:nvSpPr>
          <p:spPr>
            <a:xfrm>
              <a:off x="1637855" y="202416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1"/>
            <p:cNvSpPr/>
            <p:nvPr/>
          </p:nvSpPr>
          <p:spPr>
            <a:xfrm>
              <a:off x="1639946" y="2025018"/>
              <a:ext cx="149" cy="163"/>
            </a:xfrm>
            <a:custGeom>
              <a:avLst/>
              <a:gdLst/>
              <a:ahLst/>
              <a:cxnLst/>
              <a:rect l="l" t="t" r="r" b="b"/>
              <a:pathLst>
                <a:path w="11" h="12" extrusionOk="0">
                  <a:moveTo>
                    <a:pt x="11"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1"/>
            <p:cNvSpPr/>
            <p:nvPr/>
          </p:nvSpPr>
          <p:spPr>
            <a:xfrm>
              <a:off x="1589940" y="1981910"/>
              <a:ext cx="32613" cy="51690"/>
            </a:xfrm>
            <a:custGeom>
              <a:avLst/>
              <a:gdLst/>
              <a:ahLst/>
              <a:cxnLst/>
              <a:rect l="l" t="t" r="r" b="b"/>
              <a:pathLst>
                <a:path w="2402" h="3807" extrusionOk="0">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1"/>
            <p:cNvSpPr/>
            <p:nvPr/>
          </p:nvSpPr>
          <p:spPr>
            <a:xfrm>
              <a:off x="1596688" y="2004394"/>
              <a:ext cx="584" cy="54"/>
            </a:xfrm>
            <a:custGeom>
              <a:avLst/>
              <a:gdLst/>
              <a:ahLst/>
              <a:cxnLst/>
              <a:rect l="l" t="t" r="r" b="b"/>
              <a:pathLst>
                <a:path w="43" h="4" extrusionOk="0">
                  <a:moveTo>
                    <a:pt x="0" y="1"/>
                  </a:moveTo>
                  <a:cubicBezTo>
                    <a:pt x="14" y="1"/>
                    <a:pt x="28" y="1"/>
                    <a:pt x="42" y="4"/>
                  </a:cubicBezTo>
                  <a:cubicBezTo>
                    <a:pt x="28"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1"/>
            <p:cNvSpPr/>
            <p:nvPr/>
          </p:nvSpPr>
          <p:spPr>
            <a:xfrm>
              <a:off x="1594502" y="2005155"/>
              <a:ext cx="109" cy="163"/>
            </a:xfrm>
            <a:custGeom>
              <a:avLst/>
              <a:gdLst/>
              <a:ahLst/>
              <a:cxnLst/>
              <a:rect l="l" t="t" r="r" b="b"/>
              <a:pathLst>
                <a:path w="8" h="12" extrusionOk="0">
                  <a:moveTo>
                    <a:pt x="0" y="1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1"/>
            <p:cNvSpPr/>
            <p:nvPr/>
          </p:nvSpPr>
          <p:spPr>
            <a:xfrm>
              <a:off x="1621019" y="202849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1"/>
            <p:cNvSpPr/>
            <p:nvPr/>
          </p:nvSpPr>
          <p:spPr>
            <a:xfrm>
              <a:off x="1594638" y="2004394"/>
              <a:ext cx="1969" cy="774"/>
            </a:xfrm>
            <a:custGeom>
              <a:avLst/>
              <a:gdLst/>
              <a:ahLst/>
              <a:cxnLst/>
              <a:rect l="l" t="t" r="r" b="b"/>
              <a:pathLst>
                <a:path w="145" h="57" extrusionOk="0">
                  <a:moveTo>
                    <a:pt x="144" y="1"/>
                  </a:moveTo>
                  <a:cubicBezTo>
                    <a:pt x="92" y="1"/>
                    <a:pt x="39" y="18"/>
                    <a:pt x="1" y="57"/>
                  </a:cubicBezTo>
                  <a:cubicBezTo>
                    <a:pt x="39" y="18"/>
                    <a:pt x="92"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1"/>
            <p:cNvSpPr/>
            <p:nvPr/>
          </p:nvSpPr>
          <p:spPr>
            <a:xfrm>
              <a:off x="1621494" y="2028535"/>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1"/>
            <p:cNvSpPr/>
            <p:nvPr/>
          </p:nvSpPr>
          <p:spPr>
            <a:xfrm>
              <a:off x="1619878" y="2028589"/>
              <a:ext cx="353" cy="54"/>
            </a:xfrm>
            <a:custGeom>
              <a:avLst/>
              <a:gdLst/>
              <a:ahLst/>
              <a:cxnLst/>
              <a:rect l="l" t="t" r="r" b="b"/>
              <a:pathLst>
                <a:path w="26" h="4" extrusionOk="0">
                  <a:moveTo>
                    <a:pt x="25"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1"/>
            <p:cNvSpPr/>
            <p:nvPr/>
          </p:nvSpPr>
          <p:spPr>
            <a:xfrm>
              <a:off x="1619362" y="2028684"/>
              <a:ext cx="434" cy="149"/>
            </a:xfrm>
            <a:custGeom>
              <a:avLst/>
              <a:gdLst/>
              <a:ahLst/>
              <a:cxnLst/>
              <a:rect l="l" t="t" r="r" b="b"/>
              <a:pathLst>
                <a:path w="32" h="11" extrusionOk="0">
                  <a:moveTo>
                    <a:pt x="32" y="0"/>
                  </a:moveTo>
                  <a:cubicBezTo>
                    <a:pt x="21" y="4"/>
                    <a:pt x="11" y="7"/>
                    <a:pt x="0" y="11"/>
                  </a:cubicBezTo>
                  <a:cubicBezTo>
                    <a:pt x="11" y="7"/>
                    <a:pt x="21" y="4"/>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1"/>
            <p:cNvSpPr/>
            <p:nvPr/>
          </p:nvSpPr>
          <p:spPr>
            <a:xfrm>
              <a:off x="1620353" y="2028494"/>
              <a:ext cx="448" cy="54"/>
            </a:xfrm>
            <a:custGeom>
              <a:avLst/>
              <a:gdLst/>
              <a:ahLst/>
              <a:cxnLst/>
              <a:rect l="l" t="t" r="r" b="b"/>
              <a:pathLst>
                <a:path w="33" h="4" extrusionOk="0">
                  <a:moveTo>
                    <a:pt x="32" y="0"/>
                  </a:moveTo>
                  <a:cubicBezTo>
                    <a:pt x="22" y="0"/>
                    <a:pt x="11" y="0"/>
                    <a:pt x="1" y="4"/>
                  </a:cubicBezTo>
                  <a:cubicBezTo>
                    <a:pt x="11" y="4"/>
                    <a:pt x="22" y="4"/>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1"/>
            <p:cNvSpPr/>
            <p:nvPr/>
          </p:nvSpPr>
          <p:spPr>
            <a:xfrm>
              <a:off x="1618507" y="2029160"/>
              <a:ext cx="394" cy="299"/>
            </a:xfrm>
            <a:custGeom>
              <a:avLst/>
              <a:gdLst/>
              <a:ahLst/>
              <a:cxnLst/>
              <a:rect l="l" t="t" r="r" b="b"/>
              <a:pathLst>
                <a:path w="29" h="22" extrusionOk="0">
                  <a:moveTo>
                    <a:pt x="28" y="0"/>
                  </a:moveTo>
                  <a:cubicBezTo>
                    <a:pt x="18" y="7"/>
                    <a:pt x="7" y="14"/>
                    <a:pt x="0" y="21"/>
                  </a:cubicBezTo>
                  <a:cubicBezTo>
                    <a:pt x="7" y="14"/>
                    <a:pt x="18" y="7"/>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1"/>
            <p:cNvSpPr/>
            <p:nvPr/>
          </p:nvSpPr>
          <p:spPr>
            <a:xfrm>
              <a:off x="1618928" y="2028874"/>
              <a:ext cx="353" cy="204"/>
            </a:xfrm>
            <a:custGeom>
              <a:avLst/>
              <a:gdLst/>
              <a:ahLst/>
              <a:cxnLst/>
              <a:rect l="l" t="t" r="r" b="b"/>
              <a:pathLst>
                <a:path w="26" h="15" extrusionOk="0">
                  <a:moveTo>
                    <a:pt x="25" y="0"/>
                  </a:moveTo>
                  <a:cubicBezTo>
                    <a:pt x="18" y="4"/>
                    <a:pt x="8" y="7"/>
                    <a:pt x="1" y="14"/>
                  </a:cubicBezTo>
                  <a:cubicBezTo>
                    <a:pt x="8" y="7"/>
                    <a:pt x="18" y="4"/>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1"/>
            <p:cNvSpPr/>
            <p:nvPr/>
          </p:nvSpPr>
          <p:spPr>
            <a:xfrm>
              <a:off x="1622254" y="202863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1"/>
            <p:cNvSpPr/>
            <p:nvPr/>
          </p:nvSpPr>
          <p:spPr>
            <a:xfrm>
              <a:off x="1599444" y="1983621"/>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1"/>
            <p:cNvSpPr/>
            <p:nvPr/>
          </p:nvSpPr>
          <p:spPr>
            <a:xfrm>
              <a:off x="1591365" y="2001489"/>
              <a:ext cx="244" cy="299"/>
            </a:xfrm>
            <a:custGeom>
              <a:avLst/>
              <a:gdLst/>
              <a:ahLst/>
              <a:cxnLst/>
              <a:rect l="l" t="t" r="r" b="b"/>
              <a:pathLst>
                <a:path w="18" h="22" extrusionOk="0">
                  <a:moveTo>
                    <a:pt x="18"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1"/>
            <p:cNvSpPr/>
            <p:nvPr/>
          </p:nvSpPr>
          <p:spPr>
            <a:xfrm>
              <a:off x="1594067" y="2004869"/>
              <a:ext cx="258" cy="394"/>
            </a:xfrm>
            <a:custGeom>
              <a:avLst/>
              <a:gdLst/>
              <a:ahLst/>
              <a:cxnLst/>
              <a:rect l="l" t="t" r="r" b="b"/>
              <a:pathLst>
                <a:path w="19" h="29" extrusionOk="0">
                  <a:moveTo>
                    <a:pt x="18"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1"/>
            <p:cNvSpPr/>
            <p:nvPr/>
          </p:nvSpPr>
          <p:spPr>
            <a:xfrm>
              <a:off x="1599064" y="1984055"/>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1"/>
            <p:cNvSpPr/>
            <p:nvPr/>
          </p:nvSpPr>
          <p:spPr>
            <a:xfrm>
              <a:off x="1599824" y="1983105"/>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1"/>
            <p:cNvSpPr/>
            <p:nvPr/>
          </p:nvSpPr>
          <p:spPr>
            <a:xfrm>
              <a:off x="1593266" y="2003824"/>
              <a:ext cx="299" cy="394"/>
            </a:xfrm>
            <a:custGeom>
              <a:avLst/>
              <a:gdLst/>
              <a:ahLst/>
              <a:cxnLst/>
              <a:rect l="l" t="t" r="r" b="b"/>
              <a:pathLst>
                <a:path w="22" h="29" extrusionOk="0">
                  <a:moveTo>
                    <a:pt x="21"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1"/>
            <p:cNvSpPr/>
            <p:nvPr/>
          </p:nvSpPr>
          <p:spPr>
            <a:xfrm>
              <a:off x="1591936" y="2002154"/>
              <a:ext cx="244" cy="299"/>
            </a:xfrm>
            <a:custGeom>
              <a:avLst/>
              <a:gdLst/>
              <a:ahLst/>
              <a:cxnLst/>
              <a:rect l="l" t="t" r="r" b="b"/>
              <a:pathLst>
                <a:path w="18" h="22" extrusionOk="0">
                  <a:moveTo>
                    <a:pt x="18"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1"/>
            <p:cNvSpPr/>
            <p:nvPr/>
          </p:nvSpPr>
          <p:spPr>
            <a:xfrm>
              <a:off x="1590890" y="2000973"/>
              <a:ext cx="204" cy="204"/>
            </a:xfrm>
            <a:custGeom>
              <a:avLst/>
              <a:gdLst/>
              <a:ahLst/>
              <a:cxnLst/>
              <a:rect l="l" t="t" r="r" b="b"/>
              <a:pathLst>
                <a:path w="15" h="15" extrusionOk="0">
                  <a:moveTo>
                    <a:pt x="1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1"/>
            <p:cNvSpPr/>
            <p:nvPr/>
          </p:nvSpPr>
          <p:spPr>
            <a:xfrm>
              <a:off x="1598344" y="1984815"/>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1"/>
            <p:cNvSpPr/>
            <p:nvPr/>
          </p:nvSpPr>
          <p:spPr>
            <a:xfrm>
              <a:off x="1592547" y="2002914"/>
              <a:ext cx="299" cy="394"/>
            </a:xfrm>
            <a:custGeom>
              <a:avLst/>
              <a:gdLst/>
              <a:ahLst/>
              <a:cxnLst/>
              <a:rect l="l" t="t" r="r" b="b"/>
              <a:pathLst>
                <a:path w="22" h="29" extrusionOk="0">
                  <a:moveTo>
                    <a:pt x="22"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1"/>
            <p:cNvSpPr/>
            <p:nvPr/>
          </p:nvSpPr>
          <p:spPr>
            <a:xfrm>
              <a:off x="1595303" y="1987287"/>
              <a:ext cx="353" cy="584"/>
            </a:xfrm>
            <a:custGeom>
              <a:avLst/>
              <a:gdLst/>
              <a:ahLst/>
              <a:cxnLst/>
              <a:rect l="l" t="t" r="r" b="b"/>
              <a:pathLst>
                <a:path w="26" h="43" extrusionOk="0">
                  <a:moveTo>
                    <a:pt x="1" y="42"/>
                  </a:moveTo>
                  <a:cubicBezTo>
                    <a:pt x="8" y="28"/>
                    <a:pt x="15" y="11"/>
                    <a:pt x="25" y="0"/>
                  </a:cubicBezTo>
                  <a:cubicBezTo>
                    <a:pt x="15" y="11"/>
                    <a:pt x="8" y="28"/>
                    <a:pt x="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1"/>
            <p:cNvSpPr/>
            <p:nvPr/>
          </p:nvSpPr>
          <p:spPr>
            <a:xfrm>
              <a:off x="1600245" y="1982534"/>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1"/>
            <p:cNvSpPr/>
            <p:nvPr/>
          </p:nvSpPr>
          <p:spPr>
            <a:xfrm>
              <a:off x="1598684" y="1984476"/>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1"/>
            <p:cNvSpPr/>
            <p:nvPr/>
          </p:nvSpPr>
          <p:spPr>
            <a:xfrm>
              <a:off x="1596498" y="1985101"/>
              <a:ext cx="1534" cy="1195"/>
            </a:xfrm>
            <a:custGeom>
              <a:avLst/>
              <a:gdLst/>
              <a:ahLst/>
              <a:cxnLst/>
              <a:rect l="l" t="t" r="r" b="b"/>
              <a:pathLst>
                <a:path w="113" h="88" extrusionOk="0">
                  <a:moveTo>
                    <a:pt x="112" y="0"/>
                  </a:moveTo>
                  <a:lnTo>
                    <a:pt x="112" y="0"/>
                  </a:lnTo>
                  <a:cubicBezTo>
                    <a:pt x="74" y="25"/>
                    <a:pt x="35" y="56"/>
                    <a:pt x="0" y="88"/>
                  </a:cubicBezTo>
                  <a:cubicBezTo>
                    <a:pt x="35" y="56"/>
                    <a:pt x="74" y="25"/>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1"/>
            <p:cNvSpPr/>
            <p:nvPr/>
          </p:nvSpPr>
          <p:spPr>
            <a:xfrm>
              <a:off x="1590456" y="200053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1"/>
            <p:cNvSpPr/>
            <p:nvPr/>
          </p:nvSpPr>
          <p:spPr>
            <a:xfrm>
              <a:off x="1619783" y="1999968"/>
              <a:ext cx="109" cy="353"/>
            </a:xfrm>
            <a:custGeom>
              <a:avLst/>
              <a:gdLst/>
              <a:ahLst/>
              <a:cxnLst/>
              <a:rect l="l" t="t" r="r" b="b"/>
              <a:pathLst>
                <a:path w="8" h="26" extrusionOk="0">
                  <a:moveTo>
                    <a:pt x="8"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1"/>
            <p:cNvSpPr/>
            <p:nvPr/>
          </p:nvSpPr>
          <p:spPr>
            <a:xfrm>
              <a:off x="1619213" y="2003783"/>
              <a:ext cx="68" cy="190"/>
            </a:xfrm>
            <a:custGeom>
              <a:avLst/>
              <a:gdLst/>
              <a:ahLst/>
              <a:cxnLst/>
              <a:rect l="l" t="t" r="r" b="b"/>
              <a:pathLst>
                <a:path w="5" h="14" extrusionOk="0">
                  <a:moveTo>
                    <a:pt x="1" y="0"/>
                  </a:moveTo>
                  <a:cubicBezTo>
                    <a:pt x="1" y="4"/>
                    <a:pt x="1" y="11"/>
                    <a:pt x="4" y="14"/>
                  </a:cubicBezTo>
                  <a:cubicBezTo>
                    <a:pt x="4" y="11"/>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1"/>
            <p:cNvSpPr/>
            <p:nvPr/>
          </p:nvSpPr>
          <p:spPr>
            <a:xfrm>
              <a:off x="1619267" y="2001964"/>
              <a:ext cx="54" cy="299"/>
            </a:xfrm>
            <a:custGeom>
              <a:avLst/>
              <a:gdLst/>
              <a:ahLst/>
              <a:cxnLst/>
              <a:rect l="l" t="t" r="r" b="b"/>
              <a:pathLst>
                <a:path w="4" h="22" extrusionOk="0">
                  <a:moveTo>
                    <a:pt x="4" y="1"/>
                  </a:moveTo>
                  <a:cubicBezTo>
                    <a:pt x="0" y="11"/>
                    <a:pt x="0" y="18"/>
                    <a:pt x="0" y="22"/>
                  </a:cubicBezTo>
                  <a:cubicBezTo>
                    <a:pt x="0" y="18"/>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1"/>
            <p:cNvSpPr/>
            <p:nvPr/>
          </p:nvSpPr>
          <p:spPr>
            <a:xfrm>
              <a:off x="1619362" y="2001353"/>
              <a:ext cx="109" cy="299"/>
            </a:xfrm>
            <a:custGeom>
              <a:avLst/>
              <a:gdLst/>
              <a:ahLst/>
              <a:cxnLst/>
              <a:rect l="l" t="t" r="r" b="b"/>
              <a:pathLst>
                <a:path w="8" h="22" extrusionOk="0">
                  <a:moveTo>
                    <a:pt x="7" y="0"/>
                  </a:moveTo>
                  <a:lnTo>
                    <a:pt x="0" y="21"/>
                  </a:lnTo>
                  <a:cubicBezTo>
                    <a:pt x="4" y="14"/>
                    <a:pt x="7"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1"/>
            <p:cNvSpPr/>
            <p:nvPr/>
          </p:nvSpPr>
          <p:spPr>
            <a:xfrm>
              <a:off x="1619552" y="2000688"/>
              <a:ext cx="109" cy="299"/>
            </a:xfrm>
            <a:custGeom>
              <a:avLst/>
              <a:gdLst/>
              <a:ahLst/>
              <a:cxnLst/>
              <a:rect l="l" t="t" r="r" b="b"/>
              <a:pathLst>
                <a:path w="8" h="22" extrusionOk="0">
                  <a:moveTo>
                    <a:pt x="7"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1"/>
            <p:cNvSpPr/>
            <p:nvPr/>
          </p:nvSpPr>
          <p:spPr>
            <a:xfrm>
              <a:off x="1619172" y="2003199"/>
              <a:ext cx="14" cy="258"/>
            </a:xfrm>
            <a:custGeom>
              <a:avLst/>
              <a:gdLst/>
              <a:ahLst/>
              <a:cxnLst/>
              <a:rect l="l" t="t" r="r" b="b"/>
              <a:pathLst>
                <a:path w="1" h="19" extrusionOk="0">
                  <a:moveTo>
                    <a:pt x="0" y="18"/>
                  </a:moveTo>
                  <a:lnTo>
                    <a:pt x="0" y="1"/>
                  </a:lnTo>
                  <a:cubicBezTo>
                    <a:pt x="0" y="8"/>
                    <a:pt x="0"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1"/>
            <p:cNvSpPr/>
            <p:nvPr/>
          </p:nvSpPr>
          <p:spPr>
            <a:xfrm>
              <a:off x="1620598" y="2025073"/>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1"/>
            <p:cNvSpPr/>
            <p:nvPr/>
          </p:nvSpPr>
          <p:spPr>
            <a:xfrm>
              <a:off x="1619118" y="2022031"/>
              <a:ext cx="258" cy="530"/>
            </a:xfrm>
            <a:custGeom>
              <a:avLst/>
              <a:gdLst/>
              <a:ahLst/>
              <a:cxnLst/>
              <a:rect l="l" t="t" r="r" b="b"/>
              <a:pathLst>
                <a:path w="19" h="39" extrusionOk="0">
                  <a:moveTo>
                    <a:pt x="1" y="0"/>
                  </a:moveTo>
                  <a:cubicBezTo>
                    <a:pt x="8" y="11"/>
                    <a:pt x="11" y="25"/>
                    <a:pt x="18" y="39"/>
                  </a:cubicBezTo>
                  <a:cubicBezTo>
                    <a:pt x="11" y="25"/>
                    <a:pt x="8"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1"/>
            <p:cNvSpPr/>
            <p:nvPr/>
          </p:nvSpPr>
          <p:spPr>
            <a:xfrm>
              <a:off x="1622118" y="2027924"/>
              <a:ext cx="339" cy="584"/>
            </a:xfrm>
            <a:custGeom>
              <a:avLst/>
              <a:gdLst/>
              <a:ahLst/>
              <a:cxnLst/>
              <a:rect l="l" t="t" r="r" b="b"/>
              <a:pathLst>
                <a:path w="25" h="43" extrusionOk="0">
                  <a:moveTo>
                    <a:pt x="0" y="0"/>
                  </a:moveTo>
                  <a:lnTo>
                    <a:pt x="25"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1"/>
            <p:cNvSpPr/>
            <p:nvPr/>
          </p:nvSpPr>
          <p:spPr>
            <a:xfrm>
              <a:off x="1619172" y="2002588"/>
              <a:ext cx="54" cy="299"/>
            </a:xfrm>
            <a:custGeom>
              <a:avLst/>
              <a:gdLst/>
              <a:ahLst/>
              <a:cxnLst/>
              <a:rect l="l" t="t" r="r" b="b"/>
              <a:pathLst>
                <a:path w="4" h="22" extrusionOk="0">
                  <a:moveTo>
                    <a:pt x="4" y="0"/>
                  </a:moveTo>
                  <a:cubicBezTo>
                    <a:pt x="0" y="7"/>
                    <a:pt x="0" y="14"/>
                    <a:pt x="4" y="21"/>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1"/>
            <p:cNvSpPr/>
            <p:nvPr/>
          </p:nvSpPr>
          <p:spPr>
            <a:xfrm>
              <a:off x="1619742" y="2023403"/>
              <a:ext cx="299" cy="584"/>
            </a:xfrm>
            <a:custGeom>
              <a:avLst/>
              <a:gdLst/>
              <a:ahLst/>
              <a:cxnLst/>
              <a:rect l="l" t="t" r="r" b="b"/>
              <a:pathLst>
                <a:path w="22" h="43" extrusionOk="0">
                  <a:moveTo>
                    <a:pt x="0" y="1"/>
                  </a:moveTo>
                  <a:lnTo>
                    <a:pt x="21"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1"/>
            <p:cNvSpPr/>
            <p:nvPr/>
          </p:nvSpPr>
          <p:spPr>
            <a:xfrm>
              <a:off x="1621548" y="2026879"/>
              <a:ext cx="434" cy="815"/>
            </a:xfrm>
            <a:custGeom>
              <a:avLst/>
              <a:gdLst/>
              <a:ahLst/>
              <a:cxnLst/>
              <a:rect l="l" t="t" r="r" b="b"/>
              <a:pathLst>
                <a:path w="32" h="60" extrusionOk="0">
                  <a:moveTo>
                    <a:pt x="0" y="0"/>
                  </a:moveTo>
                  <a:lnTo>
                    <a:pt x="32"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1"/>
            <p:cNvSpPr/>
            <p:nvPr/>
          </p:nvSpPr>
          <p:spPr>
            <a:xfrm>
              <a:off x="1621073" y="2025928"/>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1"/>
            <p:cNvSpPr/>
            <p:nvPr/>
          </p:nvSpPr>
          <p:spPr>
            <a:xfrm>
              <a:off x="1620123" y="2024122"/>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1"/>
            <p:cNvSpPr/>
            <p:nvPr/>
          </p:nvSpPr>
          <p:spPr>
            <a:xfrm>
              <a:off x="1619403" y="2022642"/>
              <a:ext cx="299" cy="638"/>
            </a:xfrm>
            <a:custGeom>
              <a:avLst/>
              <a:gdLst/>
              <a:ahLst/>
              <a:cxnLst/>
              <a:rect l="l" t="t" r="r" b="b"/>
              <a:pathLst>
                <a:path w="22" h="47" extrusionOk="0">
                  <a:moveTo>
                    <a:pt x="1" y="1"/>
                  </a:moveTo>
                  <a:cubicBezTo>
                    <a:pt x="8" y="15"/>
                    <a:pt x="15" y="32"/>
                    <a:pt x="22" y="46"/>
                  </a:cubicBezTo>
                  <a:cubicBezTo>
                    <a:pt x="15" y="32"/>
                    <a:pt x="8"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1"/>
            <p:cNvSpPr/>
            <p:nvPr/>
          </p:nvSpPr>
          <p:spPr>
            <a:xfrm>
              <a:off x="1619457" y="2004449"/>
              <a:ext cx="14" cy="54"/>
            </a:xfrm>
            <a:custGeom>
              <a:avLst/>
              <a:gdLst/>
              <a:ahLst/>
              <a:cxnLst/>
              <a:rect l="l" t="t" r="r" b="b"/>
              <a:pathLst>
                <a:path w="1" h="4" extrusionOk="0">
                  <a:moveTo>
                    <a:pt x="0" y="4"/>
                  </a:moveTo>
                  <a:lnTo>
                    <a:pt x="0" y="0"/>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1"/>
            <p:cNvSpPr/>
            <p:nvPr/>
          </p:nvSpPr>
          <p:spPr>
            <a:xfrm>
              <a:off x="1641466" y="2001964"/>
              <a:ext cx="20488" cy="25689"/>
            </a:xfrm>
            <a:custGeom>
              <a:avLst/>
              <a:gdLst/>
              <a:ahLst/>
              <a:cxnLst/>
              <a:rect l="l" t="t" r="r" b="b"/>
              <a:pathLst>
                <a:path w="1509" h="1892" extrusionOk="0">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1"/>
            <p:cNvSpPr/>
            <p:nvPr/>
          </p:nvSpPr>
          <p:spPr>
            <a:xfrm>
              <a:off x="1659470" y="2015473"/>
              <a:ext cx="258" cy="299"/>
            </a:xfrm>
            <a:custGeom>
              <a:avLst/>
              <a:gdLst/>
              <a:ahLst/>
              <a:cxnLst/>
              <a:rect l="l" t="t" r="r" b="b"/>
              <a:pathLst>
                <a:path w="19" h="22" extrusionOk="0">
                  <a:moveTo>
                    <a:pt x="18"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1"/>
            <p:cNvSpPr/>
            <p:nvPr/>
          </p:nvSpPr>
          <p:spPr>
            <a:xfrm>
              <a:off x="1656714" y="2018936"/>
              <a:ext cx="163" cy="258"/>
            </a:xfrm>
            <a:custGeom>
              <a:avLst/>
              <a:gdLst/>
              <a:ahLst/>
              <a:cxnLst/>
              <a:rect l="l" t="t" r="r" b="b"/>
              <a:pathLst>
                <a:path w="12" h="19" extrusionOk="0">
                  <a:moveTo>
                    <a:pt x="1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1"/>
            <p:cNvSpPr/>
            <p:nvPr/>
          </p:nvSpPr>
          <p:spPr>
            <a:xfrm>
              <a:off x="1660760" y="2014143"/>
              <a:ext cx="149" cy="204"/>
            </a:xfrm>
            <a:custGeom>
              <a:avLst/>
              <a:gdLst/>
              <a:ahLst/>
              <a:cxnLst/>
              <a:rect l="l" t="t" r="r" b="b"/>
              <a:pathLst>
                <a:path w="11" h="15" extrusionOk="0">
                  <a:moveTo>
                    <a:pt x="11"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1"/>
            <p:cNvSpPr/>
            <p:nvPr/>
          </p:nvSpPr>
          <p:spPr>
            <a:xfrm>
              <a:off x="1654487" y="2022412"/>
              <a:ext cx="204" cy="339"/>
            </a:xfrm>
            <a:custGeom>
              <a:avLst/>
              <a:gdLst/>
              <a:ahLst/>
              <a:cxnLst/>
              <a:rect l="l" t="t" r="r" b="b"/>
              <a:pathLst>
                <a:path w="15" h="25" extrusionOk="0">
                  <a:moveTo>
                    <a:pt x="14"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1"/>
            <p:cNvSpPr/>
            <p:nvPr/>
          </p:nvSpPr>
          <p:spPr>
            <a:xfrm>
              <a:off x="1660095" y="2014808"/>
              <a:ext cx="244" cy="244"/>
            </a:xfrm>
            <a:custGeom>
              <a:avLst/>
              <a:gdLst/>
              <a:ahLst/>
              <a:cxnLst/>
              <a:rect l="l" t="t" r="r" b="b"/>
              <a:pathLst>
                <a:path w="18" h="18" extrusionOk="0">
                  <a:moveTo>
                    <a:pt x="18"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1"/>
            <p:cNvSpPr/>
            <p:nvPr/>
          </p:nvSpPr>
          <p:spPr>
            <a:xfrm>
              <a:off x="1655478" y="2020646"/>
              <a:ext cx="204" cy="394"/>
            </a:xfrm>
            <a:custGeom>
              <a:avLst/>
              <a:gdLst/>
              <a:ahLst/>
              <a:cxnLst/>
              <a:rect l="l" t="t" r="r" b="b"/>
              <a:pathLst>
                <a:path w="15" h="29" extrusionOk="0">
                  <a:moveTo>
                    <a:pt x="15" y="1"/>
                  </a:moveTo>
                  <a:lnTo>
                    <a:pt x="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1"/>
            <p:cNvSpPr/>
            <p:nvPr/>
          </p:nvSpPr>
          <p:spPr>
            <a:xfrm>
              <a:off x="1654962" y="2021556"/>
              <a:ext cx="204" cy="339"/>
            </a:xfrm>
            <a:custGeom>
              <a:avLst/>
              <a:gdLst/>
              <a:ahLst/>
              <a:cxnLst/>
              <a:rect l="l" t="t" r="r" b="b"/>
              <a:pathLst>
                <a:path w="15" h="25" extrusionOk="0">
                  <a:moveTo>
                    <a:pt x="14"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1"/>
            <p:cNvSpPr/>
            <p:nvPr/>
          </p:nvSpPr>
          <p:spPr>
            <a:xfrm>
              <a:off x="1656049" y="2019791"/>
              <a:ext cx="258" cy="353"/>
            </a:xfrm>
            <a:custGeom>
              <a:avLst/>
              <a:gdLst/>
              <a:ahLst/>
              <a:cxnLst/>
              <a:rect l="l" t="t" r="r" b="b"/>
              <a:pathLst>
                <a:path w="19" h="26" extrusionOk="0">
                  <a:moveTo>
                    <a:pt x="18"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1"/>
            <p:cNvSpPr/>
            <p:nvPr/>
          </p:nvSpPr>
          <p:spPr>
            <a:xfrm>
              <a:off x="1645933" y="2026634"/>
              <a:ext cx="4711" cy="774"/>
            </a:xfrm>
            <a:custGeom>
              <a:avLst/>
              <a:gdLst/>
              <a:ahLst/>
              <a:cxnLst/>
              <a:rect l="l" t="t" r="r" b="b"/>
              <a:pathLst>
                <a:path w="347" h="57" extrusionOk="0">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1"/>
            <p:cNvSpPr/>
            <p:nvPr/>
          </p:nvSpPr>
          <p:spPr>
            <a:xfrm>
              <a:off x="1658194" y="2017035"/>
              <a:ext cx="204" cy="258"/>
            </a:xfrm>
            <a:custGeom>
              <a:avLst/>
              <a:gdLst/>
              <a:ahLst/>
              <a:cxnLst/>
              <a:rect l="l" t="t" r="r" b="b"/>
              <a:pathLst>
                <a:path w="15" h="19" extrusionOk="0">
                  <a:moveTo>
                    <a:pt x="14"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1"/>
            <p:cNvSpPr/>
            <p:nvPr/>
          </p:nvSpPr>
          <p:spPr>
            <a:xfrm>
              <a:off x="1645268" y="2027395"/>
              <a:ext cx="489" cy="109"/>
            </a:xfrm>
            <a:custGeom>
              <a:avLst/>
              <a:gdLst/>
              <a:ahLst/>
              <a:cxnLst/>
              <a:rect l="l" t="t" r="r" b="b"/>
              <a:pathLst>
                <a:path w="36" h="8" extrusionOk="0">
                  <a:moveTo>
                    <a:pt x="3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1"/>
            <p:cNvSpPr/>
            <p:nvPr/>
          </p:nvSpPr>
          <p:spPr>
            <a:xfrm>
              <a:off x="1658859" y="2016234"/>
              <a:ext cx="244" cy="299"/>
            </a:xfrm>
            <a:custGeom>
              <a:avLst/>
              <a:gdLst/>
              <a:ahLst/>
              <a:cxnLst/>
              <a:rect l="l" t="t" r="r" b="b"/>
              <a:pathLst>
                <a:path w="18" h="22" extrusionOk="0">
                  <a:moveTo>
                    <a:pt x="18"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1"/>
            <p:cNvSpPr/>
            <p:nvPr/>
          </p:nvSpPr>
          <p:spPr>
            <a:xfrm>
              <a:off x="1661371" y="2013613"/>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1"/>
            <p:cNvSpPr/>
            <p:nvPr/>
          </p:nvSpPr>
          <p:spPr>
            <a:xfrm>
              <a:off x="1654107" y="2023308"/>
              <a:ext cx="149" cy="299"/>
            </a:xfrm>
            <a:custGeom>
              <a:avLst/>
              <a:gdLst/>
              <a:ahLst/>
              <a:cxnLst/>
              <a:rect l="l" t="t" r="r" b="b"/>
              <a:pathLst>
                <a:path w="11" h="22" extrusionOk="0">
                  <a:moveTo>
                    <a:pt x="11" y="1"/>
                  </a:moveTo>
                  <a:cubicBezTo>
                    <a:pt x="7" y="8"/>
                    <a:pt x="4" y="15"/>
                    <a:pt x="0" y="22"/>
                  </a:cubicBezTo>
                  <a:cubicBezTo>
                    <a:pt x="4" y="15"/>
                    <a:pt x="7"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1"/>
            <p:cNvSpPr/>
            <p:nvPr/>
          </p:nvSpPr>
          <p:spPr>
            <a:xfrm>
              <a:off x="1641697" y="2026919"/>
              <a:ext cx="3476" cy="733"/>
            </a:xfrm>
            <a:custGeom>
              <a:avLst/>
              <a:gdLst/>
              <a:ahLst/>
              <a:cxnLst/>
              <a:rect l="l" t="t" r="r" b="b"/>
              <a:pathLst>
                <a:path w="256" h="54" extrusionOk="0">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1"/>
            <p:cNvSpPr/>
            <p:nvPr/>
          </p:nvSpPr>
          <p:spPr>
            <a:xfrm>
              <a:off x="1643123" y="2023688"/>
              <a:ext cx="68" cy="163"/>
            </a:xfrm>
            <a:custGeom>
              <a:avLst/>
              <a:gdLst/>
              <a:ahLst/>
              <a:cxnLst/>
              <a:rect l="l" t="t" r="r" b="b"/>
              <a:pathLst>
                <a:path w="5" h="12" extrusionOk="0">
                  <a:moveTo>
                    <a:pt x="1"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1"/>
            <p:cNvSpPr/>
            <p:nvPr/>
          </p:nvSpPr>
          <p:spPr>
            <a:xfrm>
              <a:off x="1643082" y="2023837"/>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1"/>
            <p:cNvSpPr/>
            <p:nvPr/>
          </p:nvSpPr>
          <p:spPr>
            <a:xfrm>
              <a:off x="1642458" y="2013097"/>
              <a:ext cx="1344" cy="8798"/>
            </a:xfrm>
            <a:custGeom>
              <a:avLst/>
              <a:gdLst/>
              <a:ahLst/>
              <a:cxnLst/>
              <a:rect l="l" t="t" r="r" b="b"/>
              <a:pathLst>
                <a:path w="99" h="648" extrusionOk="0">
                  <a:moveTo>
                    <a:pt x="1" y="1"/>
                  </a:moveTo>
                  <a:lnTo>
                    <a:pt x="1" y="1"/>
                  </a:lnTo>
                  <a:cubicBezTo>
                    <a:pt x="74" y="183"/>
                    <a:pt x="95" y="473"/>
                    <a:pt x="85" y="648"/>
                  </a:cubicBezTo>
                  <a:cubicBezTo>
                    <a:pt x="99" y="473"/>
                    <a:pt x="74" y="18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1"/>
            <p:cNvSpPr/>
            <p:nvPr/>
          </p:nvSpPr>
          <p:spPr>
            <a:xfrm>
              <a:off x="1644128" y="2004353"/>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1"/>
            <p:cNvSpPr/>
            <p:nvPr/>
          </p:nvSpPr>
          <p:spPr>
            <a:xfrm>
              <a:off x="1644358" y="200378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1"/>
            <p:cNvSpPr/>
            <p:nvPr/>
          </p:nvSpPr>
          <p:spPr>
            <a:xfrm>
              <a:off x="1644834" y="2002059"/>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1"/>
            <p:cNvSpPr/>
            <p:nvPr/>
          </p:nvSpPr>
          <p:spPr>
            <a:xfrm>
              <a:off x="1644033" y="2004544"/>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1"/>
            <p:cNvSpPr/>
            <p:nvPr/>
          </p:nvSpPr>
          <p:spPr>
            <a:xfrm>
              <a:off x="1643028" y="2023878"/>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1"/>
            <p:cNvSpPr/>
            <p:nvPr/>
          </p:nvSpPr>
          <p:spPr>
            <a:xfrm>
              <a:off x="1643693" y="2005114"/>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1"/>
            <p:cNvSpPr/>
            <p:nvPr/>
          </p:nvSpPr>
          <p:spPr>
            <a:xfrm>
              <a:off x="1644453" y="2003389"/>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1"/>
            <p:cNvSpPr/>
            <p:nvPr/>
          </p:nvSpPr>
          <p:spPr>
            <a:xfrm>
              <a:off x="1642607" y="2024598"/>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1"/>
            <p:cNvSpPr/>
            <p:nvPr/>
          </p:nvSpPr>
          <p:spPr>
            <a:xfrm>
              <a:off x="1642987" y="2024027"/>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1"/>
            <p:cNvSpPr/>
            <p:nvPr/>
          </p:nvSpPr>
          <p:spPr>
            <a:xfrm>
              <a:off x="1642702" y="202440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1"/>
            <p:cNvSpPr/>
            <p:nvPr/>
          </p:nvSpPr>
          <p:spPr>
            <a:xfrm>
              <a:off x="1643652" y="200520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1"/>
            <p:cNvSpPr/>
            <p:nvPr/>
          </p:nvSpPr>
          <p:spPr>
            <a:xfrm>
              <a:off x="1642838" y="2024258"/>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1"/>
            <p:cNvSpPr/>
            <p:nvPr/>
          </p:nvSpPr>
          <p:spPr>
            <a:xfrm>
              <a:off x="1643408" y="2021882"/>
              <a:ext cx="163" cy="1113"/>
            </a:xfrm>
            <a:custGeom>
              <a:avLst/>
              <a:gdLst/>
              <a:ahLst/>
              <a:cxnLst/>
              <a:rect l="l" t="t" r="r" b="b"/>
              <a:pathLst>
                <a:path w="12" h="82" extrusionOk="0">
                  <a:moveTo>
                    <a:pt x="1" y="81"/>
                  </a:moveTo>
                  <a:cubicBezTo>
                    <a:pt x="4" y="53"/>
                    <a:pt x="11" y="29"/>
                    <a:pt x="11" y="1"/>
                  </a:cubicBezTo>
                  <a:cubicBezTo>
                    <a:pt x="11" y="29"/>
                    <a:pt x="4" y="53"/>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1"/>
            <p:cNvSpPr/>
            <p:nvPr/>
          </p:nvSpPr>
          <p:spPr>
            <a:xfrm>
              <a:off x="1644698" y="2002588"/>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1"/>
            <p:cNvSpPr/>
            <p:nvPr/>
          </p:nvSpPr>
          <p:spPr>
            <a:xfrm>
              <a:off x="1643937" y="2004734"/>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1"/>
            <p:cNvSpPr/>
            <p:nvPr/>
          </p:nvSpPr>
          <p:spPr>
            <a:xfrm>
              <a:off x="1642267" y="20252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1"/>
            <p:cNvSpPr/>
            <p:nvPr/>
          </p:nvSpPr>
          <p:spPr>
            <a:xfrm>
              <a:off x="1644603" y="2003009"/>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1"/>
            <p:cNvSpPr/>
            <p:nvPr/>
          </p:nvSpPr>
          <p:spPr>
            <a:xfrm>
              <a:off x="1642892" y="2024122"/>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1"/>
            <p:cNvSpPr/>
            <p:nvPr/>
          </p:nvSpPr>
          <p:spPr>
            <a:xfrm>
              <a:off x="1643598" y="200525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1"/>
            <p:cNvSpPr/>
            <p:nvPr/>
          </p:nvSpPr>
          <p:spPr>
            <a:xfrm>
              <a:off x="1643842" y="200486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1"/>
            <p:cNvSpPr/>
            <p:nvPr/>
          </p:nvSpPr>
          <p:spPr>
            <a:xfrm>
              <a:off x="1642458" y="202488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1"/>
            <p:cNvSpPr/>
            <p:nvPr/>
          </p:nvSpPr>
          <p:spPr>
            <a:xfrm>
              <a:off x="1643747" y="2004964"/>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1"/>
            <p:cNvSpPr/>
            <p:nvPr/>
          </p:nvSpPr>
          <p:spPr>
            <a:xfrm>
              <a:off x="1415781" y="1868483"/>
              <a:ext cx="74445" cy="23055"/>
            </a:xfrm>
            <a:custGeom>
              <a:avLst/>
              <a:gdLst/>
              <a:ahLst/>
              <a:cxnLst/>
              <a:rect l="l" t="t" r="r" b="b"/>
              <a:pathLst>
                <a:path w="5483" h="1698" extrusionOk="0">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1"/>
            <p:cNvSpPr/>
            <p:nvPr/>
          </p:nvSpPr>
          <p:spPr>
            <a:xfrm>
              <a:off x="1460410" y="1905007"/>
              <a:ext cx="815" cy="434"/>
            </a:xfrm>
            <a:custGeom>
              <a:avLst/>
              <a:gdLst/>
              <a:ahLst/>
              <a:cxnLst/>
              <a:rect l="l" t="t" r="r" b="b"/>
              <a:pathLst>
                <a:path w="60" h="32" extrusionOk="0">
                  <a:moveTo>
                    <a:pt x="56" y="0"/>
                  </a:moveTo>
                  <a:lnTo>
                    <a:pt x="0" y="32"/>
                  </a:lnTo>
                  <a:lnTo>
                    <a:pt x="0" y="32"/>
                  </a:lnTo>
                  <a:lnTo>
                    <a:pt x="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1"/>
            <p:cNvSpPr/>
            <p:nvPr/>
          </p:nvSpPr>
          <p:spPr>
            <a:xfrm>
              <a:off x="1461402" y="1905075"/>
              <a:ext cx="13333" cy="3286"/>
            </a:xfrm>
            <a:custGeom>
              <a:avLst/>
              <a:gdLst/>
              <a:ahLst/>
              <a:cxnLst/>
              <a:rect l="l" t="t" r="r" b="b"/>
              <a:pathLst>
                <a:path w="982" h="242" extrusionOk="0">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1"/>
            <p:cNvSpPr/>
            <p:nvPr/>
          </p:nvSpPr>
          <p:spPr>
            <a:xfrm>
              <a:off x="1545446" y="1904002"/>
              <a:ext cx="11039" cy="3720"/>
            </a:xfrm>
            <a:custGeom>
              <a:avLst/>
              <a:gdLst/>
              <a:ahLst/>
              <a:cxnLst/>
              <a:rect l="l" t="t" r="r" b="b"/>
              <a:pathLst>
                <a:path w="813" h="274" extrusionOk="0">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1"/>
            <p:cNvSpPr/>
            <p:nvPr/>
          </p:nvSpPr>
          <p:spPr>
            <a:xfrm>
              <a:off x="1591976" y="2466518"/>
              <a:ext cx="8907" cy="7115"/>
            </a:xfrm>
            <a:custGeom>
              <a:avLst/>
              <a:gdLst/>
              <a:ahLst/>
              <a:cxnLst/>
              <a:rect l="l" t="t" r="r" b="b"/>
              <a:pathLst>
                <a:path w="656" h="524" extrusionOk="0">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1"/>
            <p:cNvSpPr/>
            <p:nvPr/>
          </p:nvSpPr>
          <p:spPr>
            <a:xfrm>
              <a:off x="1602621" y="2468718"/>
              <a:ext cx="10862" cy="5540"/>
            </a:xfrm>
            <a:custGeom>
              <a:avLst/>
              <a:gdLst/>
              <a:ahLst/>
              <a:cxnLst/>
              <a:rect l="l" t="t" r="r" b="b"/>
              <a:pathLst>
                <a:path w="800" h="408" extrusionOk="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1"/>
            <p:cNvSpPr/>
            <p:nvPr/>
          </p:nvSpPr>
          <p:spPr>
            <a:xfrm>
              <a:off x="1441633" y="2034672"/>
              <a:ext cx="41181" cy="45838"/>
            </a:xfrm>
            <a:custGeom>
              <a:avLst/>
              <a:gdLst/>
              <a:ahLst/>
              <a:cxnLst/>
              <a:rect l="l" t="t" r="r" b="b"/>
              <a:pathLst>
                <a:path w="3033" h="3376" extrusionOk="0">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1"/>
            <p:cNvSpPr/>
            <p:nvPr/>
          </p:nvSpPr>
          <p:spPr>
            <a:xfrm>
              <a:off x="1464633" y="2038813"/>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1"/>
            <p:cNvSpPr/>
            <p:nvPr/>
          </p:nvSpPr>
          <p:spPr>
            <a:xfrm>
              <a:off x="1462501" y="2038053"/>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1"/>
            <p:cNvSpPr/>
            <p:nvPr/>
          </p:nvSpPr>
          <p:spPr>
            <a:xfrm>
              <a:off x="1475767" y="2042140"/>
              <a:ext cx="244" cy="244"/>
            </a:xfrm>
            <a:custGeom>
              <a:avLst/>
              <a:gdLst/>
              <a:ahLst/>
              <a:cxnLst/>
              <a:rect l="l" t="t" r="r" b="b"/>
              <a:pathLst>
                <a:path w="18" h="18" extrusionOk="0">
                  <a:moveTo>
                    <a:pt x="0" y="18"/>
                  </a:moveTo>
                  <a:cubicBezTo>
                    <a:pt x="7" y="11"/>
                    <a:pt x="11" y="7"/>
                    <a:pt x="18" y="0"/>
                  </a:cubicBezTo>
                  <a:cubicBezTo>
                    <a:pt x="11" y="7"/>
                    <a:pt x="7"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1"/>
            <p:cNvSpPr/>
            <p:nvPr/>
          </p:nvSpPr>
          <p:spPr>
            <a:xfrm>
              <a:off x="1463112" y="2038338"/>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1"/>
            <p:cNvSpPr/>
            <p:nvPr/>
          </p:nvSpPr>
          <p:spPr>
            <a:xfrm>
              <a:off x="1464158" y="2038718"/>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1"/>
            <p:cNvSpPr/>
            <p:nvPr/>
          </p:nvSpPr>
          <p:spPr>
            <a:xfrm>
              <a:off x="1463642" y="2038569"/>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1"/>
            <p:cNvSpPr/>
            <p:nvPr/>
          </p:nvSpPr>
          <p:spPr>
            <a:xfrm>
              <a:off x="1478048" y="2043891"/>
              <a:ext cx="149" cy="163"/>
            </a:xfrm>
            <a:custGeom>
              <a:avLst/>
              <a:gdLst/>
              <a:ahLst/>
              <a:cxnLst/>
              <a:rect l="l" t="t" r="r" b="b"/>
              <a:pathLst>
                <a:path w="11" h="12" extrusionOk="0">
                  <a:moveTo>
                    <a:pt x="0"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1"/>
            <p:cNvSpPr/>
            <p:nvPr/>
          </p:nvSpPr>
          <p:spPr>
            <a:xfrm>
              <a:off x="1478428" y="2044326"/>
              <a:ext cx="1670" cy="1819"/>
            </a:xfrm>
            <a:custGeom>
              <a:avLst/>
              <a:gdLst/>
              <a:ahLst/>
              <a:cxnLst/>
              <a:rect l="l" t="t" r="r" b="b"/>
              <a:pathLst>
                <a:path w="123" h="134" extrusionOk="0">
                  <a:moveTo>
                    <a:pt x="0" y="1"/>
                  </a:moveTo>
                  <a:lnTo>
                    <a:pt x="0" y="1"/>
                  </a:lnTo>
                  <a:cubicBezTo>
                    <a:pt x="49" y="49"/>
                    <a:pt x="91" y="98"/>
                    <a:pt x="116" y="130"/>
                  </a:cubicBezTo>
                  <a:lnTo>
                    <a:pt x="123" y="133"/>
                  </a:lnTo>
                  <a:cubicBezTo>
                    <a:pt x="98" y="105"/>
                    <a:pt x="53" y="53"/>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1"/>
            <p:cNvSpPr/>
            <p:nvPr/>
          </p:nvSpPr>
          <p:spPr>
            <a:xfrm>
              <a:off x="1459026" y="2036152"/>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1"/>
            <p:cNvSpPr/>
            <p:nvPr/>
          </p:nvSpPr>
          <p:spPr>
            <a:xfrm>
              <a:off x="1457559" y="2035147"/>
              <a:ext cx="244" cy="163"/>
            </a:xfrm>
            <a:custGeom>
              <a:avLst/>
              <a:gdLst/>
              <a:ahLst/>
              <a:cxnLst/>
              <a:rect l="l" t="t" r="r" b="b"/>
              <a:pathLst>
                <a:path w="18" h="12" extrusionOk="0">
                  <a:moveTo>
                    <a:pt x="0"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1"/>
            <p:cNvSpPr/>
            <p:nvPr/>
          </p:nvSpPr>
          <p:spPr>
            <a:xfrm>
              <a:off x="1458265" y="2035622"/>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1"/>
            <p:cNvSpPr/>
            <p:nvPr/>
          </p:nvSpPr>
          <p:spPr>
            <a:xfrm>
              <a:off x="1477192" y="2043090"/>
              <a:ext cx="434" cy="394"/>
            </a:xfrm>
            <a:custGeom>
              <a:avLst/>
              <a:gdLst/>
              <a:ahLst/>
              <a:cxnLst/>
              <a:rect l="l" t="t" r="r" b="b"/>
              <a:pathLst>
                <a:path w="32" h="29" extrusionOk="0">
                  <a:moveTo>
                    <a:pt x="0" y="0"/>
                  </a:moveTo>
                  <a:lnTo>
                    <a:pt x="32"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1"/>
            <p:cNvSpPr/>
            <p:nvPr/>
          </p:nvSpPr>
          <p:spPr>
            <a:xfrm>
              <a:off x="1460356" y="2036912"/>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1"/>
            <p:cNvSpPr/>
            <p:nvPr/>
          </p:nvSpPr>
          <p:spPr>
            <a:xfrm>
              <a:off x="1456935" y="2034726"/>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1"/>
            <p:cNvSpPr/>
            <p:nvPr/>
          </p:nvSpPr>
          <p:spPr>
            <a:xfrm>
              <a:off x="1459691" y="2036532"/>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1"/>
            <p:cNvSpPr/>
            <p:nvPr/>
          </p:nvSpPr>
          <p:spPr>
            <a:xfrm>
              <a:off x="1461021" y="2037293"/>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1"/>
            <p:cNvSpPr/>
            <p:nvPr/>
          </p:nvSpPr>
          <p:spPr>
            <a:xfrm>
              <a:off x="1461687" y="2037673"/>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1"/>
            <p:cNvSpPr/>
            <p:nvPr/>
          </p:nvSpPr>
          <p:spPr>
            <a:xfrm>
              <a:off x="1452522" y="2077971"/>
              <a:ext cx="299" cy="394"/>
            </a:xfrm>
            <a:custGeom>
              <a:avLst/>
              <a:gdLst/>
              <a:ahLst/>
              <a:cxnLst/>
              <a:rect l="l" t="t" r="r" b="b"/>
              <a:pathLst>
                <a:path w="22" h="29" extrusionOk="0">
                  <a:moveTo>
                    <a:pt x="0" y="1"/>
                  </a:moveTo>
                  <a:lnTo>
                    <a:pt x="0" y="1"/>
                  </a:lnTo>
                  <a:cubicBezTo>
                    <a:pt x="7" y="11"/>
                    <a:pt x="14" y="18"/>
                    <a:pt x="21" y="29"/>
                  </a:cubicBezTo>
                  <a:cubicBezTo>
                    <a:pt x="14" y="18"/>
                    <a:pt x="7"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1"/>
            <p:cNvSpPr/>
            <p:nvPr/>
          </p:nvSpPr>
          <p:spPr>
            <a:xfrm>
              <a:off x="1480084" y="2046131"/>
              <a:ext cx="733" cy="815"/>
            </a:xfrm>
            <a:custGeom>
              <a:avLst/>
              <a:gdLst/>
              <a:ahLst/>
              <a:cxnLst/>
              <a:rect l="l" t="t" r="r" b="b"/>
              <a:pathLst>
                <a:path w="54" h="60" extrusionOk="0">
                  <a:moveTo>
                    <a:pt x="1" y="0"/>
                  </a:moveTo>
                  <a:lnTo>
                    <a:pt x="25" y="28"/>
                  </a:lnTo>
                  <a:lnTo>
                    <a:pt x="53" y="60"/>
                  </a:lnTo>
                  <a:lnTo>
                    <a:pt x="15" y="14"/>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1"/>
            <p:cNvSpPr/>
            <p:nvPr/>
          </p:nvSpPr>
          <p:spPr>
            <a:xfrm>
              <a:off x="1449100" y="2076925"/>
              <a:ext cx="530" cy="109"/>
            </a:xfrm>
            <a:custGeom>
              <a:avLst/>
              <a:gdLst/>
              <a:ahLst/>
              <a:cxnLst/>
              <a:rect l="l" t="t" r="r" b="b"/>
              <a:pathLst>
                <a:path w="39" h="8" extrusionOk="0">
                  <a:moveTo>
                    <a:pt x="39"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1"/>
            <p:cNvSpPr/>
            <p:nvPr/>
          </p:nvSpPr>
          <p:spPr>
            <a:xfrm>
              <a:off x="1446724" y="2070462"/>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1"/>
            <p:cNvSpPr/>
            <p:nvPr/>
          </p:nvSpPr>
          <p:spPr>
            <a:xfrm>
              <a:off x="1451897" y="2077400"/>
              <a:ext cx="258" cy="204"/>
            </a:xfrm>
            <a:custGeom>
              <a:avLst/>
              <a:gdLst/>
              <a:ahLst/>
              <a:cxnLst/>
              <a:rect l="l" t="t" r="r" b="b"/>
              <a:pathLst>
                <a:path w="19" h="15" extrusionOk="0">
                  <a:moveTo>
                    <a:pt x="1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1"/>
            <p:cNvSpPr/>
            <p:nvPr/>
          </p:nvSpPr>
          <p:spPr>
            <a:xfrm>
              <a:off x="1447390" y="2071698"/>
              <a:ext cx="54" cy="163"/>
            </a:xfrm>
            <a:custGeom>
              <a:avLst/>
              <a:gdLst/>
              <a:ahLst/>
              <a:cxnLst/>
              <a:rect l="l" t="t" r="r" b="b"/>
              <a:pathLst>
                <a:path w="4" h="12" extrusionOk="0">
                  <a:moveTo>
                    <a:pt x="0" y="1"/>
                  </a:moveTo>
                  <a:lnTo>
                    <a:pt x="0" y="1"/>
                  </a:lnTo>
                  <a:cubicBezTo>
                    <a:pt x="0" y="4"/>
                    <a:pt x="4" y="11"/>
                    <a:pt x="4" y="11"/>
                  </a:cubicBezTo>
                  <a:cubicBezTo>
                    <a:pt x="4"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1"/>
            <p:cNvSpPr/>
            <p:nvPr/>
          </p:nvSpPr>
          <p:spPr>
            <a:xfrm>
              <a:off x="1447104" y="2071087"/>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1"/>
            <p:cNvSpPr/>
            <p:nvPr/>
          </p:nvSpPr>
          <p:spPr>
            <a:xfrm>
              <a:off x="1447580" y="2072933"/>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1"/>
            <p:cNvSpPr/>
            <p:nvPr/>
          </p:nvSpPr>
          <p:spPr>
            <a:xfrm>
              <a:off x="1482705" y="2049974"/>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1"/>
            <p:cNvSpPr/>
            <p:nvPr/>
          </p:nvSpPr>
          <p:spPr>
            <a:xfrm>
              <a:off x="1452807" y="2078351"/>
              <a:ext cx="1534" cy="1819"/>
            </a:xfrm>
            <a:custGeom>
              <a:avLst/>
              <a:gdLst/>
              <a:ahLst/>
              <a:cxnLst/>
              <a:rect l="l" t="t" r="r" b="b"/>
              <a:pathLst>
                <a:path w="113" h="134" extrusionOk="0">
                  <a:moveTo>
                    <a:pt x="0" y="1"/>
                  </a:moveTo>
                  <a:lnTo>
                    <a:pt x="0" y="1"/>
                  </a:lnTo>
                  <a:cubicBezTo>
                    <a:pt x="35" y="50"/>
                    <a:pt x="70" y="92"/>
                    <a:pt x="112" y="134"/>
                  </a:cubicBezTo>
                  <a:cubicBezTo>
                    <a:pt x="70" y="92"/>
                    <a:pt x="35" y="4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1"/>
            <p:cNvSpPr/>
            <p:nvPr/>
          </p:nvSpPr>
          <p:spPr>
            <a:xfrm>
              <a:off x="1482460" y="2050313"/>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1"/>
            <p:cNvSpPr/>
            <p:nvPr/>
          </p:nvSpPr>
          <p:spPr>
            <a:xfrm>
              <a:off x="1482610" y="2050123"/>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1"/>
            <p:cNvSpPr/>
            <p:nvPr/>
          </p:nvSpPr>
          <p:spPr>
            <a:xfrm>
              <a:off x="1447390" y="2073463"/>
              <a:ext cx="54" cy="149"/>
            </a:xfrm>
            <a:custGeom>
              <a:avLst/>
              <a:gdLst/>
              <a:ahLst/>
              <a:cxnLst/>
              <a:rect l="l" t="t" r="r" b="b"/>
              <a:pathLst>
                <a:path w="4" h="11" extrusionOk="0">
                  <a:moveTo>
                    <a:pt x="4" y="0"/>
                  </a:moveTo>
                  <a:lnTo>
                    <a:pt x="4" y="0"/>
                  </a:lnTo>
                  <a:cubicBezTo>
                    <a:pt x="4" y="4"/>
                    <a:pt x="0" y="7"/>
                    <a:pt x="0" y="11"/>
                  </a:cubicBezTo>
                  <a:cubicBezTo>
                    <a:pt x="4" y="7"/>
                    <a:pt x="4"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1"/>
            <p:cNvSpPr/>
            <p:nvPr/>
          </p:nvSpPr>
          <p:spPr>
            <a:xfrm>
              <a:off x="1481320" y="2047598"/>
              <a:ext cx="1453" cy="2295"/>
            </a:xfrm>
            <a:custGeom>
              <a:avLst/>
              <a:gdLst/>
              <a:ahLst/>
              <a:cxnLst/>
              <a:rect l="l" t="t" r="r" b="b"/>
              <a:pathLst>
                <a:path w="107" h="169" extrusionOk="0">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1"/>
            <p:cNvSpPr/>
            <p:nvPr/>
          </p:nvSpPr>
          <p:spPr>
            <a:xfrm>
              <a:off x="1451571" y="2077170"/>
              <a:ext cx="299" cy="204"/>
            </a:xfrm>
            <a:custGeom>
              <a:avLst/>
              <a:gdLst/>
              <a:ahLst/>
              <a:cxnLst/>
              <a:rect l="l" t="t" r="r" b="b"/>
              <a:pathLst>
                <a:path w="22" h="15" extrusionOk="0">
                  <a:moveTo>
                    <a:pt x="21" y="14"/>
                  </a:moveTo>
                  <a:cubicBezTo>
                    <a:pt x="14" y="7"/>
                    <a:pt x="7" y="4"/>
                    <a:pt x="0" y="0"/>
                  </a:cubicBezTo>
                  <a:cubicBezTo>
                    <a:pt x="7" y="4"/>
                    <a:pt x="14" y="7"/>
                    <a:pt x="2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1"/>
            <p:cNvSpPr/>
            <p:nvPr/>
          </p:nvSpPr>
          <p:spPr>
            <a:xfrm>
              <a:off x="1450947" y="2076980"/>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1"/>
            <p:cNvSpPr/>
            <p:nvPr/>
          </p:nvSpPr>
          <p:spPr>
            <a:xfrm>
              <a:off x="1452237" y="2077645"/>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1"/>
            <p:cNvSpPr/>
            <p:nvPr/>
          </p:nvSpPr>
          <p:spPr>
            <a:xfrm>
              <a:off x="1449671" y="2076884"/>
              <a:ext cx="625" cy="54"/>
            </a:xfrm>
            <a:custGeom>
              <a:avLst/>
              <a:gdLst/>
              <a:ahLst/>
              <a:cxnLst/>
              <a:rect l="l" t="t" r="r" b="b"/>
              <a:pathLst>
                <a:path w="46" h="4" extrusionOk="0">
                  <a:moveTo>
                    <a:pt x="46" y="0"/>
                  </a:moveTo>
                  <a:cubicBezTo>
                    <a:pt x="28" y="0"/>
                    <a:pt x="14" y="0"/>
                    <a:pt x="0" y="4"/>
                  </a:cubicBezTo>
                  <a:cubicBezTo>
                    <a:pt x="14" y="0"/>
                    <a:pt x="28" y="0"/>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1"/>
            <p:cNvSpPr/>
            <p:nvPr/>
          </p:nvSpPr>
          <p:spPr>
            <a:xfrm>
              <a:off x="1450621" y="2076884"/>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1"/>
            <p:cNvSpPr/>
            <p:nvPr/>
          </p:nvSpPr>
          <p:spPr>
            <a:xfrm>
              <a:off x="1451286" y="2077075"/>
              <a:ext cx="204" cy="54"/>
            </a:xfrm>
            <a:custGeom>
              <a:avLst/>
              <a:gdLst/>
              <a:ahLst/>
              <a:cxnLst/>
              <a:rect l="l" t="t" r="r" b="b"/>
              <a:pathLst>
                <a:path w="15" h="4" extrusionOk="0">
                  <a:moveTo>
                    <a:pt x="1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1"/>
            <p:cNvSpPr/>
            <p:nvPr/>
          </p:nvSpPr>
          <p:spPr>
            <a:xfrm>
              <a:off x="1450336" y="2076884"/>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1"/>
            <p:cNvSpPr/>
            <p:nvPr/>
          </p:nvSpPr>
          <p:spPr>
            <a:xfrm>
              <a:off x="1447580" y="2072417"/>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1"/>
            <p:cNvSpPr/>
            <p:nvPr/>
          </p:nvSpPr>
          <p:spPr>
            <a:xfrm>
              <a:off x="1480899" y="2047082"/>
              <a:ext cx="339" cy="339"/>
            </a:xfrm>
            <a:custGeom>
              <a:avLst/>
              <a:gdLst/>
              <a:ahLst/>
              <a:cxnLst/>
              <a:rect l="l" t="t" r="r" b="b"/>
              <a:pathLst>
                <a:path w="25" h="25" extrusionOk="0">
                  <a:moveTo>
                    <a:pt x="0" y="0"/>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1"/>
            <p:cNvSpPr/>
            <p:nvPr/>
          </p:nvSpPr>
          <p:spPr>
            <a:xfrm>
              <a:off x="1479989" y="2046077"/>
              <a:ext cx="299" cy="299"/>
            </a:xfrm>
            <a:custGeom>
              <a:avLst/>
              <a:gdLst/>
              <a:ahLst/>
              <a:cxnLst/>
              <a:rect l="l" t="t" r="r" b="b"/>
              <a:pathLst>
                <a:path w="22" h="22" extrusionOk="0">
                  <a:moveTo>
                    <a:pt x="8" y="4"/>
                  </a:moveTo>
                  <a:lnTo>
                    <a:pt x="1" y="1"/>
                  </a:lnTo>
                  <a:lnTo>
                    <a:pt x="8" y="4"/>
                  </a:lnTo>
                  <a:lnTo>
                    <a:pt x="22"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1"/>
            <p:cNvSpPr/>
            <p:nvPr/>
          </p:nvSpPr>
          <p:spPr>
            <a:xfrm>
              <a:off x="1504429" y="1192826"/>
              <a:ext cx="453000" cy="337170"/>
            </a:xfrm>
            <a:custGeom>
              <a:avLst/>
              <a:gdLst/>
              <a:ahLst/>
              <a:cxnLst/>
              <a:rect l="l" t="t" r="r" b="b"/>
              <a:pathLst>
                <a:path w="33364" h="24833" extrusionOk="0">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1"/>
            <p:cNvSpPr/>
            <p:nvPr/>
          </p:nvSpPr>
          <p:spPr>
            <a:xfrm>
              <a:off x="1636850" y="1405097"/>
              <a:ext cx="21547" cy="12491"/>
            </a:xfrm>
            <a:custGeom>
              <a:avLst/>
              <a:gdLst/>
              <a:ahLst/>
              <a:cxnLst/>
              <a:rect l="l" t="t" r="r" b="b"/>
              <a:pathLst>
                <a:path w="1587" h="920" extrusionOk="0">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1"/>
            <p:cNvSpPr/>
            <p:nvPr/>
          </p:nvSpPr>
          <p:spPr>
            <a:xfrm>
              <a:off x="1089269" y="1627361"/>
              <a:ext cx="38085" cy="22688"/>
            </a:xfrm>
            <a:custGeom>
              <a:avLst/>
              <a:gdLst/>
              <a:ahLst/>
              <a:cxnLst/>
              <a:rect l="l" t="t" r="r" b="b"/>
              <a:pathLst>
                <a:path w="2805" h="1671" extrusionOk="0">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1"/>
            <p:cNvSpPr/>
            <p:nvPr/>
          </p:nvSpPr>
          <p:spPr>
            <a:xfrm>
              <a:off x="1108006" y="1344093"/>
              <a:ext cx="76156" cy="49612"/>
            </a:xfrm>
            <a:custGeom>
              <a:avLst/>
              <a:gdLst/>
              <a:ahLst/>
              <a:cxnLst/>
              <a:rect l="l" t="t" r="r" b="b"/>
              <a:pathLst>
                <a:path w="5609" h="3654" extrusionOk="0">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1"/>
            <p:cNvSpPr/>
            <p:nvPr/>
          </p:nvSpPr>
          <p:spPr>
            <a:xfrm>
              <a:off x="1158773" y="1355960"/>
              <a:ext cx="133616" cy="70277"/>
            </a:xfrm>
            <a:custGeom>
              <a:avLst/>
              <a:gdLst/>
              <a:ahLst/>
              <a:cxnLst/>
              <a:rect l="l" t="t" r="r" b="b"/>
              <a:pathLst>
                <a:path w="9841" h="5176" extrusionOk="0">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1"/>
            <p:cNvSpPr/>
            <p:nvPr/>
          </p:nvSpPr>
          <p:spPr>
            <a:xfrm>
              <a:off x="1158243" y="1321487"/>
              <a:ext cx="9857" cy="6436"/>
            </a:xfrm>
            <a:custGeom>
              <a:avLst/>
              <a:gdLst/>
              <a:ahLst/>
              <a:cxnLst/>
              <a:rect l="l" t="t" r="r" b="b"/>
              <a:pathLst>
                <a:path w="726" h="474" extrusionOk="0">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1"/>
            <p:cNvSpPr/>
            <p:nvPr/>
          </p:nvSpPr>
          <p:spPr>
            <a:xfrm>
              <a:off x="1130627" y="1298310"/>
              <a:ext cx="52871" cy="25947"/>
            </a:xfrm>
            <a:custGeom>
              <a:avLst/>
              <a:gdLst/>
              <a:ahLst/>
              <a:cxnLst/>
              <a:rect l="l" t="t" r="r" b="b"/>
              <a:pathLst>
                <a:path w="3894" h="1911" extrusionOk="0">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1"/>
            <p:cNvSpPr/>
            <p:nvPr/>
          </p:nvSpPr>
          <p:spPr>
            <a:xfrm>
              <a:off x="1171549" y="1310367"/>
              <a:ext cx="86380" cy="35437"/>
            </a:xfrm>
            <a:custGeom>
              <a:avLst/>
              <a:gdLst/>
              <a:ahLst/>
              <a:cxnLst/>
              <a:rect l="l" t="t" r="r" b="b"/>
              <a:pathLst>
                <a:path w="6362" h="2610" extrusionOk="0">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1"/>
            <p:cNvSpPr/>
            <p:nvPr/>
          </p:nvSpPr>
          <p:spPr>
            <a:xfrm>
              <a:off x="1190001" y="1292064"/>
              <a:ext cx="7943" cy="3136"/>
            </a:xfrm>
            <a:custGeom>
              <a:avLst/>
              <a:gdLst/>
              <a:ahLst/>
              <a:cxnLst/>
              <a:rect l="l" t="t" r="r" b="b"/>
              <a:pathLst>
                <a:path w="585" h="231" extrusionOk="0">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1"/>
            <p:cNvSpPr/>
            <p:nvPr/>
          </p:nvSpPr>
          <p:spPr>
            <a:xfrm>
              <a:off x="1203443" y="1290258"/>
              <a:ext cx="23829" cy="10971"/>
            </a:xfrm>
            <a:custGeom>
              <a:avLst/>
              <a:gdLst/>
              <a:ahLst/>
              <a:cxnLst/>
              <a:rect l="l" t="t" r="r" b="b"/>
              <a:pathLst>
                <a:path w="1755" h="808" extrusionOk="0">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1"/>
            <p:cNvSpPr/>
            <p:nvPr/>
          </p:nvSpPr>
          <p:spPr>
            <a:xfrm>
              <a:off x="1201067" y="1279519"/>
              <a:ext cx="29300" cy="6789"/>
            </a:xfrm>
            <a:custGeom>
              <a:avLst/>
              <a:gdLst/>
              <a:ahLst/>
              <a:cxnLst/>
              <a:rect l="l" t="t" r="r" b="b"/>
              <a:pathLst>
                <a:path w="2158" h="500" extrusionOk="0">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1"/>
            <p:cNvSpPr/>
            <p:nvPr/>
          </p:nvSpPr>
          <p:spPr>
            <a:xfrm>
              <a:off x="1259015" y="1268100"/>
              <a:ext cx="46978" cy="24073"/>
            </a:xfrm>
            <a:custGeom>
              <a:avLst/>
              <a:gdLst/>
              <a:ahLst/>
              <a:cxnLst/>
              <a:rect l="l" t="t" r="r" b="b"/>
              <a:pathLst>
                <a:path w="3460" h="1773" extrusionOk="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1"/>
            <p:cNvSpPr/>
            <p:nvPr/>
          </p:nvSpPr>
          <p:spPr>
            <a:xfrm>
              <a:off x="1256395" y="1294400"/>
              <a:ext cx="10332" cy="9328"/>
            </a:xfrm>
            <a:custGeom>
              <a:avLst/>
              <a:gdLst/>
              <a:ahLst/>
              <a:cxnLst/>
              <a:rect l="l" t="t" r="r" b="b"/>
              <a:pathLst>
                <a:path w="761" h="687" extrusionOk="0">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1"/>
            <p:cNvSpPr/>
            <p:nvPr/>
          </p:nvSpPr>
          <p:spPr>
            <a:xfrm>
              <a:off x="1300753" y="1256369"/>
              <a:ext cx="8703" cy="4698"/>
            </a:xfrm>
            <a:custGeom>
              <a:avLst/>
              <a:gdLst/>
              <a:ahLst/>
              <a:cxnLst/>
              <a:rect l="l" t="t" r="r" b="b"/>
              <a:pathLst>
                <a:path w="641" h="346" extrusionOk="0">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1"/>
            <p:cNvSpPr/>
            <p:nvPr/>
          </p:nvSpPr>
          <p:spPr>
            <a:xfrm>
              <a:off x="1265858" y="1330814"/>
              <a:ext cx="6626" cy="4901"/>
            </a:xfrm>
            <a:custGeom>
              <a:avLst/>
              <a:gdLst/>
              <a:ahLst/>
              <a:cxnLst/>
              <a:rect l="l" t="t" r="r" b="b"/>
              <a:pathLst>
                <a:path w="488" h="361" extrusionOk="0">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1"/>
            <p:cNvSpPr/>
            <p:nvPr/>
          </p:nvSpPr>
          <p:spPr>
            <a:xfrm>
              <a:off x="1266945" y="1309756"/>
              <a:ext cx="52260" cy="27454"/>
            </a:xfrm>
            <a:custGeom>
              <a:avLst/>
              <a:gdLst/>
              <a:ahLst/>
              <a:cxnLst/>
              <a:rect l="l" t="t" r="r" b="b"/>
              <a:pathLst>
                <a:path w="3849" h="2022" extrusionOk="0">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1"/>
            <p:cNvSpPr/>
            <p:nvPr/>
          </p:nvSpPr>
          <p:spPr>
            <a:xfrm>
              <a:off x="1309917" y="1312268"/>
              <a:ext cx="923" cy="109"/>
            </a:xfrm>
            <a:custGeom>
              <a:avLst/>
              <a:gdLst/>
              <a:ahLst/>
              <a:cxnLst/>
              <a:rect l="l" t="t" r="r" b="b"/>
              <a:pathLst>
                <a:path w="68" h="8" extrusionOk="0">
                  <a:moveTo>
                    <a:pt x="1" y="1"/>
                  </a:moveTo>
                  <a:lnTo>
                    <a:pt x="64" y="8"/>
                  </a:lnTo>
                  <a:cubicBezTo>
                    <a:pt x="64" y="8"/>
                    <a:pt x="64" y="4"/>
                    <a:pt x="67" y="4"/>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1"/>
            <p:cNvSpPr/>
            <p:nvPr/>
          </p:nvSpPr>
          <p:spPr>
            <a:xfrm>
              <a:off x="1314344" y="1277224"/>
              <a:ext cx="23109" cy="14718"/>
            </a:xfrm>
            <a:custGeom>
              <a:avLst/>
              <a:gdLst/>
              <a:ahLst/>
              <a:cxnLst/>
              <a:rect l="l" t="t" r="r" b="b"/>
              <a:pathLst>
                <a:path w="1702" h="1084" extrusionOk="0">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1"/>
            <p:cNvSpPr/>
            <p:nvPr/>
          </p:nvSpPr>
          <p:spPr>
            <a:xfrm>
              <a:off x="1329265" y="1294739"/>
              <a:ext cx="19973" cy="4548"/>
            </a:xfrm>
            <a:custGeom>
              <a:avLst/>
              <a:gdLst/>
              <a:ahLst/>
              <a:cxnLst/>
              <a:rect l="l" t="t" r="r" b="b"/>
              <a:pathLst>
                <a:path w="1471" h="335" extrusionOk="0">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1"/>
            <p:cNvSpPr/>
            <p:nvPr/>
          </p:nvSpPr>
          <p:spPr>
            <a:xfrm>
              <a:off x="1324934" y="1329592"/>
              <a:ext cx="24684" cy="12138"/>
            </a:xfrm>
            <a:custGeom>
              <a:avLst/>
              <a:gdLst/>
              <a:ahLst/>
              <a:cxnLst/>
              <a:rect l="l" t="t" r="r" b="b"/>
              <a:pathLst>
                <a:path w="1818" h="894" extrusionOk="0">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1"/>
            <p:cNvSpPr/>
            <p:nvPr/>
          </p:nvSpPr>
          <p:spPr>
            <a:xfrm>
              <a:off x="1281500" y="1350040"/>
              <a:ext cx="45593" cy="39266"/>
            </a:xfrm>
            <a:custGeom>
              <a:avLst/>
              <a:gdLst/>
              <a:ahLst/>
              <a:cxnLst/>
              <a:rect l="l" t="t" r="r" b="b"/>
              <a:pathLst>
                <a:path w="3358" h="2892" extrusionOk="0">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1"/>
            <p:cNvSpPr/>
            <p:nvPr/>
          </p:nvSpPr>
          <p:spPr>
            <a:xfrm>
              <a:off x="1325029" y="1306674"/>
              <a:ext cx="126216" cy="36999"/>
            </a:xfrm>
            <a:custGeom>
              <a:avLst/>
              <a:gdLst/>
              <a:ahLst/>
              <a:cxnLst/>
              <a:rect l="l" t="t" r="r" b="b"/>
              <a:pathLst>
                <a:path w="9296" h="2725" extrusionOk="0">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1"/>
            <p:cNvSpPr/>
            <p:nvPr/>
          </p:nvSpPr>
          <p:spPr>
            <a:xfrm>
              <a:off x="1366386" y="1297251"/>
              <a:ext cx="10237" cy="5092"/>
            </a:xfrm>
            <a:custGeom>
              <a:avLst/>
              <a:gdLst/>
              <a:ahLst/>
              <a:cxnLst/>
              <a:rect l="l" t="t" r="r" b="b"/>
              <a:pathLst>
                <a:path w="754" h="375" extrusionOk="0">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1"/>
            <p:cNvSpPr/>
            <p:nvPr/>
          </p:nvSpPr>
          <p:spPr>
            <a:xfrm>
              <a:off x="1325409" y="1232744"/>
              <a:ext cx="83529" cy="54948"/>
            </a:xfrm>
            <a:custGeom>
              <a:avLst/>
              <a:gdLst/>
              <a:ahLst/>
              <a:cxnLst/>
              <a:rect l="l" t="t" r="r" b="b"/>
              <a:pathLst>
                <a:path w="6152" h="4047" extrusionOk="0">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1"/>
            <p:cNvSpPr/>
            <p:nvPr/>
          </p:nvSpPr>
          <p:spPr>
            <a:xfrm>
              <a:off x="1360263" y="1200633"/>
              <a:ext cx="230111" cy="117201"/>
            </a:xfrm>
            <a:custGeom>
              <a:avLst/>
              <a:gdLst/>
              <a:ahLst/>
              <a:cxnLst/>
              <a:rect l="l" t="t" r="r" b="b"/>
              <a:pathLst>
                <a:path w="16948" h="8632" extrusionOk="0">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1"/>
            <p:cNvSpPr/>
            <p:nvPr/>
          </p:nvSpPr>
          <p:spPr>
            <a:xfrm>
              <a:off x="1448150" y="1504498"/>
              <a:ext cx="5567" cy="6476"/>
            </a:xfrm>
            <a:custGeom>
              <a:avLst/>
              <a:gdLst/>
              <a:ahLst/>
              <a:cxnLst/>
              <a:rect l="l" t="t" r="r" b="b"/>
              <a:pathLst>
                <a:path w="410" h="477" extrusionOk="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1"/>
            <p:cNvSpPr/>
            <p:nvPr/>
          </p:nvSpPr>
          <p:spPr>
            <a:xfrm>
              <a:off x="1420818" y="1496650"/>
              <a:ext cx="12410" cy="7807"/>
            </a:xfrm>
            <a:custGeom>
              <a:avLst/>
              <a:gdLst/>
              <a:ahLst/>
              <a:cxnLst/>
              <a:rect l="l" t="t" r="r" b="b"/>
              <a:pathLst>
                <a:path w="914" h="575" extrusionOk="0">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1"/>
            <p:cNvSpPr/>
            <p:nvPr/>
          </p:nvSpPr>
          <p:spPr>
            <a:xfrm>
              <a:off x="1395483" y="1461851"/>
              <a:ext cx="49110" cy="30699"/>
            </a:xfrm>
            <a:custGeom>
              <a:avLst/>
              <a:gdLst/>
              <a:ahLst/>
              <a:cxnLst/>
              <a:rect l="l" t="t" r="r" b="b"/>
              <a:pathLst>
                <a:path w="3617" h="2261" extrusionOk="0">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1"/>
            <p:cNvSpPr/>
            <p:nvPr/>
          </p:nvSpPr>
          <p:spPr>
            <a:xfrm>
              <a:off x="1373895" y="1355132"/>
              <a:ext cx="215339" cy="153181"/>
            </a:xfrm>
            <a:custGeom>
              <a:avLst/>
              <a:gdLst/>
              <a:ahLst/>
              <a:cxnLst/>
              <a:rect l="l" t="t" r="r" b="b"/>
              <a:pathLst>
                <a:path w="15860" h="11282" extrusionOk="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1"/>
            <p:cNvSpPr/>
            <p:nvPr/>
          </p:nvSpPr>
          <p:spPr>
            <a:xfrm>
              <a:off x="1468014" y="1430297"/>
              <a:ext cx="17841" cy="12722"/>
            </a:xfrm>
            <a:custGeom>
              <a:avLst/>
              <a:gdLst/>
              <a:ahLst/>
              <a:cxnLst/>
              <a:rect l="l" t="t" r="r" b="b"/>
              <a:pathLst>
                <a:path w="1314" h="937" extrusionOk="0">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1"/>
            <p:cNvSpPr/>
            <p:nvPr/>
          </p:nvSpPr>
          <p:spPr>
            <a:xfrm>
              <a:off x="1442393" y="1355322"/>
              <a:ext cx="32667" cy="14188"/>
            </a:xfrm>
            <a:custGeom>
              <a:avLst/>
              <a:gdLst/>
              <a:ahLst/>
              <a:cxnLst/>
              <a:rect l="l" t="t" r="r" b="b"/>
              <a:pathLst>
                <a:path w="2406" h="1045" extrusionOk="0">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1"/>
            <p:cNvSpPr/>
            <p:nvPr/>
          </p:nvSpPr>
          <p:spPr>
            <a:xfrm>
              <a:off x="1605052" y="1620450"/>
              <a:ext cx="47684" cy="43136"/>
            </a:xfrm>
            <a:custGeom>
              <a:avLst/>
              <a:gdLst/>
              <a:ahLst/>
              <a:cxnLst/>
              <a:rect l="l" t="t" r="r" b="b"/>
              <a:pathLst>
                <a:path w="3512" h="3177" extrusionOk="0">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1"/>
            <p:cNvSpPr/>
            <p:nvPr/>
          </p:nvSpPr>
          <p:spPr>
            <a:xfrm>
              <a:off x="1053479" y="1595277"/>
              <a:ext cx="11704" cy="15777"/>
            </a:xfrm>
            <a:custGeom>
              <a:avLst/>
              <a:gdLst/>
              <a:ahLst/>
              <a:cxnLst/>
              <a:rect l="l" t="t" r="r" b="b"/>
              <a:pathLst>
                <a:path w="862" h="1162" extrusionOk="0">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1"/>
            <p:cNvSpPr/>
            <p:nvPr/>
          </p:nvSpPr>
          <p:spPr>
            <a:xfrm>
              <a:off x="1341580" y="1422123"/>
              <a:ext cx="1439" cy="2009"/>
            </a:xfrm>
            <a:custGeom>
              <a:avLst/>
              <a:gdLst/>
              <a:ahLst/>
              <a:cxnLst/>
              <a:rect l="l" t="t" r="r" b="b"/>
              <a:pathLst>
                <a:path w="106" h="148" extrusionOk="0">
                  <a:moveTo>
                    <a:pt x="105" y="0"/>
                  </a:moveTo>
                  <a:lnTo>
                    <a:pt x="77" y="32"/>
                  </a:lnTo>
                  <a:cubicBezTo>
                    <a:pt x="32" y="81"/>
                    <a:pt x="0" y="116"/>
                    <a:pt x="0" y="147"/>
                  </a:cubicBezTo>
                  <a:cubicBezTo>
                    <a:pt x="42" y="102"/>
                    <a:pt x="77" y="53"/>
                    <a:pt x="1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1"/>
            <p:cNvSpPr/>
            <p:nvPr/>
          </p:nvSpPr>
          <p:spPr>
            <a:xfrm>
              <a:off x="993779" y="1350298"/>
              <a:ext cx="636812" cy="355798"/>
            </a:xfrm>
            <a:custGeom>
              <a:avLst/>
              <a:gdLst/>
              <a:ahLst/>
              <a:cxnLst/>
              <a:rect l="l" t="t" r="r" b="b"/>
              <a:pathLst>
                <a:path w="46902" h="26205" extrusionOk="0">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1"/>
            <p:cNvSpPr/>
            <p:nvPr/>
          </p:nvSpPr>
          <p:spPr>
            <a:xfrm>
              <a:off x="890970" y="1547688"/>
              <a:ext cx="18547" cy="17176"/>
            </a:xfrm>
            <a:custGeom>
              <a:avLst/>
              <a:gdLst/>
              <a:ahLst/>
              <a:cxnLst/>
              <a:rect l="l" t="t" r="r" b="b"/>
              <a:pathLst>
                <a:path w="1366" h="1265" extrusionOk="0">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1"/>
            <p:cNvSpPr/>
            <p:nvPr/>
          </p:nvSpPr>
          <p:spPr>
            <a:xfrm>
              <a:off x="797896" y="1528258"/>
              <a:ext cx="11229" cy="5064"/>
            </a:xfrm>
            <a:custGeom>
              <a:avLst/>
              <a:gdLst/>
              <a:ahLst/>
              <a:cxnLst/>
              <a:rect l="l" t="t" r="r" b="b"/>
              <a:pathLst>
                <a:path w="827" h="373" extrusionOk="0">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1"/>
            <p:cNvSpPr/>
            <p:nvPr/>
          </p:nvSpPr>
          <p:spPr>
            <a:xfrm>
              <a:off x="793334" y="1391519"/>
              <a:ext cx="283403" cy="195652"/>
            </a:xfrm>
            <a:custGeom>
              <a:avLst/>
              <a:gdLst/>
              <a:ahLst/>
              <a:cxnLst/>
              <a:rect l="l" t="t" r="r" b="b"/>
              <a:pathLst>
                <a:path w="20873" h="14410" extrusionOk="0">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1"/>
            <p:cNvSpPr/>
            <p:nvPr/>
          </p:nvSpPr>
          <p:spPr>
            <a:xfrm>
              <a:off x="815819" y="1587293"/>
              <a:ext cx="9518" cy="3435"/>
            </a:xfrm>
            <a:custGeom>
              <a:avLst/>
              <a:gdLst/>
              <a:ahLst/>
              <a:cxnLst/>
              <a:rect l="l" t="t" r="r" b="b"/>
              <a:pathLst>
                <a:path w="701" h="253" extrusionOk="0">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1"/>
            <p:cNvSpPr/>
            <p:nvPr/>
          </p:nvSpPr>
          <p:spPr>
            <a:xfrm>
              <a:off x="1116791" y="1641060"/>
              <a:ext cx="428519" cy="210818"/>
            </a:xfrm>
            <a:custGeom>
              <a:avLst/>
              <a:gdLst/>
              <a:ahLst/>
              <a:cxnLst/>
              <a:rect l="l" t="t" r="r" b="b"/>
              <a:pathLst>
                <a:path w="31561" h="15527" extrusionOk="0">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1"/>
            <p:cNvSpPr/>
            <p:nvPr/>
          </p:nvSpPr>
          <p:spPr>
            <a:xfrm>
              <a:off x="797231" y="1596418"/>
              <a:ext cx="3625" cy="3965"/>
            </a:xfrm>
            <a:custGeom>
              <a:avLst/>
              <a:gdLst/>
              <a:ahLst/>
              <a:cxnLst/>
              <a:rect l="l" t="t" r="r" b="b"/>
              <a:pathLst>
                <a:path w="267" h="292" extrusionOk="0">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1"/>
            <p:cNvSpPr/>
            <p:nvPr/>
          </p:nvSpPr>
          <p:spPr>
            <a:xfrm>
              <a:off x="950901" y="1525692"/>
              <a:ext cx="2824" cy="1738"/>
            </a:xfrm>
            <a:custGeom>
              <a:avLst/>
              <a:gdLst/>
              <a:ahLst/>
              <a:cxnLst/>
              <a:rect l="l" t="t" r="r" b="b"/>
              <a:pathLst>
                <a:path w="208" h="128" extrusionOk="0">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1"/>
            <p:cNvSpPr/>
            <p:nvPr/>
          </p:nvSpPr>
          <p:spPr>
            <a:xfrm>
              <a:off x="1054294" y="1571136"/>
              <a:ext cx="3571" cy="2200"/>
            </a:xfrm>
            <a:custGeom>
              <a:avLst/>
              <a:gdLst/>
              <a:ahLst/>
              <a:cxnLst/>
              <a:rect l="l" t="t" r="r" b="b"/>
              <a:pathLst>
                <a:path w="263" h="162" extrusionOk="0">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1"/>
            <p:cNvSpPr/>
            <p:nvPr/>
          </p:nvSpPr>
          <p:spPr>
            <a:xfrm>
              <a:off x="1293570" y="1816780"/>
              <a:ext cx="1290" cy="1113"/>
            </a:xfrm>
            <a:custGeom>
              <a:avLst/>
              <a:gdLst/>
              <a:ahLst/>
              <a:cxnLst/>
              <a:rect l="l" t="t" r="r" b="b"/>
              <a:pathLst>
                <a:path w="95" h="82" extrusionOk="0">
                  <a:moveTo>
                    <a:pt x="95" y="81"/>
                  </a:moveTo>
                  <a:cubicBezTo>
                    <a:pt x="67" y="50"/>
                    <a:pt x="35" y="25"/>
                    <a:pt x="0" y="1"/>
                  </a:cubicBezTo>
                  <a:cubicBezTo>
                    <a:pt x="35" y="25"/>
                    <a:pt x="67" y="50"/>
                    <a:pt x="95"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1"/>
            <p:cNvSpPr/>
            <p:nvPr/>
          </p:nvSpPr>
          <p:spPr>
            <a:xfrm>
              <a:off x="1278743" y="1812694"/>
              <a:ext cx="14786" cy="4100"/>
            </a:xfrm>
            <a:custGeom>
              <a:avLst/>
              <a:gdLst/>
              <a:ahLst/>
              <a:cxnLst/>
              <a:rect l="l" t="t" r="r" b="b"/>
              <a:pathLst>
                <a:path w="1089" h="302" extrusionOk="0">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1"/>
            <p:cNvSpPr/>
            <p:nvPr/>
          </p:nvSpPr>
          <p:spPr>
            <a:xfrm>
              <a:off x="1173314" y="1789354"/>
              <a:ext cx="16741" cy="2254"/>
            </a:xfrm>
            <a:custGeom>
              <a:avLst/>
              <a:gdLst/>
              <a:ahLst/>
              <a:cxnLst/>
              <a:rect l="l" t="t" r="r" b="b"/>
              <a:pathLst>
                <a:path w="1233" h="166" extrusionOk="0">
                  <a:moveTo>
                    <a:pt x="0" y="165"/>
                  </a:moveTo>
                  <a:lnTo>
                    <a:pt x="123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1"/>
            <p:cNvSpPr/>
            <p:nvPr/>
          </p:nvSpPr>
          <p:spPr>
            <a:xfrm>
              <a:off x="1317141" y="1844302"/>
              <a:ext cx="448" cy="14"/>
            </a:xfrm>
            <a:custGeom>
              <a:avLst/>
              <a:gdLst/>
              <a:ahLst/>
              <a:cxnLst/>
              <a:rect l="l" t="t" r="r" b="b"/>
              <a:pathLst>
                <a:path w="33" h="1" extrusionOk="0">
                  <a:moveTo>
                    <a:pt x="32" y="1"/>
                  </a:moveTo>
                  <a:cubicBezTo>
                    <a:pt x="22" y="1"/>
                    <a:pt x="11" y="1"/>
                    <a:pt x="1" y="1"/>
                  </a:cubicBezTo>
                  <a:cubicBezTo>
                    <a:pt x="11" y="1"/>
                    <a:pt x="22" y="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1"/>
            <p:cNvSpPr/>
            <p:nvPr/>
          </p:nvSpPr>
          <p:spPr>
            <a:xfrm>
              <a:off x="1318906" y="1844641"/>
              <a:ext cx="339" cy="149"/>
            </a:xfrm>
            <a:custGeom>
              <a:avLst/>
              <a:gdLst/>
              <a:ahLst/>
              <a:cxnLst/>
              <a:rect l="l" t="t" r="r" b="b"/>
              <a:pathLst>
                <a:path w="25" h="11" extrusionOk="0">
                  <a:moveTo>
                    <a:pt x="25"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1"/>
            <p:cNvSpPr/>
            <p:nvPr/>
          </p:nvSpPr>
          <p:spPr>
            <a:xfrm>
              <a:off x="1317765" y="1844302"/>
              <a:ext cx="299" cy="68"/>
            </a:xfrm>
            <a:custGeom>
              <a:avLst/>
              <a:gdLst/>
              <a:ahLst/>
              <a:cxnLst/>
              <a:rect l="l" t="t" r="r" b="b"/>
              <a:pathLst>
                <a:path w="22" h="5" extrusionOk="0">
                  <a:moveTo>
                    <a:pt x="2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1"/>
            <p:cNvSpPr/>
            <p:nvPr/>
          </p:nvSpPr>
          <p:spPr>
            <a:xfrm>
              <a:off x="1278173" y="1815545"/>
              <a:ext cx="584" cy="964"/>
            </a:xfrm>
            <a:custGeom>
              <a:avLst/>
              <a:gdLst/>
              <a:ahLst/>
              <a:cxnLst/>
              <a:rect l="l" t="t" r="r" b="b"/>
              <a:pathLst>
                <a:path w="43" h="71" extrusionOk="0">
                  <a:moveTo>
                    <a:pt x="42" y="1"/>
                  </a:moveTo>
                  <a:cubicBezTo>
                    <a:pt x="28" y="25"/>
                    <a:pt x="14" y="46"/>
                    <a:pt x="0" y="71"/>
                  </a:cubicBezTo>
                  <a:cubicBezTo>
                    <a:pt x="14" y="46"/>
                    <a:pt x="28" y="25"/>
                    <a:pt x="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1"/>
            <p:cNvSpPr/>
            <p:nvPr/>
          </p:nvSpPr>
          <p:spPr>
            <a:xfrm>
              <a:off x="1252838" y="1797147"/>
              <a:ext cx="244" cy="258"/>
            </a:xfrm>
            <a:custGeom>
              <a:avLst/>
              <a:gdLst/>
              <a:ahLst/>
              <a:cxnLst/>
              <a:rect l="l" t="t" r="r" b="b"/>
              <a:pathLst>
                <a:path w="18" h="19" extrusionOk="0">
                  <a:moveTo>
                    <a:pt x="0" y="1"/>
                  </a:moveTo>
                  <a:lnTo>
                    <a:pt x="1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1"/>
            <p:cNvSpPr/>
            <p:nvPr/>
          </p:nvSpPr>
          <p:spPr>
            <a:xfrm>
              <a:off x="1318240" y="1844397"/>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1"/>
            <p:cNvSpPr/>
            <p:nvPr/>
          </p:nvSpPr>
          <p:spPr>
            <a:xfrm>
              <a:off x="1294846" y="1817880"/>
              <a:ext cx="1018" cy="1249"/>
            </a:xfrm>
            <a:custGeom>
              <a:avLst/>
              <a:gdLst/>
              <a:ahLst/>
              <a:cxnLst/>
              <a:rect l="l" t="t" r="r" b="b"/>
              <a:pathLst>
                <a:path w="75" h="92" extrusionOk="0">
                  <a:moveTo>
                    <a:pt x="74" y="91"/>
                  </a:moveTo>
                  <a:cubicBezTo>
                    <a:pt x="53" y="60"/>
                    <a:pt x="29" y="28"/>
                    <a:pt x="1" y="0"/>
                  </a:cubicBezTo>
                  <a:cubicBezTo>
                    <a:pt x="29" y="28"/>
                    <a:pt x="53" y="60"/>
                    <a:pt x="74"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1"/>
            <p:cNvSpPr/>
            <p:nvPr/>
          </p:nvSpPr>
          <p:spPr>
            <a:xfrm>
              <a:off x="1122833" y="16518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1"/>
            <p:cNvSpPr/>
            <p:nvPr/>
          </p:nvSpPr>
          <p:spPr>
            <a:xfrm>
              <a:off x="1124734" y="1651746"/>
              <a:ext cx="530" cy="68"/>
            </a:xfrm>
            <a:custGeom>
              <a:avLst/>
              <a:gdLst/>
              <a:ahLst/>
              <a:cxnLst/>
              <a:rect l="l" t="t" r="r" b="b"/>
              <a:pathLst>
                <a:path w="39" h="5" extrusionOk="0">
                  <a:moveTo>
                    <a:pt x="0" y="4"/>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1"/>
            <p:cNvSpPr/>
            <p:nvPr/>
          </p:nvSpPr>
          <p:spPr>
            <a:xfrm>
              <a:off x="1125969" y="1651556"/>
              <a:ext cx="489" cy="109"/>
            </a:xfrm>
            <a:custGeom>
              <a:avLst/>
              <a:gdLst/>
              <a:ahLst/>
              <a:cxnLst/>
              <a:rect l="l" t="t" r="r" b="b"/>
              <a:pathLst>
                <a:path w="36" h="8" extrusionOk="0">
                  <a:moveTo>
                    <a:pt x="0" y="8"/>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1"/>
            <p:cNvSpPr/>
            <p:nvPr/>
          </p:nvSpPr>
          <p:spPr>
            <a:xfrm>
              <a:off x="1117076" y="1651515"/>
              <a:ext cx="448" cy="54"/>
            </a:xfrm>
            <a:custGeom>
              <a:avLst/>
              <a:gdLst/>
              <a:ahLst/>
              <a:cxnLst/>
              <a:rect l="l" t="t" r="r" b="b"/>
              <a:pathLst>
                <a:path w="33" h="4" extrusionOk="0">
                  <a:moveTo>
                    <a:pt x="1"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1"/>
            <p:cNvSpPr/>
            <p:nvPr/>
          </p:nvSpPr>
          <p:spPr>
            <a:xfrm>
              <a:off x="1120783" y="1651841"/>
              <a:ext cx="394" cy="14"/>
            </a:xfrm>
            <a:custGeom>
              <a:avLst/>
              <a:gdLst/>
              <a:ahLst/>
              <a:cxnLst/>
              <a:rect l="l" t="t" r="r" b="b"/>
              <a:pathLst>
                <a:path w="29" h="1" extrusionOk="0">
                  <a:moveTo>
                    <a:pt x="1" y="1"/>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1"/>
            <p:cNvSpPr/>
            <p:nvPr/>
          </p:nvSpPr>
          <p:spPr>
            <a:xfrm>
              <a:off x="1123539" y="1651895"/>
              <a:ext cx="543" cy="14"/>
            </a:xfrm>
            <a:custGeom>
              <a:avLst/>
              <a:gdLst/>
              <a:ahLst/>
              <a:cxnLst/>
              <a:rect l="l" t="t" r="r" b="b"/>
              <a:pathLst>
                <a:path w="40" h="1" extrusionOk="0">
                  <a:moveTo>
                    <a:pt x="1" y="0"/>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1"/>
            <p:cNvSpPr/>
            <p:nvPr/>
          </p:nvSpPr>
          <p:spPr>
            <a:xfrm>
              <a:off x="1119072" y="1651705"/>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1"/>
            <p:cNvSpPr/>
            <p:nvPr/>
          </p:nvSpPr>
          <p:spPr>
            <a:xfrm>
              <a:off x="1543206" y="1679322"/>
              <a:ext cx="258" cy="434"/>
            </a:xfrm>
            <a:custGeom>
              <a:avLst/>
              <a:gdLst/>
              <a:ahLst/>
              <a:cxnLst/>
              <a:rect l="l" t="t" r="r" b="b"/>
              <a:pathLst>
                <a:path w="19" h="32" extrusionOk="0">
                  <a:moveTo>
                    <a:pt x="1" y="0"/>
                  </a:moveTo>
                  <a:lnTo>
                    <a:pt x="18"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1"/>
            <p:cNvSpPr/>
            <p:nvPr/>
          </p:nvSpPr>
          <p:spPr>
            <a:xfrm>
              <a:off x="1543736" y="1680177"/>
              <a:ext cx="299" cy="434"/>
            </a:xfrm>
            <a:custGeom>
              <a:avLst/>
              <a:gdLst/>
              <a:ahLst/>
              <a:cxnLst/>
              <a:rect l="l" t="t" r="r" b="b"/>
              <a:pathLst>
                <a:path w="22" h="32" extrusionOk="0">
                  <a:moveTo>
                    <a:pt x="0" y="0"/>
                  </a:moveTo>
                  <a:lnTo>
                    <a:pt x="2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1"/>
            <p:cNvSpPr/>
            <p:nvPr/>
          </p:nvSpPr>
          <p:spPr>
            <a:xfrm>
              <a:off x="1542731" y="1678507"/>
              <a:ext cx="258" cy="394"/>
            </a:xfrm>
            <a:custGeom>
              <a:avLst/>
              <a:gdLst/>
              <a:ahLst/>
              <a:cxnLst/>
              <a:rect l="l" t="t" r="r" b="b"/>
              <a:pathLst>
                <a:path w="19" h="29" extrusionOk="0">
                  <a:moveTo>
                    <a:pt x="1" y="1"/>
                  </a:moveTo>
                  <a:lnTo>
                    <a:pt x="1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1"/>
            <p:cNvSpPr/>
            <p:nvPr/>
          </p:nvSpPr>
          <p:spPr>
            <a:xfrm>
              <a:off x="1544251" y="1681032"/>
              <a:ext cx="299" cy="394"/>
            </a:xfrm>
            <a:custGeom>
              <a:avLst/>
              <a:gdLst/>
              <a:ahLst/>
              <a:cxnLst/>
              <a:rect l="l" t="t" r="r" b="b"/>
              <a:pathLst>
                <a:path w="22" h="29" extrusionOk="0">
                  <a:moveTo>
                    <a:pt x="1" y="0"/>
                  </a:moveTo>
                  <a:lnTo>
                    <a:pt x="22"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1"/>
            <p:cNvSpPr/>
            <p:nvPr/>
          </p:nvSpPr>
          <p:spPr>
            <a:xfrm>
              <a:off x="1544876" y="1681888"/>
              <a:ext cx="299" cy="394"/>
            </a:xfrm>
            <a:custGeom>
              <a:avLst/>
              <a:gdLst/>
              <a:ahLst/>
              <a:cxnLst/>
              <a:rect l="l" t="t" r="r" b="b"/>
              <a:pathLst>
                <a:path w="22" h="29" extrusionOk="0">
                  <a:moveTo>
                    <a:pt x="0" y="0"/>
                  </a:moveTo>
                  <a:lnTo>
                    <a:pt x="2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1"/>
            <p:cNvSpPr/>
            <p:nvPr/>
          </p:nvSpPr>
          <p:spPr>
            <a:xfrm>
              <a:off x="1478333" y="1688541"/>
              <a:ext cx="530" cy="434"/>
            </a:xfrm>
            <a:custGeom>
              <a:avLst/>
              <a:gdLst/>
              <a:ahLst/>
              <a:cxnLst/>
              <a:rect l="l" t="t" r="r" b="b"/>
              <a:pathLst>
                <a:path w="39" h="32" extrusionOk="0">
                  <a:moveTo>
                    <a:pt x="0" y="32"/>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1"/>
            <p:cNvSpPr/>
            <p:nvPr/>
          </p:nvSpPr>
          <p:spPr>
            <a:xfrm>
              <a:off x="1478944" y="1688011"/>
              <a:ext cx="489" cy="448"/>
            </a:xfrm>
            <a:custGeom>
              <a:avLst/>
              <a:gdLst/>
              <a:ahLst/>
              <a:cxnLst/>
              <a:rect l="l" t="t" r="r" b="b"/>
              <a:pathLst>
                <a:path w="36" h="33" extrusionOk="0">
                  <a:moveTo>
                    <a:pt x="1" y="32"/>
                  </a:moveTo>
                  <a:lnTo>
                    <a:pt x="3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1"/>
            <p:cNvSpPr/>
            <p:nvPr/>
          </p:nvSpPr>
          <p:spPr>
            <a:xfrm>
              <a:off x="1542310" y="1677706"/>
              <a:ext cx="244" cy="434"/>
            </a:xfrm>
            <a:custGeom>
              <a:avLst/>
              <a:gdLst/>
              <a:ahLst/>
              <a:cxnLst/>
              <a:rect l="l" t="t" r="r" b="b"/>
              <a:pathLst>
                <a:path w="18" h="32" extrusionOk="0">
                  <a:moveTo>
                    <a:pt x="0" y="0"/>
                  </a:moveTo>
                  <a:lnTo>
                    <a:pt x="18"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1"/>
            <p:cNvSpPr/>
            <p:nvPr/>
          </p:nvSpPr>
          <p:spPr>
            <a:xfrm>
              <a:off x="1539689" y="1670714"/>
              <a:ext cx="109" cy="353"/>
            </a:xfrm>
            <a:custGeom>
              <a:avLst/>
              <a:gdLst/>
              <a:ahLst/>
              <a:cxnLst/>
              <a:rect l="l" t="t" r="r" b="b"/>
              <a:pathLst>
                <a:path w="8" h="26" extrusionOk="0">
                  <a:moveTo>
                    <a:pt x="1" y="1"/>
                  </a:moveTo>
                  <a:lnTo>
                    <a:pt x="8"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1"/>
            <p:cNvSpPr/>
            <p:nvPr/>
          </p:nvSpPr>
          <p:spPr>
            <a:xfrm>
              <a:off x="1539975" y="1671949"/>
              <a:ext cx="163" cy="394"/>
            </a:xfrm>
            <a:custGeom>
              <a:avLst/>
              <a:gdLst/>
              <a:ahLst/>
              <a:cxnLst/>
              <a:rect l="l" t="t" r="r" b="b"/>
              <a:pathLst>
                <a:path w="12" h="29" extrusionOk="0">
                  <a:moveTo>
                    <a:pt x="1"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1"/>
            <p:cNvSpPr/>
            <p:nvPr/>
          </p:nvSpPr>
          <p:spPr>
            <a:xfrm>
              <a:off x="1477667" y="1689111"/>
              <a:ext cx="584" cy="489"/>
            </a:xfrm>
            <a:custGeom>
              <a:avLst/>
              <a:gdLst/>
              <a:ahLst/>
              <a:cxnLst/>
              <a:rect l="l" t="t" r="r" b="b"/>
              <a:pathLst>
                <a:path w="43" h="36" extrusionOk="0">
                  <a:moveTo>
                    <a:pt x="0" y="35"/>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1"/>
            <p:cNvSpPr/>
            <p:nvPr/>
          </p:nvSpPr>
          <p:spPr>
            <a:xfrm>
              <a:off x="1034661" y="1534586"/>
              <a:ext cx="679" cy="109"/>
            </a:xfrm>
            <a:custGeom>
              <a:avLst/>
              <a:gdLst/>
              <a:ahLst/>
              <a:cxnLst/>
              <a:rect l="l" t="t" r="r" b="b"/>
              <a:pathLst>
                <a:path w="50" h="8" extrusionOk="0">
                  <a:moveTo>
                    <a:pt x="0" y="0"/>
                  </a:moveTo>
                  <a:cubicBezTo>
                    <a:pt x="18" y="4"/>
                    <a:pt x="32" y="4"/>
                    <a:pt x="49" y="7"/>
                  </a:cubicBezTo>
                  <a:cubicBezTo>
                    <a:pt x="32" y="4"/>
                    <a:pt x="18"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1"/>
            <p:cNvSpPr/>
            <p:nvPr/>
          </p:nvSpPr>
          <p:spPr>
            <a:xfrm>
              <a:off x="1540165" y="1672614"/>
              <a:ext cx="163" cy="394"/>
            </a:xfrm>
            <a:custGeom>
              <a:avLst/>
              <a:gdLst/>
              <a:ahLst/>
              <a:cxnLst/>
              <a:rect l="l" t="t" r="r" b="b"/>
              <a:pathLst>
                <a:path w="12" h="29" extrusionOk="0">
                  <a:moveTo>
                    <a:pt x="1"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1"/>
            <p:cNvSpPr/>
            <p:nvPr/>
          </p:nvSpPr>
          <p:spPr>
            <a:xfrm>
              <a:off x="1035462" y="1534721"/>
              <a:ext cx="638" cy="163"/>
            </a:xfrm>
            <a:custGeom>
              <a:avLst/>
              <a:gdLst/>
              <a:ahLst/>
              <a:cxnLst/>
              <a:rect l="l" t="t" r="r" b="b"/>
              <a:pathLst>
                <a:path w="47" h="12" extrusionOk="0">
                  <a:moveTo>
                    <a:pt x="1" y="1"/>
                  </a:moveTo>
                  <a:cubicBezTo>
                    <a:pt x="18" y="1"/>
                    <a:pt x="32" y="4"/>
                    <a:pt x="46" y="11"/>
                  </a:cubicBezTo>
                  <a:cubicBezTo>
                    <a:pt x="32" y="4"/>
                    <a:pt x="1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1"/>
            <p:cNvSpPr/>
            <p:nvPr/>
          </p:nvSpPr>
          <p:spPr>
            <a:xfrm>
              <a:off x="1539839" y="1671338"/>
              <a:ext cx="109" cy="339"/>
            </a:xfrm>
            <a:custGeom>
              <a:avLst/>
              <a:gdLst/>
              <a:ahLst/>
              <a:cxnLst/>
              <a:rect l="l" t="t" r="r" b="b"/>
              <a:pathLst>
                <a:path w="8" h="25" extrusionOk="0">
                  <a:moveTo>
                    <a:pt x="0" y="0"/>
                  </a:moveTo>
                  <a:lnTo>
                    <a:pt x="7"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1"/>
            <p:cNvSpPr/>
            <p:nvPr/>
          </p:nvSpPr>
          <p:spPr>
            <a:xfrm>
              <a:off x="1539554" y="1670103"/>
              <a:ext cx="109" cy="339"/>
            </a:xfrm>
            <a:custGeom>
              <a:avLst/>
              <a:gdLst/>
              <a:ahLst/>
              <a:cxnLst/>
              <a:rect l="l" t="t" r="r" b="b"/>
              <a:pathLst>
                <a:path w="8" h="25" extrusionOk="0">
                  <a:moveTo>
                    <a:pt x="0" y="0"/>
                  </a:moveTo>
                  <a:cubicBezTo>
                    <a:pt x="0" y="7"/>
                    <a:pt x="4" y="18"/>
                    <a:pt x="7" y="25"/>
                  </a:cubicBezTo>
                  <a:cubicBezTo>
                    <a:pt x="4" y="18"/>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1"/>
            <p:cNvSpPr/>
            <p:nvPr/>
          </p:nvSpPr>
          <p:spPr>
            <a:xfrm>
              <a:off x="1033710" y="1534531"/>
              <a:ext cx="815" cy="68"/>
            </a:xfrm>
            <a:custGeom>
              <a:avLst/>
              <a:gdLst/>
              <a:ahLst/>
              <a:cxnLst/>
              <a:rect l="l" t="t" r="r" b="b"/>
              <a:pathLst>
                <a:path w="60" h="5" extrusionOk="0">
                  <a:moveTo>
                    <a:pt x="0" y="1"/>
                  </a:moveTo>
                  <a:cubicBezTo>
                    <a:pt x="18" y="1"/>
                    <a:pt x="39" y="1"/>
                    <a:pt x="60" y="4"/>
                  </a:cubicBezTo>
                  <a:cubicBezTo>
                    <a:pt x="39" y="1"/>
                    <a:pt x="2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1"/>
            <p:cNvSpPr/>
            <p:nvPr/>
          </p:nvSpPr>
          <p:spPr>
            <a:xfrm>
              <a:off x="1541210" y="1675425"/>
              <a:ext cx="204" cy="434"/>
            </a:xfrm>
            <a:custGeom>
              <a:avLst/>
              <a:gdLst/>
              <a:ahLst/>
              <a:cxnLst/>
              <a:rect l="l" t="t" r="r" b="b"/>
              <a:pathLst>
                <a:path w="15" h="32" extrusionOk="0">
                  <a:moveTo>
                    <a:pt x="1" y="0"/>
                  </a:moveTo>
                  <a:lnTo>
                    <a:pt x="15"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1"/>
            <p:cNvSpPr/>
            <p:nvPr/>
          </p:nvSpPr>
          <p:spPr>
            <a:xfrm>
              <a:off x="1541550" y="1676185"/>
              <a:ext cx="204" cy="394"/>
            </a:xfrm>
            <a:custGeom>
              <a:avLst/>
              <a:gdLst/>
              <a:ahLst/>
              <a:cxnLst/>
              <a:rect l="l" t="t" r="r" b="b"/>
              <a:pathLst>
                <a:path w="15" h="29" extrusionOk="0">
                  <a:moveTo>
                    <a:pt x="0" y="0"/>
                  </a:moveTo>
                  <a:lnTo>
                    <a:pt x="14"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1"/>
            <p:cNvSpPr/>
            <p:nvPr/>
          </p:nvSpPr>
          <p:spPr>
            <a:xfrm>
              <a:off x="1540884" y="1674705"/>
              <a:ext cx="204" cy="394"/>
            </a:xfrm>
            <a:custGeom>
              <a:avLst/>
              <a:gdLst/>
              <a:ahLst/>
              <a:cxnLst/>
              <a:rect l="l" t="t" r="r" b="b"/>
              <a:pathLst>
                <a:path w="15" h="29" extrusionOk="0">
                  <a:moveTo>
                    <a:pt x="0" y="1"/>
                  </a:moveTo>
                  <a:lnTo>
                    <a:pt x="14"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1"/>
            <p:cNvSpPr/>
            <p:nvPr/>
          </p:nvSpPr>
          <p:spPr>
            <a:xfrm>
              <a:off x="1540640" y="1673999"/>
              <a:ext cx="163" cy="394"/>
            </a:xfrm>
            <a:custGeom>
              <a:avLst/>
              <a:gdLst/>
              <a:ahLst/>
              <a:cxnLst/>
              <a:rect l="l" t="t" r="r" b="b"/>
              <a:pathLst>
                <a:path w="12" h="29" extrusionOk="0">
                  <a:moveTo>
                    <a:pt x="1" y="0"/>
                  </a:moveTo>
                  <a:lnTo>
                    <a:pt x="1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1"/>
            <p:cNvSpPr/>
            <p:nvPr/>
          </p:nvSpPr>
          <p:spPr>
            <a:xfrm>
              <a:off x="1541930" y="1676946"/>
              <a:ext cx="204" cy="434"/>
            </a:xfrm>
            <a:custGeom>
              <a:avLst/>
              <a:gdLst/>
              <a:ahLst/>
              <a:cxnLst/>
              <a:rect l="l" t="t" r="r" b="b"/>
              <a:pathLst>
                <a:path w="15" h="32" extrusionOk="0">
                  <a:moveTo>
                    <a:pt x="0" y="0"/>
                  </a:moveTo>
                  <a:lnTo>
                    <a:pt x="14"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1"/>
            <p:cNvSpPr/>
            <p:nvPr/>
          </p:nvSpPr>
          <p:spPr>
            <a:xfrm>
              <a:off x="1540409" y="1673280"/>
              <a:ext cx="149" cy="394"/>
            </a:xfrm>
            <a:custGeom>
              <a:avLst/>
              <a:gdLst/>
              <a:ahLst/>
              <a:cxnLst/>
              <a:rect l="l" t="t" r="r" b="b"/>
              <a:pathLst>
                <a:path w="11" h="29" extrusionOk="0">
                  <a:moveTo>
                    <a:pt x="0"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1"/>
            <p:cNvSpPr/>
            <p:nvPr/>
          </p:nvSpPr>
          <p:spPr>
            <a:xfrm>
              <a:off x="1015408" y="1537953"/>
              <a:ext cx="964" cy="1303"/>
            </a:xfrm>
            <a:custGeom>
              <a:avLst/>
              <a:gdLst/>
              <a:ahLst/>
              <a:cxnLst/>
              <a:rect l="l" t="t" r="r" b="b"/>
              <a:pathLst>
                <a:path w="71" h="96" extrusionOk="0">
                  <a:moveTo>
                    <a:pt x="0" y="1"/>
                  </a:moveTo>
                  <a:cubicBezTo>
                    <a:pt x="25" y="36"/>
                    <a:pt x="49" y="67"/>
                    <a:pt x="70" y="95"/>
                  </a:cubicBezTo>
                  <a:cubicBezTo>
                    <a:pt x="49" y="67"/>
                    <a:pt x="25"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1"/>
            <p:cNvSpPr/>
            <p:nvPr/>
          </p:nvSpPr>
          <p:spPr>
            <a:xfrm>
              <a:off x="1036181" y="1534871"/>
              <a:ext cx="964" cy="434"/>
            </a:xfrm>
            <a:custGeom>
              <a:avLst/>
              <a:gdLst/>
              <a:ahLst/>
              <a:cxnLst/>
              <a:rect l="l" t="t" r="r" b="b"/>
              <a:pathLst>
                <a:path w="71" h="32" extrusionOk="0">
                  <a:moveTo>
                    <a:pt x="0" y="0"/>
                  </a:moveTo>
                  <a:lnTo>
                    <a:pt x="0" y="0"/>
                  </a:lnTo>
                  <a:cubicBezTo>
                    <a:pt x="14" y="7"/>
                    <a:pt x="28" y="11"/>
                    <a:pt x="42" y="18"/>
                  </a:cubicBezTo>
                  <a:cubicBezTo>
                    <a:pt x="53" y="21"/>
                    <a:pt x="60" y="28"/>
                    <a:pt x="70" y="32"/>
                  </a:cubicBezTo>
                  <a:cubicBezTo>
                    <a:pt x="49" y="18"/>
                    <a:pt x="25"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1"/>
            <p:cNvSpPr/>
            <p:nvPr/>
          </p:nvSpPr>
          <p:spPr>
            <a:xfrm>
              <a:off x="1072257" y="1586153"/>
              <a:ext cx="869" cy="638"/>
            </a:xfrm>
            <a:custGeom>
              <a:avLst/>
              <a:gdLst/>
              <a:ahLst/>
              <a:cxnLst/>
              <a:rect l="l" t="t" r="r" b="b"/>
              <a:pathLst>
                <a:path w="64" h="47" extrusionOk="0">
                  <a:moveTo>
                    <a:pt x="0" y="46"/>
                  </a:moveTo>
                  <a:lnTo>
                    <a:pt x="6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1"/>
            <p:cNvSpPr/>
            <p:nvPr/>
          </p:nvSpPr>
          <p:spPr>
            <a:xfrm>
              <a:off x="1073357" y="1585447"/>
              <a:ext cx="774" cy="530"/>
            </a:xfrm>
            <a:custGeom>
              <a:avLst/>
              <a:gdLst/>
              <a:ahLst/>
              <a:cxnLst/>
              <a:rect l="l" t="t" r="r" b="b"/>
              <a:pathLst>
                <a:path w="57" h="39" extrusionOk="0">
                  <a:moveTo>
                    <a:pt x="56"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1"/>
            <p:cNvSpPr/>
            <p:nvPr/>
          </p:nvSpPr>
          <p:spPr>
            <a:xfrm>
              <a:off x="1075257" y="1584116"/>
              <a:ext cx="774" cy="530"/>
            </a:xfrm>
            <a:custGeom>
              <a:avLst/>
              <a:gdLst/>
              <a:ahLst/>
              <a:cxnLst/>
              <a:rect l="l" t="t" r="r" b="b"/>
              <a:pathLst>
                <a:path w="57" h="39" extrusionOk="0">
                  <a:moveTo>
                    <a:pt x="56"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1"/>
            <p:cNvSpPr/>
            <p:nvPr/>
          </p:nvSpPr>
          <p:spPr>
            <a:xfrm>
              <a:off x="1006379" y="1526928"/>
              <a:ext cx="1385" cy="3055"/>
            </a:xfrm>
            <a:custGeom>
              <a:avLst/>
              <a:gdLst/>
              <a:ahLst/>
              <a:cxnLst/>
              <a:rect l="l" t="t" r="r" b="b"/>
              <a:pathLst>
                <a:path w="102" h="225" extrusionOk="0">
                  <a:moveTo>
                    <a:pt x="0" y="1"/>
                  </a:moveTo>
                  <a:cubicBezTo>
                    <a:pt x="70" y="50"/>
                    <a:pt x="102" y="158"/>
                    <a:pt x="102" y="225"/>
                  </a:cubicBezTo>
                  <a:cubicBezTo>
                    <a:pt x="102" y="158"/>
                    <a:pt x="70" y="4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1"/>
            <p:cNvSpPr/>
            <p:nvPr/>
          </p:nvSpPr>
          <p:spPr>
            <a:xfrm>
              <a:off x="1074348" y="1584822"/>
              <a:ext cx="679" cy="448"/>
            </a:xfrm>
            <a:custGeom>
              <a:avLst/>
              <a:gdLst/>
              <a:ahLst/>
              <a:cxnLst/>
              <a:rect l="l" t="t" r="r" b="b"/>
              <a:pathLst>
                <a:path w="50" h="33" extrusionOk="0">
                  <a:moveTo>
                    <a:pt x="50" y="1"/>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1"/>
            <p:cNvSpPr/>
            <p:nvPr/>
          </p:nvSpPr>
          <p:spPr>
            <a:xfrm>
              <a:off x="1417248" y="1669913"/>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1"/>
            <p:cNvSpPr/>
            <p:nvPr/>
          </p:nvSpPr>
          <p:spPr>
            <a:xfrm>
              <a:off x="1416677" y="1669532"/>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1"/>
            <p:cNvSpPr/>
            <p:nvPr/>
          </p:nvSpPr>
          <p:spPr>
            <a:xfrm>
              <a:off x="1341010" y="1647374"/>
              <a:ext cx="2485" cy="1208"/>
            </a:xfrm>
            <a:custGeom>
              <a:avLst/>
              <a:gdLst/>
              <a:ahLst/>
              <a:cxnLst/>
              <a:rect l="l" t="t" r="r" b="b"/>
              <a:pathLst>
                <a:path w="183" h="89" extrusionOk="0">
                  <a:moveTo>
                    <a:pt x="182" y="88"/>
                  </a:moveTo>
                  <a:cubicBezTo>
                    <a:pt x="123" y="57"/>
                    <a:pt x="63" y="25"/>
                    <a:pt x="0" y="1"/>
                  </a:cubicBezTo>
                  <a:cubicBezTo>
                    <a:pt x="63" y="25"/>
                    <a:pt x="123" y="57"/>
                    <a:pt x="182"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1"/>
            <p:cNvSpPr/>
            <p:nvPr/>
          </p:nvSpPr>
          <p:spPr>
            <a:xfrm>
              <a:off x="992313" y="1527457"/>
              <a:ext cx="5187" cy="2580"/>
            </a:xfrm>
            <a:custGeom>
              <a:avLst/>
              <a:gdLst/>
              <a:ahLst/>
              <a:cxnLst/>
              <a:rect l="l" t="t" r="r" b="b"/>
              <a:pathLst>
                <a:path w="382" h="190" extrusionOk="0">
                  <a:moveTo>
                    <a:pt x="382" y="49"/>
                  </a:moveTo>
                  <a:cubicBezTo>
                    <a:pt x="266" y="189"/>
                    <a:pt x="28" y="21"/>
                    <a:pt x="0" y="0"/>
                  </a:cubicBezTo>
                  <a:cubicBezTo>
                    <a:pt x="28" y="21"/>
                    <a:pt x="266" y="189"/>
                    <a:pt x="382"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1"/>
            <p:cNvSpPr/>
            <p:nvPr/>
          </p:nvSpPr>
          <p:spPr>
            <a:xfrm>
              <a:off x="1416012" y="1669057"/>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1"/>
            <p:cNvSpPr/>
            <p:nvPr/>
          </p:nvSpPr>
          <p:spPr>
            <a:xfrm>
              <a:off x="1417872" y="1670333"/>
              <a:ext cx="54" cy="109"/>
            </a:xfrm>
            <a:custGeom>
              <a:avLst/>
              <a:gdLst/>
              <a:ahLst/>
              <a:cxnLst/>
              <a:rect l="l" t="t" r="r" b="b"/>
              <a:pathLst>
                <a:path w="4" h="8" extrusionOk="0">
                  <a:moveTo>
                    <a:pt x="0" y="1"/>
                  </a:moveTo>
                  <a:lnTo>
                    <a:pt x="4" y="8"/>
                  </a:ln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1"/>
            <p:cNvSpPr/>
            <p:nvPr/>
          </p:nvSpPr>
          <p:spPr>
            <a:xfrm>
              <a:off x="1037458" y="1535536"/>
              <a:ext cx="68" cy="54"/>
            </a:xfrm>
            <a:custGeom>
              <a:avLst/>
              <a:gdLst/>
              <a:ahLst/>
              <a:cxnLst/>
              <a:rect l="l" t="t" r="r" b="b"/>
              <a:pathLst>
                <a:path w="5" h="4" extrusionOk="0">
                  <a:moveTo>
                    <a:pt x="1"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1"/>
            <p:cNvSpPr/>
            <p:nvPr/>
          </p:nvSpPr>
          <p:spPr>
            <a:xfrm>
              <a:off x="1037173" y="1535292"/>
              <a:ext cx="204" cy="163"/>
            </a:xfrm>
            <a:custGeom>
              <a:avLst/>
              <a:gdLst/>
              <a:ahLst/>
              <a:cxnLst/>
              <a:rect l="l" t="t" r="r" b="b"/>
              <a:pathLst>
                <a:path w="15" h="12" extrusionOk="0">
                  <a:moveTo>
                    <a:pt x="1" y="1"/>
                  </a:moveTo>
                  <a:cubicBezTo>
                    <a:pt x="4" y="4"/>
                    <a:pt x="8" y="8"/>
                    <a:pt x="15" y="11"/>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1"/>
            <p:cNvSpPr/>
            <p:nvPr/>
          </p:nvSpPr>
          <p:spPr>
            <a:xfrm>
              <a:off x="1074443" y="158035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1"/>
            <p:cNvSpPr/>
            <p:nvPr/>
          </p:nvSpPr>
          <p:spPr>
            <a:xfrm>
              <a:off x="1370853" y="1652846"/>
              <a:ext cx="4766" cy="1385"/>
            </a:xfrm>
            <a:custGeom>
              <a:avLst/>
              <a:gdLst/>
              <a:ahLst/>
              <a:cxnLst/>
              <a:rect l="l" t="t" r="r" b="b"/>
              <a:pathLst>
                <a:path w="351" h="102" extrusionOk="0">
                  <a:moveTo>
                    <a:pt x="1" y="0"/>
                  </a:moveTo>
                  <a:cubicBezTo>
                    <a:pt x="120" y="25"/>
                    <a:pt x="235" y="60"/>
                    <a:pt x="351" y="102"/>
                  </a:cubicBezTo>
                  <a:lnTo>
                    <a:pt x="351" y="102"/>
                  </a:lnTo>
                  <a:cubicBezTo>
                    <a:pt x="235" y="60"/>
                    <a:pt x="120" y="2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1"/>
            <p:cNvSpPr/>
            <p:nvPr/>
          </p:nvSpPr>
          <p:spPr>
            <a:xfrm>
              <a:off x="1132813" y="1645052"/>
              <a:ext cx="202889" cy="1100"/>
            </a:xfrm>
            <a:custGeom>
              <a:avLst/>
              <a:gdLst/>
              <a:ahLst/>
              <a:cxnLst/>
              <a:rect l="l" t="t" r="r" b="b"/>
              <a:pathLst>
                <a:path w="14943" h="81" extrusionOk="0">
                  <a:moveTo>
                    <a:pt x="1" y="81"/>
                  </a:moveTo>
                  <a:lnTo>
                    <a:pt x="149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1"/>
            <p:cNvSpPr/>
            <p:nvPr/>
          </p:nvSpPr>
          <p:spPr>
            <a:xfrm>
              <a:off x="1415496" y="1668718"/>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1"/>
            <p:cNvSpPr/>
            <p:nvPr/>
          </p:nvSpPr>
          <p:spPr>
            <a:xfrm>
              <a:off x="1075678" y="1581930"/>
              <a:ext cx="1113" cy="1439"/>
            </a:xfrm>
            <a:custGeom>
              <a:avLst/>
              <a:gdLst/>
              <a:ahLst/>
              <a:cxnLst/>
              <a:rect l="l" t="t" r="r" b="b"/>
              <a:pathLst>
                <a:path w="82" h="106" extrusionOk="0">
                  <a:moveTo>
                    <a:pt x="1" y="0"/>
                  </a:moveTo>
                  <a:cubicBezTo>
                    <a:pt x="36" y="35"/>
                    <a:pt x="78" y="81"/>
                    <a:pt x="78" y="105"/>
                  </a:cubicBezTo>
                  <a:cubicBezTo>
                    <a:pt x="81" y="81"/>
                    <a:pt x="36" y="3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1"/>
            <p:cNvSpPr/>
            <p:nvPr/>
          </p:nvSpPr>
          <p:spPr>
            <a:xfrm>
              <a:off x="1457410" y="1699376"/>
              <a:ext cx="14" cy="204"/>
            </a:xfrm>
            <a:custGeom>
              <a:avLst/>
              <a:gdLst/>
              <a:ahLst/>
              <a:cxnLst/>
              <a:rect l="l" t="t" r="r" b="b"/>
              <a:pathLst>
                <a:path w="1" h="15" extrusionOk="0">
                  <a:moveTo>
                    <a:pt x="1" y="1"/>
                  </a:moveTo>
                  <a:lnTo>
                    <a:pt x="1" y="15"/>
                  </a:lnTo>
                  <a:cubicBezTo>
                    <a:pt x="1" y="11"/>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1"/>
            <p:cNvSpPr/>
            <p:nvPr/>
          </p:nvSpPr>
          <p:spPr>
            <a:xfrm>
              <a:off x="1456649" y="1702091"/>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1"/>
            <p:cNvSpPr/>
            <p:nvPr/>
          </p:nvSpPr>
          <p:spPr>
            <a:xfrm>
              <a:off x="1457152" y="1701467"/>
              <a:ext cx="136" cy="163"/>
            </a:xfrm>
            <a:custGeom>
              <a:avLst/>
              <a:gdLst/>
              <a:ahLst/>
              <a:cxnLst/>
              <a:rect l="l" t="t" r="r" b="b"/>
              <a:pathLst>
                <a:path w="10" h="12" extrusionOk="0">
                  <a:moveTo>
                    <a:pt x="9" y="1"/>
                  </a:moveTo>
                  <a:cubicBezTo>
                    <a:pt x="6" y="4"/>
                    <a:pt x="1" y="12"/>
                    <a:pt x="1" y="12"/>
                  </a:cubicBezTo>
                  <a:cubicBezTo>
                    <a:pt x="2" y="12"/>
                    <a:pt x="2" y="12"/>
                    <a:pt x="2" y="11"/>
                  </a:cubicBezTo>
                  <a:cubicBezTo>
                    <a:pt x="6" y="8"/>
                    <a:pt x="9" y="4"/>
                    <a:pt x="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1"/>
            <p:cNvSpPr/>
            <p:nvPr/>
          </p:nvSpPr>
          <p:spPr>
            <a:xfrm>
              <a:off x="1456935" y="1701806"/>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1"/>
            <p:cNvSpPr/>
            <p:nvPr/>
          </p:nvSpPr>
          <p:spPr>
            <a:xfrm>
              <a:off x="1457464" y="1700095"/>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1"/>
            <p:cNvSpPr/>
            <p:nvPr/>
          </p:nvSpPr>
          <p:spPr>
            <a:xfrm>
              <a:off x="1457369" y="1701181"/>
              <a:ext cx="54" cy="122"/>
            </a:xfrm>
            <a:custGeom>
              <a:avLst/>
              <a:gdLst/>
              <a:ahLst/>
              <a:cxnLst/>
              <a:rect l="l" t="t" r="r" b="b"/>
              <a:pathLst>
                <a:path w="4" h="9" extrusionOk="0">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1"/>
            <p:cNvSpPr/>
            <p:nvPr/>
          </p:nvSpPr>
          <p:spPr>
            <a:xfrm>
              <a:off x="1539174" y="1665921"/>
              <a:ext cx="14" cy="285"/>
            </a:xfrm>
            <a:custGeom>
              <a:avLst/>
              <a:gdLst/>
              <a:ahLst/>
              <a:cxnLst/>
              <a:rect l="l" t="t" r="r" b="b"/>
              <a:pathLst>
                <a:path w="1" h="21"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1"/>
            <p:cNvSpPr/>
            <p:nvPr/>
          </p:nvSpPr>
          <p:spPr>
            <a:xfrm>
              <a:off x="1536512" y="1661494"/>
              <a:ext cx="2865" cy="530"/>
            </a:xfrm>
            <a:custGeom>
              <a:avLst/>
              <a:gdLst/>
              <a:ahLst/>
              <a:cxnLst/>
              <a:rect l="l" t="t" r="r" b="b"/>
              <a:pathLst>
                <a:path w="211" h="39" extrusionOk="0">
                  <a:moveTo>
                    <a:pt x="0" y="0"/>
                  </a:moveTo>
                  <a:lnTo>
                    <a:pt x="0" y="0"/>
                  </a:lnTo>
                  <a:cubicBezTo>
                    <a:pt x="81" y="7"/>
                    <a:pt x="196" y="14"/>
                    <a:pt x="210" y="39"/>
                  </a:cubicBezTo>
                  <a:cubicBezTo>
                    <a:pt x="196" y="14"/>
                    <a:pt x="81"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1"/>
            <p:cNvSpPr/>
            <p:nvPr/>
          </p:nvSpPr>
          <p:spPr>
            <a:xfrm>
              <a:off x="1477423" y="1689681"/>
              <a:ext cx="163" cy="109"/>
            </a:xfrm>
            <a:custGeom>
              <a:avLst/>
              <a:gdLst/>
              <a:ahLst/>
              <a:cxnLst/>
              <a:rect l="l" t="t" r="r" b="b"/>
              <a:pathLst>
                <a:path w="12" h="8" extrusionOk="0">
                  <a:moveTo>
                    <a:pt x="1" y="7"/>
                  </a:moveTo>
                  <a:lnTo>
                    <a:pt x="1" y="7"/>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1"/>
            <p:cNvSpPr/>
            <p:nvPr/>
          </p:nvSpPr>
          <p:spPr>
            <a:xfrm>
              <a:off x="1428843" y="1703327"/>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1"/>
            <p:cNvSpPr/>
            <p:nvPr/>
          </p:nvSpPr>
          <p:spPr>
            <a:xfrm>
              <a:off x="1428897" y="1704223"/>
              <a:ext cx="54" cy="258"/>
            </a:xfrm>
            <a:custGeom>
              <a:avLst/>
              <a:gdLst/>
              <a:ahLst/>
              <a:cxnLst/>
              <a:rect l="l" t="t" r="r" b="b"/>
              <a:pathLst>
                <a:path w="4" h="19" extrusionOk="0">
                  <a:moveTo>
                    <a:pt x="4" y="1"/>
                  </a:moveTo>
                  <a:cubicBezTo>
                    <a:pt x="0" y="8"/>
                    <a:pt x="0"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1"/>
            <p:cNvSpPr/>
            <p:nvPr/>
          </p:nvSpPr>
          <p:spPr>
            <a:xfrm>
              <a:off x="1428992" y="1705038"/>
              <a:ext cx="109" cy="244"/>
            </a:xfrm>
            <a:custGeom>
              <a:avLst/>
              <a:gdLst/>
              <a:ahLst/>
              <a:cxnLst/>
              <a:rect l="l" t="t" r="r" b="b"/>
              <a:pathLst>
                <a:path w="8" h="18" extrusionOk="0">
                  <a:moveTo>
                    <a:pt x="0" y="0"/>
                  </a:moveTo>
                  <a:lnTo>
                    <a:pt x="0" y="0"/>
                  </a:lnTo>
                  <a:cubicBezTo>
                    <a:pt x="4" y="7"/>
                    <a:pt x="4" y="14"/>
                    <a:pt x="7" y="18"/>
                  </a:cubicBezTo>
                  <a:cubicBezTo>
                    <a:pt x="7"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1"/>
            <p:cNvSpPr/>
            <p:nvPr/>
          </p:nvSpPr>
          <p:spPr>
            <a:xfrm>
              <a:off x="1456269" y="1702376"/>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1"/>
            <p:cNvSpPr/>
            <p:nvPr/>
          </p:nvSpPr>
          <p:spPr>
            <a:xfrm>
              <a:off x="1429223" y="1705893"/>
              <a:ext cx="68" cy="149"/>
            </a:xfrm>
            <a:custGeom>
              <a:avLst/>
              <a:gdLst/>
              <a:ahLst/>
              <a:cxnLst/>
              <a:rect l="l" t="t" r="r" b="b"/>
              <a:pathLst>
                <a:path w="5" h="11" extrusionOk="0">
                  <a:moveTo>
                    <a:pt x="1" y="0"/>
                  </a:moveTo>
                  <a:lnTo>
                    <a:pt x="1" y="0"/>
                  </a:lnTo>
                  <a:cubicBezTo>
                    <a:pt x="1" y="4"/>
                    <a:pt x="4" y="7"/>
                    <a:pt x="4" y="11"/>
                  </a:cubicBezTo>
                  <a:cubicBezTo>
                    <a:pt x="4" y="7"/>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1"/>
            <p:cNvSpPr/>
            <p:nvPr/>
          </p:nvSpPr>
          <p:spPr>
            <a:xfrm>
              <a:off x="1428897" y="1702227"/>
              <a:ext cx="54" cy="258"/>
            </a:xfrm>
            <a:custGeom>
              <a:avLst/>
              <a:gdLst/>
              <a:ahLst/>
              <a:cxnLst/>
              <a:rect l="l" t="t" r="r" b="b"/>
              <a:pathLst>
                <a:path w="4" h="19" extrusionOk="0">
                  <a:moveTo>
                    <a:pt x="0" y="1"/>
                  </a:moveTo>
                  <a:lnTo>
                    <a:pt x="0" y="18"/>
                  </a:lnTo>
                  <a:cubicBezTo>
                    <a:pt x="0"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1"/>
            <p:cNvSpPr/>
            <p:nvPr/>
          </p:nvSpPr>
          <p:spPr>
            <a:xfrm>
              <a:off x="1455794" y="1702702"/>
              <a:ext cx="204" cy="163"/>
            </a:xfrm>
            <a:custGeom>
              <a:avLst/>
              <a:gdLst/>
              <a:ahLst/>
              <a:cxnLst/>
              <a:rect l="l" t="t" r="r" b="b"/>
              <a:pathLst>
                <a:path w="15" h="12" extrusionOk="0">
                  <a:moveTo>
                    <a:pt x="15"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1"/>
            <p:cNvSpPr/>
            <p:nvPr/>
          </p:nvSpPr>
          <p:spPr>
            <a:xfrm>
              <a:off x="1429562" y="1706653"/>
              <a:ext cx="109" cy="204"/>
            </a:xfrm>
            <a:custGeom>
              <a:avLst/>
              <a:gdLst/>
              <a:ahLst/>
              <a:cxnLst/>
              <a:rect l="l" t="t" r="r" b="b"/>
              <a:pathLst>
                <a:path w="8" h="15" extrusionOk="0">
                  <a:moveTo>
                    <a:pt x="0" y="0"/>
                  </a:moveTo>
                  <a:cubicBezTo>
                    <a:pt x="4" y="7"/>
                    <a:pt x="4" y="11"/>
                    <a:pt x="7" y="14"/>
                  </a:cubicBezTo>
                  <a:cubicBezTo>
                    <a:pt x="7" y="11"/>
                    <a:pt x="4"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1"/>
            <p:cNvSpPr/>
            <p:nvPr/>
          </p:nvSpPr>
          <p:spPr>
            <a:xfrm>
              <a:off x="1455224" y="1703042"/>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1"/>
            <p:cNvSpPr/>
            <p:nvPr/>
          </p:nvSpPr>
          <p:spPr>
            <a:xfrm>
              <a:off x="1482080" y="1685595"/>
              <a:ext cx="299" cy="244"/>
            </a:xfrm>
            <a:custGeom>
              <a:avLst/>
              <a:gdLst/>
              <a:ahLst/>
              <a:cxnLst/>
              <a:rect l="l" t="t" r="r" b="b"/>
              <a:pathLst>
                <a:path w="22" h="18" extrusionOk="0">
                  <a:moveTo>
                    <a:pt x="1" y="18"/>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1"/>
            <p:cNvSpPr/>
            <p:nvPr/>
          </p:nvSpPr>
          <p:spPr>
            <a:xfrm>
              <a:off x="1539174" y="1665486"/>
              <a:ext cx="14" cy="244"/>
            </a:xfrm>
            <a:custGeom>
              <a:avLst/>
              <a:gdLst/>
              <a:ahLst/>
              <a:cxnLst/>
              <a:rect l="l" t="t" r="r" b="b"/>
              <a:pathLst>
                <a:path w="1" h="18" extrusionOk="0">
                  <a:moveTo>
                    <a:pt x="0"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1"/>
            <p:cNvSpPr/>
            <p:nvPr/>
          </p:nvSpPr>
          <p:spPr>
            <a:xfrm>
              <a:off x="1539174" y="1666871"/>
              <a:ext cx="54" cy="299"/>
            </a:xfrm>
            <a:custGeom>
              <a:avLst/>
              <a:gdLst/>
              <a:ahLst/>
              <a:cxnLst/>
              <a:rect l="l" t="t" r="r" b="b"/>
              <a:pathLst>
                <a:path w="4" h="22" extrusionOk="0">
                  <a:moveTo>
                    <a:pt x="0" y="0"/>
                  </a:moveTo>
                  <a:lnTo>
                    <a:pt x="0" y="21"/>
                  </a:ln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1"/>
            <p:cNvSpPr/>
            <p:nvPr/>
          </p:nvSpPr>
          <p:spPr>
            <a:xfrm>
              <a:off x="1539174" y="1666396"/>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1"/>
            <p:cNvSpPr/>
            <p:nvPr/>
          </p:nvSpPr>
          <p:spPr>
            <a:xfrm>
              <a:off x="1485217" y="1683409"/>
              <a:ext cx="163" cy="109"/>
            </a:xfrm>
            <a:custGeom>
              <a:avLst/>
              <a:gdLst/>
              <a:ahLst/>
              <a:cxnLst/>
              <a:rect l="l" t="t" r="r" b="b"/>
              <a:pathLst>
                <a:path w="12" h="8" extrusionOk="0">
                  <a:moveTo>
                    <a:pt x="1"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1"/>
            <p:cNvSpPr/>
            <p:nvPr/>
          </p:nvSpPr>
          <p:spPr>
            <a:xfrm>
              <a:off x="1485407" y="1683354"/>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1"/>
            <p:cNvSpPr/>
            <p:nvPr/>
          </p:nvSpPr>
          <p:spPr>
            <a:xfrm>
              <a:off x="1480139" y="1687115"/>
              <a:ext cx="394" cy="339"/>
            </a:xfrm>
            <a:custGeom>
              <a:avLst/>
              <a:gdLst/>
              <a:ahLst/>
              <a:cxnLst/>
              <a:rect l="l" t="t" r="r" b="b"/>
              <a:pathLst>
                <a:path w="29" h="25" extrusionOk="0">
                  <a:moveTo>
                    <a:pt x="0" y="25"/>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1"/>
            <p:cNvSpPr/>
            <p:nvPr/>
          </p:nvSpPr>
          <p:spPr>
            <a:xfrm>
              <a:off x="1539174" y="166505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1"/>
            <p:cNvSpPr/>
            <p:nvPr/>
          </p:nvSpPr>
          <p:spPr>
            <a:xfrm>
              <a:off x="1485556" y="1683259"/>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1"/>
            <p:cNvSpPr/>
            <p:nvPr/>
          </p:nvSpPr>
          <p:spPr>
            <a:xfrm>
              <a:off x="1483845" y="1684264"/>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1"/>
            <p:cNvSpPr/>
            <p:nvPr/>
          </p:nvSpPr>
          <p:spPr>
            <a:xfrm>
              <a:off x="1484646" y="1683789"/>
              <a:ext cx="204" cy="109"/>
            </a:xfrm>
            <a:custGeom>
              <a:avLst/>
              <a:gdLst/>
              <a:ahLst/>
              <a:cxnLst/>
              <a:rect l="l" t="t" r="r" b="b"/>
              <a:pathLst>
                <a:path w="15" h="8" extrusionOk="0">
                  <a:moveTo>
                    <a:pt x="1" y="7"/>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1"/>
            <p:cNvSpPr/>
            <p:nvPr/>
          </p:nvSpPr>
          <p:spPr>
            <a:xfrm>
              <a:off x="1484415" y="1683924"/>
              <a:ext cx="204" cy="163"/>
            </a:xfrm>
            <a:custGeom>
              <a:avLst/>
              <a:gdLst/>
              <a:ahLst/>
              <a:cxnLst/>
              <a:rect l="l" t="t" r="r" b="b"/>
              <a:pathLst>
                <a:path w="15" h="12"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1"/>
            <p:cNvSpPr/>
            <p:nvPr/>
          </p:nvSpPr>
          <p:spPr>
            <a:xfrm>
              <a:off x="1484130" y="1684115"/>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1"/>
            <p:cNvSpPr/>
            <p:nvPr/>
          </p:nvSpPr>
          <p:spPr>
            <a:xfrm>
              <a:off x="1485026" y="1683544"/>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1"/>
            <p:cNvSpPr/>
            <p:nvPr/>
          </p:nvSpPr>
          <p:spPr>
            <a:xfrm>
              <a:off x="1539309" y="1668392"/>
              <a:ext cx="68" cy="339"/>
            </a:xfrm>
            <a:custGeom>
              <a:avLst/>
              <a:gdLst/>
              <a:ahLst/>
              <a:cxnLst/>
              <a:rect l="l" t="t" r="r" b="b"/>
              <a:pathLst>
                <a:path w="5" h="25" extrusionOk="0">
                  <a:moveTo>
                    <a:pt x="1" y="0"/>
                  </a:moveTo>
                  <a:cubicBezTo>
                    <a:pt x="1" y="7"/>
                    <a:pt x="1" y="18"/>
                    <a:pt x="4" y="25"/>
                  </a:cubicBez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1"/>
            <p:cNvSpPr/>
            <p:nvPr/>
          </p:nvSpPr>
          <p:spPr>
            <a:xfrm>
              <a:off x="1539214" y="1667346"/>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1"/>
            <p:cNvSpPr/>
            <p:nvPr/>
          </p:nvSpPr>
          <p:spPr>
            <a:xfrm>
              <a:off x="1484836" y="1683639"/>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1"/>
            <p:cNvSpPr/>
            <p:nvPr/>
          </p:nvSpPr>
          <p:spPr>
            <a:xfrm>
              <a:off x="1485692" y="1683164"/>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1"/>
            <p:cNvSpPr/>
            <p:nvPr/>
          </p:nvSpPr>
          <p:spPr>
            <a:xfrm>
              <a:off x="1539269" y="166786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1"/>
            <p:cNvSpPr/>
            <p:nvPr/>
          </p:nvSpPr>
          <p:spPr>
            <a:xfrm>
              <a:off x="1485787" y="1683164"/>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1"/>
            <p:cNvSpPr/>
            <p:nvPr/>
          </p:nvSpPr>
          <p:spPr>
            <a:xfrm>
              <a:off x="1539269" y="1663300"/>
              <a:ext cx="54" cy="584"/>
            </a:xfrm>
            <a:custGeom>
              <a:avLst/>
              <a:gdLst/>
              <a:ahLst/>
              <a:cxnLst/>
              <a:rect l="l" t="t" r="r" b="b"/>
              <a:pathLst>
                <a:path w="4" h="43" extrusionOk="0">
                  <a:moveTo>
                    <a:pt x="4" y="0"/>
                  </a:moveTo>
                  <a:cubicBezTo>
                    <a:pt x="0" y="14"/>
                    <a:pt x="0" y="28"/>
                    <a:pt x="0" y="42"/>
                  </a:cubicBezTo>
                  <a:cubicBezTo>
                    <a:pt x="0" y="28"/>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1"/>
            <p:cNvSpPr/>
            <p:nvPr/>
          </p:nvSpPr>
          <p:spPr>
            <a:xfrm>
              <a:off x="1539269" y="1663911"/>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1"/>
            <p:cNvSpPr/>
            <p:nvPr/>
          </p:nvSpPr>
          <p:spPr>
            <a:xfrm>
              <a:off x="1529099" y="1659634"/>
              <a:ext cx="244" cy="68"/>
            </a:xfrm>
            <a:custGeom>
              <a:avLst/>
              <a:gdLst/>
              <a:ahLst/>
              <a:cxnLst/>
              <a:rect l="l" t="t" r="r" b="b"/>
              <a:pathLst>
                <a:path w="18" h="5" extrusionOk="0">
                  <a:moveTo>
                    <a:pt x="0" y="4"/>
                  </a:moveTo>
                  <a:cubicBezTo>
                    <a:pt x="4" y="1"/>
                    <a:pt x="11" y="1"/>
                    <a:pt x="18" y="1"/>
                  </a:cubicBezTo>
                  <a:cubicBezTo>
                    <a:pt x="11" y="1"/>
                    <a:pt x="4" y="1"/>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1"/>
            <p:cNvSpPr/>
            <p:nvPr/>
          </p:nvSpPr>
          <p:spPr>
            <a:xfrm>
              <a:off x="1482460" y="1685309"/>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1"/>
            <p:cNvSpPr/>
            <p:nvPr/>
          </p:nvSpPr>
          <p:spPr>
            <a:xfrm>
              <a:off x="1482840" y="1685024"/>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1"/>
            <p:cNvSpPr/>
            <p:nvPr/>
          </p:nvSpPr>
          <p:spPr>
            <a:xfrm>
              <a:off x="1481605" y="1685975"/>
              <a:ext cx="353" cy="244"/>
            </a:xfrm>
            <a:custGeom>
              <a:avLst/>
              <a:gdLst/>
              <a:ahLst/>
              <a:cxnLst/>
              <a:rect l="l" t="t" r="r" b="b"/>
              <a:pathLst>
                <a:path w="26" h="18" extrusionOk="0">
                  <a:moveTo>
                    <a:pt x="1" y="18"/>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1"/>
            <p:cNvSpPr/>
            <p:nvPr/>
          </p:nvSpPr>
          <p:spPr>
            <a:xfrm>
              <a:off x="1539214" y="1664672"/>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1"/>
            <p:cNvSpPr/>
            <p:nvPr/>
          </p:nvSpPr>
          <p:spPr>
            <a:xfrm>
              <a:off x="1539214" y="1664291"/>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1"/>
            <p:cNvSpPr/>
            <p:nvPr/>
          </p:nvSpPr>
          <p:spPr>
            <a:xfrm>
              <a:off x="1479568" y="1687536"/>
              <a:ext cx="434" cy="394"/>
            </a:xfrm>
            <a:custGeom>
              <a:avLst/>
              <a:gdLst/>
              <a:ahLst/>
              <a:cxnLst/>
              <a:rect l="l" t="t" r="r" b="b"/>
              <a:pathLst>
                <a:path w="32" h="29" extrusionOk="0">
                  <a:moveTo>
                    <a:pt x="0" y="29"/>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1"/>
            <p:cNvSpPr/>
            <p:nvPr/>
          </p:nvSpPr>
          <p:spPr>
            <a:xfrm>
              <a:off x="1485882" y="1683123"/>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1"/>
            <p:cNvSpPr/>
            <p:nvPr/>
          </p:nvSpPr>
          <p:spPr>
            <a:xfrm>
              <a:off x="1486167" y="16830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1"/>
            <p:cNvSpPr/>
            <p:nvPr/>
          </p:nvSpPr>
          <p:spPr>
            <a:xfrm>
              <a:off x="1485977" y="1683123"/>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1"/>
            <p:cNvSpPr/>
            <p:nvPr/>
          </p:nvSpPr>
          <p:spPr>
            <a:xfrm>
              <a:off x="1481184" y="1686301"/>
              <a:ext cx="339" cy="299"/>
            </a:xfrm>
            <a:custGeom>
              <a:avLst/>
              <a:gdLst/>
              <a:ahLst/>
              <a:cxnLst/>
              <a:rect l="l" t="t" r="r" b="b"/>
              <a:pathLst>
                <a:path w="25" h="22" extrusionOk="0">
                  <a:moveTo>
                    <a:pt x="0" y="22"/>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1"/>
            <p:cNvSpPr/>
            <p:nvPr/>
          </p:nvSpPr>
          <p:spPr>
            <a:xfrm>
              <a:off x="1486031" y="168306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1"/>
            <p:cNvSpPr/>
            <p:nvPr/>
          </p:nvSpPr>
          <p:spPr>
            <a:xfrm>
              <a:off x="1486072" y="1683069"/>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1"/>
            <p:cNvSpPr/>
            <p:nvPr/>
          </p:nvSpPr>
          <p:spPr>
            <a:xfrm>
              <a:off x="1480654" y="1686681"/>
              <a:ext cx="394" cy="353"/>
            </a:xfrm>
            <a:custGeom>
              <a:avLst/>
              <a:gdLst/>
              <a:ahLst/>
              <a:cxnLst/>
              <a:rect l="l" t="t" r="r" b="b"/>
              <a:pathLst>
                <a:path w="29" h="26" extrusionOk="0">
                  <a:moveTo>
                    <a:pt x="1" y="25"/>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1"/>
            <p:cNvSpPr/>
            <p:nvPr/>
          </p:nvSpPr>
          <p:spPr>
            <a:xfrm>
              <a:off x="1483221" y="1684739"/>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1"/>
            <p:cNvSpPr/>
            <p:nvPr/>
          </p:nvSpPr>
          <p:spPr>
            <a:xfrm>
              <a:off x="1539364" y="1668962"/>
              <a:ext cx="54" cy="339"/>
            </a:xfrm>
            <a:custGeom>
              <a:avLst/>
              <a:gdLst/>
              <a:ahLst/>
              <a:cxnLst/>
              <a:rect l="l" t="t" r="r" b="b"/>
              <a:pathLst>
                <a:path w="4" h="25" extrusionOk="0">
                  <a:moveTo>
                    <a:pt x="0" y="0"/>
                  </a:moveTo>
                  <a:cubicBezTo>
                    <a:pt x="0" y="7"/>
                    <a:pt x="4" y="14"/>
                    <a:pt x="4" y="25"/>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1"/>
            <p:cNvSpPr/>
            <p:nvPr/>
          </p:nvSpPr>
          <p:spPr>
            <a:xfrm>
              <a:off x="1483560" y="1684495"/>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1"/>
            <p:cNvSpPr/>
            <p:nvPr/>
          </p:nvSpPr>
          <p:spPr>
            <a:xfrm>
              <a:off x="1539459" y="1669532"/>
              <a:ext cx="54" cy="339"/>
            </a:xfrm>
            <a:custGeom>
              <a:avLst/>
              <a:gdLst/>
              <a:ahLst/>
              <a:cxnLst/>
              <a:rect l="l" t="t" r="r" b="b"/>
              <a:pathLst>
                <a:path w="4" h="25" extrusionOk="0">
                  <a:moveTo>
                    <a:pt x="0" y="0"/>
                  </a:moveTo>
                  <a:lnTo>
                    <a:pt x="4"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1"/>
            <p:cNvSpPr/>
            <p:nvPr/>
          </p:nvSpPr>
          <p:spPr>
            <a:xfrm>
              <a:off x="1979940" y="1694338"/>
              <a:ext cx="92083" cy="65769"/>
            </a:xfrm>
            <a:custGeom>
              <a:avLst/>
              <a:gdLst/>
              <a:ahLst/>
              <a:cxnLst/>
              <a:rect l="l" t="t" r="r" b="b"/>
              <a:pathLst>
                <a:path w="6782" h="4844" extrusionOk="0">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1"/>
            <p:cNvSpPr/>
            <p:nvPr/>
          </p:nvSpPr>
          <p:spPr>
            <a:xfrm>
              <a:off x="2067501" y="1729043"/>
              <a:ext cx="4956" cy="3069"/>
            </a:xfrm>
            <a:custGeom>
              <a:avLst/>
              <a:gdLst/>
              <a:ahLst/>
              <a:cxnLst/>
              <a:rect l="l" t="t" r="r" b="b"/>
              <a:pathLst>
                <a:path w="365" h="226" extrusionOk="0">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1"/>
            <p:cNvSpPr/>
            <p:nvPr/>
          </p:nvSpPr>
          <p:spPr>
            <a:xfrm>
              <a:off x="1993626" y="1750237"/>
              <a:ext cx="68" cy="149"/>
            </a:xfrm>
            <a:custGeom>
              <a:avLst/>
              <a:gdLst/>
              <a:ahLst/>
              <a:cxnLst/>
              <a:rect l="l" t="t" r="r" b="b"/>
              <a:pathLst>
                <a:path w="5" h="11" extrusionOk="0">
                  <a:moveTo>
                    <a:pt x="4"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1"/>
            <p:cNvSpPr/>
            <p:nvPr/>
          </p:nvSpPr>
          <p:spPr>
            <a:xfrm>
              <a:off x="1993870" y="1750767"/>
              <a:ext cx="204" cy="394"/>
            </a:xfrm>
            <a:custGeom>
              <a:avLst/>
              <a:gdLst/>
              <a:ahLst/>
              <a:cxnLst/>
              <a:rect l="l" t="t" r="r" b="b"/>
              <a:pathLst>
                <a:path w="15" h="29" extrusionOk="0">
                  <a:moveTo>
                    <a:pt x="14" y="28"/>
                  </a:moveTo>
                  <a:lnTo>
                    <a:pt x="14" y="2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1"/>
            <p:cNvSpPr/>
            <p:nvPr/>
          </p:nvSpPr>
          <p:spPr>
            <a:xfrm>
              <a:off x="1993490" y="174976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1"/>
            <p:cNvSpPr/>
            <p:nvPr/>
          </p:nvSpPr>
          <p:spPr>
            <a:xfrm>
              <a:off x="1993490" y="1749898"/>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1"/>
            <p:cNvSpPr/>
            <p:nvPr/>
          </p:nvSpPr>
          <p:spPr>
            <a:xfrm>
              <a:off x="1993436" y="1749667"/>
              <a:ext cx="14" cy="109"/>
            </a:xfrm>
            <a:custGeom>
              <a:avLst/>
              <a:gdLst/>
              <a:ahLst/>
              <a:cxnLst/>
              <a:rect l="l" t="t" r="r" b="b"/>
              <a:pathLst>
                <a:path w="1" h="8" extrusionOk="0">
                  <a:moveTo>
                    <a:pt x="1" y="7"/>
                  </a:moveTo>
                  <a:lnTo>
                    <a:pt x="1" y="0"/>
                  </a:lnTo>
                  <a:cubicBezTo>
                    <a:pt x="1" y="4"/>
                    <a:pt x="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1"/>
            <p:cNvSpPr/>
            <p:nvPr/>
          </p:nvSpPr>
          <p:spPr>
            <a:xfrm>
              <a:off x="1983552" y="1708690"/>
              <a:ext cx="68" cy="68"/>
            </a:xfrm>
            <a:custGeom>
              <a:avLst/>
              <a:gdLst/>
              <a:ahLst/>
              <a:cxnLst/>
              <a:rect l="l" t="t" r="r" b="b"/>
              <a:pathLst>
                <a:path w="5" h="5" extrusionOk="0">
                  <a:moveTo>
                    <a:pt x="1" y="1"/>
                  </a:moveTo>
                  <a:lnTo>
                    <a:pt x="1" y="4"/>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1"/>
            <p:cNvSpPr/>
            <p:nvPr/>
          </p:nvSpPr>
          <p:spPr>
            <a:xfrm>
              <a:off x="1993721" y="1750481"/>
              <a:ext cx="163" cy="244"/>
            </a:xfrm>
            <a:custGeom>
              <a:avLst/>
              <a:gdLst/>
              <a:ahLst/>
              <a:cxnLst/>
              <a:rect l="l" t="t" r="r" b="b"/>
              <a:pathLst>
                <a:path w="12" h="18" extrusionOk="0">
                  <a:moveTo>
                    <a:pt x="1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1"/>
            <p:cNvSpPr/>
            <p:nvPr/>
          </p:nvSpPr>
          <p:spPr>
            <a:xfrm>
              <a:off x="1993531" y="1750047"/>
              <a:ext cx="68" cy="109"/>
            </a:xfrm>
            <a:custGeom>
              <a:avLst/>
              <a:gdLst/>
              <a:ahLst/>
              <a:cxnLst/>
              <a:rect l="l" t="t" r="r" b="b"/>
              <a:pathLst>
                <a:path w="5" h="8" extrusionOk="0">
                  <a:moveTo>
                    <a:pt x="4"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1"/>
            <p:cNvSpPr/>
            <p:nvPr/>
          </p:nvSpPr>
          <p:spPr>
            <a:xfrm>
              <a:off x="1983647" y="1708500"/>
              <a:ext cx="204" cy="204"/>
            </a:xfrm>
            <a:custGeom>
              <a:avLst/>
              <a:gdLst/>
              <a:ahLst/>
              <a:cxnLst/>
              <a:rect l="l" t="t" r="r" b="b"/>
              <a:pathLst>
                <a:path w="15" h="15" extrusionOk="0">
                  <a:moveTo>
                    <a:pt x="15" y="1"/>
                  </a:moveTo>
                  <a:cubicBezTo>
                    <a:pt x="11" y="4"/>
                    <a:pt x="8" y="11"/>
                    <a:pt x="1" y="15"/>
                  </a:cubicBezTo>
                  <a:cubicBezTo>
                    <a:pt x="8" y="11"/>
                    <a:pt x="11" y="4"/>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1"/>
            <p:cNvSpPr/>
            <p:nvPr/>
          </p:nvSpPr>
          <p:spPr>
            <a:xfrm>
              <a:off x="2035703" y="1698520"/>
              <a:ext cx="204" cy="109"/>
            </a:xfrm>
            <a:custGeom>
              <a:avLst/>
              <a:gdLst/>
              <a:ahLst/>
              <a:cxnLst/>
              <a:rect l="l" t="t" r="r" b="b"/>
              <a:pathLst>
                <a:path w="15" h="8" extrusionOk="0">
                  <a:moveTo>
                    <a:pt x="0" y="1"/>
                  </a:moveTo>
                  <a:lnTo>
                    <a:pt x="1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1"/>
            <p:cNvSpPr/>
            <p:nvPr/>
          </p:nvSpPr>
          <p:spPr>
            <a:xfrm>
              <a:off x="2065505" y="1706314"/>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1"/>
            <p:cNvSpPr/>
            <p:nvPr/>
          </p:nvSpPr>
          <p:spPr>
            <a:xfrm>
              <a:off x="2066266" y="1706409"/>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1"/>
            <p:cNvSpPr/>
            <p:nvPr/>
          </p:nvSpPr>
          <p:spPr>
            <a:xfrm>
              <a:off x="2067257" y="170646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1"/>
            <p:cNvSpPr/>
            <p:nvPr/>
          </p:nvSpPr>
          <p:spPr>
            <a:xfrm>
              <a:off x="2068357" y="170650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1"/>
            <p:cNvSpPr/>
            <p:nvPr/>
          </p:nvSpPr>
          <p:spPr>
            <a:xfrm>
              <a:off x="2071819" y="17064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1"/>
            <p:cNvSpPr/>
            <p:nvPr/>
          </p:nvSpPr>
          <p:spPr>
            <a:xfrm>
              <a:off x="2145164" y="1665201"/>
              <a:ext cx="22919" cy="11663"/>
            </a:xfrm>
            <a:custGeom>
              <a:avLst/>
              <a:gdLst/>
              <a:ahLst/>
              <a:cxnLst/>
              <a:rect l="l" t="t" r="r" b="b"/>
              <a:pathLst>
                <a:path w="1688" h="859" extrusionOk="0">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1"/>
            <p:cNvSpPr/>
            <p:nvPr/>
          </p:nvSpPr>
          <p:spPr>
            <a:xfrm>
              <a:off x="2165463" y="166871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1"/>
            <p:cNvSpPr/>
            <p:nvPr/>
          </p:nvSpPr>
          <p:spPr>
            <a:xfrm>
              <a:off x="2165028" y="1668908"/>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1"/>
            <p:cNvSpPr/>
            <p:nvPr/>
          </p:nvSpPr>
          <p:spPr>
            <a:xfrm>
              <a:off x="2167880" y="1666776"/>
              <a:ext cx="204" cy="149"/>
            </a:xfrm>
            <a:custGeom>
              <a:avLst/>
              <a:gdLst/>
              <a:ahLst/>
              <a:cxnLst/>
              <a:rect l="l" t="t" r="r" b="b"/>
              <a:pathLst>
                <a:path w="15" h="11" extrusionOk="0">
                  <a:moveTo>
                    <a:pt x="1" y="11"/>
                  </a:moveTo>
                  <a:lnTo>
                    <a:pt x="15" y="0"/>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1"/>
            <p:cNvSpPr/>
            <p:nvPr/>
          </p:nvSpPr>
          <p:spPr>
            <a:xfrm>
              <a:off x="2167404" y="1667197"/>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1"/>
            <p:cNvSpPr/>
            <p:nvPr/>
          </p:nvSpPr>
          <p:spPr>
            <a:xfrm>
              <a:off x="2151437" y="1676701"/>
              <a:ext cx="394" cy="68"/>
            </a:xfrm>
            <a:custGeom>
              <a:avLst/>
              <a:gdLst/>
              <a:ahLst/>
              <a:cxnLst/>
              <a:rect l="l" t="t" r="r" b="b"/>
              <a:pathLst>
                <a:path w="29" h="5" extrusionOk="0">
                  <a:moveTo>
                    <a:pt x="2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1"/>
            <p:cNvSpPr/>
            <p:nvPr/>
          </p:nvSpPr>
          <p:spPr>
            <a:xfrm>
              <a:off x="2152917" y="1676470"/>
              <a:ext cx="339" cy="109"/>
            </a:xfrm>
            <a:custGeom>
              <a:avLst/>
              <a:gdLst/>
              <a:ahLst/>
              <a:cxnLst/>
              <a:rect l="l" t="t" r="r" b="b"/>
              <a:pathLst>
                <a:path w="25" h="8" extrusionOk="0">
                  <a:moveTo>
                    <a:pt x="2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1"/>
            <p:cNvSpPr/>
            <p:nvPr/>
          </p:nvSpPr>
          <p:spPr>
            <a:xfrm>
              <a:off x="2152198" y="1676606"/>
              <a:ext cx="394" cy="68"/>
            </a:xfrm>
            <a:custGeom>
              <a:avLst/>
              <a:gdLst/>
              <a:ahLst/>
              <a:cxnLst/>
              <a:rect l="l" t="t" r="r" b="b"/>
              <a:pathLst>
                <a:path w="29" h="5" extrusionOk="0">
                  <a:moveTo>
                    <a:pt x="2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1"/>
            <p:cNvSpPr/>
            <p:nvPr/>
          </p:nvSpPr>
          <p:spPr>
            <a:xfrm>
              <a:off x="2150962" y="167685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1"/>
            <p:cNvSpPr/>
            <p:nvPr/>
          </p:nvSpPr>
          <p:spPr>
            <a:xfrm>
              <a:off x="2154913" y="1676036"/>
              <a:ext cx="299" cy="109"/>
            </a:xfrm>
            <a:custGeom>
              <a:avLst/>
              <a:gdLst/>
              <a:ahLst/>
              <a:cxnLst/>
              <a:rect l="l" t="t" r="r" b="b"/>
              <a:pathLst>
                <a:path w="22" h="8" extrusionOk="0">
                  <a:moveTo>
                    <a:pt x="2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1"/>
            <p:cNvSpPr/>
            <p:nvPr/>
          </p:nvSpPr>
          <p:spPr>
            <a:xfrm>
              <a:off x="2153528" y="1676375"/>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1"/>
            <p:cNvSpPr/>
            <p:nvPr/>
          </p:nvSpPr>
          <p:spPr>
            <a:xfrm>
              <a:off x="2154098" y="1676280"/>
              <a:ext cx="258" cy="54"/>
            </a:xfrm>
            <a:custGeom>
              <a:avLst/>
              <a:gdLst/>
              <a:ahLst/>
              <a:cxnLst/>
              <a:rect l="l" t="t" r="r" b="b"/>
              <a:pathLst>
                <a:path w="19" h="4" extrusionOk="0">
                  <a:moveTo>
                    <a:pt x="1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1"/>
            <p:cNvSpPr/>
            <p:nvPr/>
          </p:nvSpPr>
          <p:spPr>
            <a:xfrm>
              <a:off x="2154533" y="1676131"/>
              <a:ext cx="244" cy="109"/>
            </a:xfrm>
            <a:custGeom>
              <a:avLst/>
              <a:gdLst/>
              <a:ahLst/>
              <a:cxnLst/>
              <a:rect l="l" t="t" r="r" b="b"/>
              <a:pathLst>
                <a:path w="18" h="8" extrusionOk="0">
                  <a:moveTo>
                    <a:pt x="18"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1"/>
            <p:cNvSpPr/>
            <p:nvPr/>
          </p:nvSpPr>
          <p:spPr>
            <a:xfrm>
              <a:off x="2164703" y="1669098"/>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1"/>
            <p:cNvSpPr/>
            <p:nvPr/>
          </p:nvSpPr>
          <p:spPr>
            <a:xfrm>
              <a:off x="2145450" y="1667387"/>
              <a:ext cx="1018" cy="109"/>
            </a:xfrm>
            <a:custGeom>
              <a:avLst/>
              <a:gdLst/>
              <a:ahLst/>
              <a:cxnLst/>
              <a:rect l="l" t="t" r="r" b="b"/>
              <a:pathLst>
                <a:path w="75" h="8" extrusionOk="0">
                  <a:moveTo>
                    <a:pt x="1" y="1"/>
                  </a:moveTo>
                  <a:lnTo>
                    <a:pt x="74" y="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1"/>
            <p:cNvSpPr/>
            <p:nvPr/>
          </p:nvSpPr>
          <p:spPr>
            <a:xfrm>
              <a:off x="2166888" y="1665201"/>
              <a:ext cx="299" cy="149"/>
            </a:xfrm>
            <a:custGeom>
              <a:avLst/>
              <a:gdLst/>
              <a:ahLst/>
              <a:cxnLst/>
              <a:rect l="l" t="t" r="r" b="b"/>
              <a:pathLst>
                <a:path w="22" h="11" extrusionOk="0">
                  <a:moveTo>
                    <a:pt x="0" y="11"/>
                  </a:moveTo>
                  <a:lnTo>
                    <a:pt x="18" y="0"/>
                  </a:lnTo>
                  <a:lnTo>
                    <a:pt x="21" y="7"/>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1"/>
            <p:cNvSpPr/>
            <p:nvPr/>
          </p:nvSpPr>
          <p:spPr>
            <a:xfrm>
              <a:off x="2146590" y="1667482"/>
              <a:ext cx="964" cy="68"/>
            </a:xfrm>
            <a:custGeom>
              <a:avLst/>
              <a:gdLst/>
              <a:ahLst/>
              <a:cxnLst/>
              <a:rect l="l" t="t" r="r" b="b"/>
              <a:pathLst>
                <a:path w="71" h="5" extrusionOk="0">
                  <a:moveTo>
                    <a:pt x="7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1"/>
            <p:cNvSpPr/>
            <p:nvPr/>
          </p:nvSpPr>
          <p:spPr>
            <a:xfrm>
              <a:off x="2167174" y="1665296"/>
              <a:ext cx="720" cy="1154"/>
            </a:xfrm>
            <a:custGeom>
              <a:avLst/>
              <a:gdLst/>
              <a:ahLst/>
              <a:cxnLst/>
              <a:rect l="l" t="t" r="r" b="b"/>
              <a:pathLst>
                <a:path w="53" h="85" extrusionOk="0">
                  <a:moveTo>
                    <a:pt x="0" y="0"/>
                  </a:moveTo>
                  <a:cubicBezTo>
                    <a:pt x="14" y="21"/>
                    <a:pt x="35" y="53"/>
                    <a:pt x="53" y="85"/>
                  </a:cubicBezTo>
                  <a:cubicBezTo>
                    <a:pt x="35" y="53"/>
                    <a:pt x="18" y="2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1"/>
            <p:cNvSpPr/>
            <p:nvPr/>
          </p:nvSpPr>
          <p:spPr>
            <a:xfrm>
              <a:off x="2167934" y="1666532"/>
              <a:ext cx="149" cy="258"/>
            </a:xfrm>
            <a:custGeom>
              <a:avLst/>
              <a:gdLst/>
              <a:ahLst/>
              <a:cxnLst/>
              <a:rect l="l" t="t" r="r" b="b"/>
              <a:pathLst>
                <a:path w="11" h="19" extrusionOk="0">
                  <a:moveTo>
                    <a:pt x="11" y="18"/>
                  </a:moveTo>
                  <a:lnTo>
                    <a:pt x="11" y="18"/>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1"/>
            <p:cNvSpPr/>
            <p:nvPr/>
          </p:nvSpPr>
          <p:spPr>
            <a:xfrm>
              <a:off x="2167119" y="1665201"/>
              <a:ext cx="109" cy="109"/>
            </a:xfrm>
            <a:custGeom>
              <a:avLst/>
              <a:gdLst/>
              <a:ahLst/>
              <a:cxnLst/>
              <a:rect l="l" t="t" r="r" b="b"/>
              <a:pathLst>
                <a:path w="8" h="8" extrusionOk="0">
                  <a:moveTo>
                    <a:pt x="1" y="0"/>
                  </a:moveTo>
                  <a:lnTo>
                    <a:pt x="1" y="0"/>
                  </a:lnTo>
                  <a:lnTo>
                    <a:pt x="8" y="7"/>
                  </a:ln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1"/>
            <p:cNvSpPr/>
            <p:nvPr/>
          </p:nvSpPr>
          <p:spPr>
            <a:xfrm>
              <a:off x="2196637" y="1711826"/>
              <a:ext cx="45172" cy="43706"/>
            </a:xfrm>
            <a:custGeom>
              <a:avLst/>
              <a:gdLst/>
              <a:ahLst/>
              <a:cxnLst/>
              <a:rect l="l" t="t" r="r" b="b"/>
              <a:pathLst>
                <a:path w="3327" h="3219" extrusionOk="0">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1"/>
            <p:cNvSpPr/>
            <p:nvPr/>
          </p:nvSpPr>
          <p:spPr>
            <a:xfrm>
              <a:off x="2220411" y="1765512"/>
              <a:ext cx="17176" cy="3557"/>
            </a:xfrm>
            <a:custGeom>
              <a:avLst/>
              <a:gdLst/>
              <a:ahLst/>
              <a:cxnLst/>
              <a:rect l="l" t="t" r="r" b="b"/>
              <a:pathLst>
                <a:path w="1265" h="262" extrusionOk="0">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1"/>
            <p:cNvSpPr/>
            <p:nvPr/>
          </p:nvSpPr>
          <p:spPr>
            <a:xfrm>
              <a:off x="2239039" y="1718289"/>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1"/>
            <p:cNvSpPr/>
            <p:nvPr/>
          </p:nvSpPr>
          <p:spPr>
            <a:xfrm>
              <a:off x="2241701" y="1713591"/>
              <a:ext cx="68" cy="489"/>
            </a:xfrm>
            <a:custGeom>
              <a:avLst/>
              <a:gdLst/>
              <a:ahLst/>
              <a:cxnLst/>
              <a:rect l="l" t="t" r="r" b="b"/>
              <a:pathLst>
                <a:path w="5" h="36" extrusionOk="0">
                  <a:moveTo>
                    <a:pt x="1" y="0"/>
                  </a:moveTo>
                  <a:cubicBezTo>
                    <a:pt x="1" y="11"/>
                    <a:pt x="1" y="25"/>
                    <a:pt x="4" y="35"/>
                  </a:cubicBezTo>
                  <a:cubicBezTo>
                    <a:pt x="1" y="25"/>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1"/>
            <p:cNvSpPr/>
            <p:nvPr/>
          </p:nvSpPr>
          <p:spPr>
            <a:xfrm>
              <a:off x="2239515" y="1717529"/>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1"/>
            <p:cNvSpPr/>
            <p:nvPr/>
          </p:nvSpPr>
          <p:spPr>
            <a:xfrm>
              <a:off x="2241415" y="1712397"/>
              <a:ext cx="109" cy="394"/>
            </a:xfrm>
            <a:custGeom>
              <a:avLst/>
              <a:gdLst/>
              <a:ahLst/>
              <a:cxnLst/>
              <a:rect l="l" t="t" r="r" b="b"/>
              <a:pathLst>
                <a:path w="8" h="29" extrusionOk="0">
                  <a:moveTo>
                    <a:pt x="1" y="1"/>
                  </a:moveTo>
                  <a:cubicBezTo>
                    <a:pt x="4" y="11"/>
                    <a:pt x="8" y="22"/>
                    <a:pt x="8" y="29"/>
                  </a:cubicBezTo>
                  <a:cubicBezTo>
                    <a:pt x="8" y="22"/>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1"/>
            <p:cNvSpPr/>
            <p:nvPr/>
          </p:nvSpPr>
          <p:spPr>
            <a:xfrm>
              <a:off x="2241415" y="1712166"/>
              <a:ext cx="14" cy="109"/>
            </a:xfrm>
            <a:custGeom>
              <a:avLst/>
              <a:gdLst/>
              <a:ahLst/>
              <a:cxnLst/>
              <a:rect l="l" t="t" r="r" b="b"/>
              <a:pathLst>
                <a:path w="1" h="8" extrusionOk="0">
                  <a:moveTo>
                    <a:pt x="1" y="7"/>
                  </a:moveTo>
                  <a:lnTo>
                    <a:pt x="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1"/>
            <p:cNvSpPr/>
            <p:nvPr/>
          </p:nvSpPr>
          <p:spPr>
            <a:xfrm>
              <a:off x="2239324" y="1717963"/>
              <a:ext cx="109" cy="149"/>
            </a:xfrm>
            <a:custGeom>
              <a:avLst/>
              <a:gdLst/>
              <a:ahLst/>
              <a:cxnLst/>
              <a:rect l="l" t="t" r="r" b="b"/>
              <a:pathLst>
                <a:path w="8" h="11" extrusionOk="0">
                  <a:moveTo>
                    <a:pt x="8" y="0"/>
                  </a:moveTo>
                  <a:lnTo>
                    <a:pt x="8" y="0"/>
                  </a:lnTo>
                  <a:cubicBezTo>
                    <a:pt x="4" y="4"/>
                    <a:pt x="4" y="7"/>
                    <a:pt x="1" y="11"/>
                  </a:cubicBezTo>
                  <a:cubicBezTo>
                    <a:pt x="4" y="7"/>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1"/>
            <p:cNvSpPr/>
            <p:nvPr/>
          </p:nvSpPr>
          <p:spPr>
            <a:xfrm>
              <a:off x="2238618" y="1718764"/>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1"/>
            <p:cNvSpPr/>
            <p:nvPr/>
          </p:nvSpPr>
          <p:spPr>
            <a:xfrm>
              <a:off x="2241605" y="1713062"/>
              <a:ext cx="68" cy="353"/>
            </a:xfrm>
            <a:custGeom>
              <a:avLst/>
              <a:gdLst/>
              <a:ahLst/>
              <a:cxnLst/>
              <a:rect l="l" t="t" r="r" b="b"/>
              <a:pathLst>
                <a:path w="5" h="26" extrusionOk="0">
                  <a:moveTo>
                    <a:pt x="1" y="1"/>
                  </a:moveTo>
                  <a:cubicBezTo>
                    <a:pt x="1" y="8"/>
                    <a:pt x="4" y="15"/>
                    <a:pt x="4" y="25"/>
                  </a:cubicBezTo>
                  <a:cubicBezTo>
                    <a:pt x="4"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1"/>
            <p:cNvSpPr/>
            <p:nvPr/>
          </p:nvSpPr>
          <p:spPr>
            <a:xfrm>
              <a:off x="2196637" y="1727427"/>
              <a:ext cx="1398" cy="2620"/>
            </a:xfrm>
            <a:custGeom>
              <a:avLst/>
              <a:gdLst/>
              <a:ahLst/>
              <a:cxnLst/>
              <a:rect l="l" t="t" r="r" b="b"/>
              <a:pathLst>
                <a:path w="103" h="193" extrusionOk="0">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1"/>
            <p:cNvSpPr/>
            <p:nvPr/>
          </p:nvSpPr>
          <p:spPr>
            <a:xfrm>
              <a:off x="2199054" y="1726762"/>
              <a:ext cx="68" cy="122"/>
            </a:xfrm>
            <a:custGeom>
              <a:avLst/>
              <a:gdLst/>
              <a:ahLst/>
              <a:cxnLst/>
              <a:rect l="l" t="t" r="r" b="b"/>
              <a:pathLst>
                <a:path w="5" h="9" extrusionOk="0">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1"/>
            <p:cNvSpPr/>
            <p:nvPr/>
          </p:nvSpPr>
          <p:spPr>
            <a:xfrm>
              <a:off x="2199447" y="1726178"/>
              <a:ext cx="81" cy="122"/>
            </a:xfrm>
            <a:custGeom>
              <a:avLst/>
              <a:gdLst/>
              <a:ahLst/>
              <a:cxnLst/>
              <a:rect l="l" t="t" r="r" b="b"/>
              <a:pathLst>
                <a:path w="6" h="9" extrusionOk="0">
                  <a:moveTo>
                    <a:pt x="5" y="0"/>
                  </a:moveTo>
                  <a:cubicBezTo>
                    <a:pt x="5" y="0"/>
                    <a:pt x="5" y="0"/>
                    <a:pt x="4" y="1"/>
                  </a:cubicBezTo>
                  <a:cubicBezTo>
                    <a:pt x="0" y="5"/>
                    <a:pt x="0" y="5"/>
                    <a:pt x="0" y="8"/>
                  </a:cubicBezTo>
                  <a:cubicBezTo>
                    <a:pt x="0" y="5"/>
                    <a:pt x="5" y="0"/>
                    <a:pt x="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1"/>
            <p:cNvSpPr/>
            <p:nvPr/>
          </p:nvSpPr>
          <p:spPr>
            <a:xfrm>
              <a:off x="2199542" y="1725947"/>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1"/>
            <p:cNvSpPr/>
            <p:nvPr/>
          </p:nvSpPr>
          <p:spPr>
            <a:xfrm>
              <a:off x="2199257" y="1726463"/>
              <a:ext cx="109" cy="122"/>
            </a:xfrm>
            <a:custGeom>
              <a:avLst/>
              <a:gdLst/>
              <a:ahLst/>
              <a:cxnLst/>
              <a:rect l="l" t="t" r="r" b="b"/>
              <a:pathLst>
                <a:path w="8" h="9" extrusionOk="0">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1"/>
            <p:cNvSpPr/>
            <p:nvPr/>
          </p:nvSpPr>
          <p:spPr>
            <a:xfrm>
              <a:off x="2200534" y="172381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1"/>
            <p:cNvSpPr/>
            <p:nvPr/>
          </p:nvSpPr>
          <p:spPr>
            <a:xfrm>
              <a:off x="2198728" y="1727033"/>
              <a:ext cx="163" cy="68"/>
            </a:xfrm>
            <a:custGeom>
              <a:avLst/>
              <a:gdLst/>
              <a:ahLst/>
              <a:cxnLst/>
              <a:rect l="l" t="t" r="r" b="b"/>
              <a:pathLst>
                <a:path w="12" h="5" extrusionOk="0">
                  <a:moveTo>
                    <a:pt x="11" y="0"/>
                  </a:moveTo>
                  <a:cubicBezTo>
                    <a:pt x="9" y="0"/>
                    <a:pt x="4" y="5"/>
                    <a:pt x="1" y="5"/>
                  </a:cubicBezTo>
                  <a:cubicBezTo>
                    <a:pt x="4" y="5"/>
                    <a:pt x="8" y="1"/>
                    <a:pt x="11" y="1"/>
                  </a:cubicBezTo>
                  <a:cubicBezTo>
                    <a:pt x="11" y="0"/>
                    <a:pt x="11" y="0"/>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1"/>
            <p:cNvSpPr/>
            <p:nvPr/>
          </p:nvSpPr>
          <p:spPr>
            <a:xfrm>
              <a:off x="2198348" y="1727277"/>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1"/>
            <p:cNvSpPr/>
            <p:nvPr/>
          </p:nvSpPr>
          <p:spPr>
            <a:xfrm>
              <a:off x="2202733" y="1720149"/>
              <a:ext cx="109" cy="299"/>
            </a:xfrm>
            <a:custGeom>
              <a:avLst/>
              <a:gdLst/>
              <a:ahLst/>
              <a:cxnLst/>
              <a:rect l="l" t="t" r="r" b="b"/>
              <a:pathLst>
                <a:path w="8" h="22" extrusionOk="0">
                  <a:moveTo>
                    <a:pt x="7" y="0"/>
                  </a:moveTo>
                  <a:cubicBezTo>
                    <a:pt x="4" y="7"/>
                    <a:pt x="4" y="14"/>
                    <a:pt x="0" y="21"/>
                  </a:cubicBezTo>
                  <a:cubicBezTo>
                    <a:pt x="4" y="14"/>
                    <a:pt x="7"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1"/>
            <p:cNvSpPr/>
            <p:nvPr/>
          </p:nvSpPr>
          <p:spPr>
            <a:xfrm>
              <a:off x="2202489" y="1720624"/>
              <a:ext cx="163" cy="394"/>
            </a:xfrm>
            <a:custGeom>
              <a:avLst/>
              <a:gdLst/>
              <a:ahLst/>
              <a:cxnLst/>
              <a:rect l="l" t="t" r="r" b="b"/>
              <a:pathLst>
                <a:path w="12" h="29" extrusionOk="0">
                  <a:moveTo>
                    <a:pt x="1" y="28"/>
                  </a:moveTo>
                  <a:cubicBezTo>
                    <a:pt x="4" y="18"/>
                    <a:pt x="8" y="11"/>
                    <a:pt x="11" y="0"/>
                  </a:cubicBezTo>
                  <a:cubicBezTo>
                    <a:pt x="8" y="11"/>
                    <a:pt x="4"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1"/>
            <p:cNvSpPr/>
            <p:nvPr/>
          </p:nvSpPr>
          <p:spPr>
            <a:xfrm>
              <a:off x="2202163" y="1721154"/>
              <a:ext cx="204" cy="434"/>
            </a:xfrm>
            <a:custGeom>
              <a:avLst/>
              <a:gdLst/>
              <a:ahLst/>
              <a:cxnLst/>
              <a:rect l="l" t="t" r="r" b="b"/>
              <a:pathLst>
                <a:path w="15" h="32" extrusionOk="0">
                  <a:moveTo>
                    <a:pt x="14" y="0"/>
                  </a:moveTo>
                  <a:cubicBezTo>
                    <a:pt x="11" y="11"/>
                    <a:pt x="4" y="21"/>
                    <a:pt x="0" y="31"/>
                  </a:cubicBezTo>
                  <a:cubicBezTo>
                    <a:pt x="7" y="21"/>
                    <a:pt x="11" y="11"/>
                    <a:pt x="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1"/>
            <p:cNvSpPr/>
            <p:nvPr/>
          </p:nvSpPr>
          <p:spPr>
            <a:xfrm>
              <a:off x="2201402" y="1722485"/>
              <a:ext cx="244" cy="339"/>
            </a:xfrm>
            <a:custGeom>
              <a:avLst/>
              <a:gdLst/>
              <a:ahLst/>
              <a:cxnLst/>
              <a:rect l="l" t="t" r="r" b="b"/>
              <a:pathLst>
                <a:path w="18" h="25" extrusionOk="0">
                  <a:moveTo>
                    <a:pt x="0"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1"/>
            <p:cNvSpPr/>
            <p:nvPr/>
          </p:nvSpPr>
          <p:spPr>
            <a:xfrm>
              <a:off x="2201783" y="1721806"/>
              <a:ext cx="244" cy="394"/>
            </a:xfrm>
            <a:custGeom>
              <a:avLst/>
              <a:gdLst/>
              <a:ahLst/>
              <a:cxnLst/>
              <a:rect l="l" t="t" r="r" b="b"/>
              <a:pathLst>
                <a:path w="18" h="29" extrusionOk="0">
                  <a:moveTo>
                    <a:pt x="18" y="1"/>
                  </a:moveTo>
                  <a:cubicBezTo>
                    <a:pt x="14" y="8"/>
                    <a:pt x="7" y="19"/>
                    <a:pt x="0" y="29"/>
                  </a:cubicBezTo>
                  <a:cubicBezTo>
                    <a:pt x="7" y="19"/>
                    <a:pt x="14" y="1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1"/>
            <p:cNvSpPr/>
            <p:nvPr/>
          </p:nvSpPr>
          <p:spPr>
            <a:xfrm>
              <a:off x="2200968" y="1723150"/>
              <a:ext cx="149" cy="299"/>
            </a:xfrm>
            <a:custGeom>
              <a:avLst/>
              <a:gdLst/>
              <a:ahLst/>
              <a:cxnLst/>
              <a:rect l="l" t="t" r="r" b="b"/>
              <a:pathLst>
                <a:path w="11" h="22" extrusionOk="0">
                  <a:moveTo>
                    <a:pt x="1" y="2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1"/>
            <p:cNvSpPr/>
            <p:nvPr/>
          </p:nvSpPr>
          <p:spPr>
            <a:xfrm>
              <a:off x="2226344" y="1713917"/>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1"/>
            <p:cNvSpPr/>
            <p:nvPr/>
          </p:nvSpPr>
          <p:spPr>
            <a:xfrm>
              <a:off x="2225964" y="1713917"/>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1"/>
            <p:cNvSpPr/>
            <p:nvPr/>
          </p:nvSpPr>
          <p:spPr>
            <a:xfrm>
              <a:off x="2225543" y="1713876"/>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1"/>
            <p:cNvSpPr/>
            <p:nvPr/>
          </p:nvSpPr>
          <p:spPr>
            <a:xfrm>
              <a:off x="2222882" y="171382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1"/>
            <p:cNvSpPr/>
            <p:nvPr/>
          </p:nvSpPr>
          <p:spPr>
            <a:xfrm>
              <a:off x="2226915" y="171401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1"/>
            <p:cNvSpPr/>
            <p:nvPr/>
          </p:nvSpPr>
          <p:spPr>
            <a:xfrm>
              <a:off x="2223588"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1"/>
            <p:cNvSpPr/>
            <p:nvPr/>
          </p:nvSpPr>
          <p:spPr>
            <a:xfrm>
              <a:off x="2225014" y="1713822"/>
              <a:ext cx="353" cy="14"/>
            </a:xfrm>
            <a:custGeom>
              <a:avLst/>
              <a:gdLst/>
              <a:ahLst/>
              <a:cxnLst/>
              <a:rect l="l" t="t" r="r" b="b"/>
              <a:pathLst>
                <a:path w="26" h="1" extrusionOk="0">
                  <a:moveTo>
                    <a:pt x="2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1"/>
            <p:cNvSpPr/>
            <p:nvPr/>
          </p:nvSpPr>
          <p:spPr>
            <a:xfrm>
              <a:off x="2224824"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1"/>
            <p:cNvSpPr/>
            <p:nvPr/>
          </p:nvSpPr>
          <p:spPr>
            <a:xfrm>
              <a:off x="2226684" y="1713972"/>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1"/>
            <p:cNvSpPr/>
            <p:nvPr/>
          </p:nvSpPr>
          <p:spPr>
            <a:xfrm>
              <a:off x="2240845" y="1712206"/>
              <a:ext cx="258" cy="68"/>
            </a:xfrm>
            <a:custGeom>
              <a:avLst/>
              <a:gdLst/>
              <a:ahLst/>
              <a:cxnLst/>
              <a:rect l="l" t="t" r="r" b="b"/>
              <a:pathLst>
                <a:path w="19" h="5" extrusionOk="0">
                  <a:moveTo>
                    <a:pt x="1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1"/>
            <p:cNvSpPr/>
            <p:nvPr/>
          </p:nvSpPr>
          <p:spPr>
            <a:xfrm>
              <a:off x="2240370" y="1712301"/>
              <a:ext cx="353" cy="68"/>
            </a:xfrm>
            <a:custGeom>
              <a:avLst/>
              <a:gdLst/>
              <a:ahLst/>
              <a:cxnLst/>
              <a:rect l="l" t="t" r="r" b="b"/>
              <a:pathLst>
                <a:path w="26" h="5" extrusionOk="0">
                  <a:moveTo>
                    <a:pt x="2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1"/>
            <p:cNvSpPr/>
            <p:nvPr/>
          </p:nvSpPr>
          <p:spPr>
            <a:xfrm>
              <a:off x="2241225" y="1712166"/>
              <a:ext cx="163" cy="14"/>
            </a:xfrm>
            <a:custGeom>
              <a:avLst/>
              <a:gdLst/>
              <a:ahLst/>
              <a:cxnLst/>
              <a:rect l="l" t="t" r="r" b="b"/>
              <a:pathLst>
                <a:path w="12" h="1" extrusionOk="0">
                  <a:moveTo>
                    <a:pt x="11" y="0"/>
                  </a:moveTo>
                  <a:lnTo>
                    <a:pt x="1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1"/>
            <p:cNvSpPr/>
            <p:nvPr/>
          </p:nvSpPr>
          <p:spPr>
            <a:xfrm>
              <a:off x="2239379" y="1712682"/>
              <a:ext cx="149" cy="109"/>
            </a:xfrm>
            <a:custGeom>
              <a:avLst/>
              <a:gdLst/>
              <a:ahLst/>
              <a:cxnLst/>
              <a:rect l="l" t="t" r="r" b="b"/>
              <a:pathLst>
                <a:path w="11" h="8" extrusionOk="0">
                  <a:moveTo>
                    <a:pt x="1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1"/>
            <p:cNvSpPr/>
            <p:nvPr/>
          </p:nvSpPr>
          <p:spPr>
            <a:xfrm>
              <a:off x="2240044" y="1712397"/>
              <a:ext cx="244" cy="68"/>
            </a:xfrm>
            <a:custGeom>
              <a:avLst/>
              <a:gdLst/>
              <a:ahLst/>
              <a:cxnLst/>
              <a:rect l="l" t="t" r="r" b="b"/>
              <a:pathLst>
                <a:path w="18" h="5" extrusionOk="0">
                  <a:moveTo>
                    <a:pt x="18"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1"/>
            <p:cNvSpPr/>
            <p:nvPr/>
          </p:nvSpPr>
          <p:spPr>
            <a:xfrm>
              <a:off x="2227159" y="1714067"/>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1"/>
            <p:cNvSpPr/>
            <p:nvPr/>
          </p:nvSpPr>
          <p:spPr>
            <a:xfrm>
              <a:off x="2239800" y="1712492"/>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1"/>
            <p:cNvSpPr/>
            <p:nvPr/>
          </p:nvSpPr>
          <p:spPr>
            <a:xfrm>
              <a:off x="2239569" y="1712587"/>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1"/>
            <p:cNvSpPr/>
            <p:nvPr/>
          </p:nvSpPr>
          <p:spPr>
            <a:xfrm>
              <a:off x="2223873"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1"/>
            <p:cNvSpPr/>
            <p:nvPr/>
          </p:nvSpPr>
          <p:spPr>
            <a:xfrm>
              <a:off x="2218320" y="1714067"/>
              <a:ext cx="394" cy="14"/>
            </a:xfrm>
            <a:custGeom>
              <a:avLst/>
              <a:gdLst/>
              <a:ahLst/>
              <a:cxnLst/>
              <a:rect l="l" t="t" r="r" b="b"/>
              <a:pathLst>
                <a:path w="29"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1"/>
            <p:cNvSpPr/>
            <p:nvPr/>
          </p:nvSpPr>
          <p:spPr>
            <a:xfrm>
              <a:off x="2221742" y="1713822"/>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1"/>
            <p:cNvSpPr/>
            <p:nvPr/>
          </p:nvSpPr>
          <p:spPr>
            <a:xfrm>
              <a:off x="2236188" y="1713157"/>
              <a:ext cx="3245" cy="2349"/>
            </a:xfrm>
            <a:custGeom>
              <a:avLst/>
              <a:gdLst/>
              <a:ahLst/>
              <a:cxnLst/>
              <a:rect l="l" t="t" r="r" b="b"/>
              <a:pathLst>
                <a:path w="239" h="173" extrusionOk="0">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1"/>
            <p:cNvSpPr/>
            <p:nvPr/>
          </p:nvSpPr>
          <p:spPr>
            <a:xfrm>
              <a:off x="2218985" y="1713972"/>
              <a:ext cx="625" cy="54"/>
            </a:xfrm>
            <a:custGeom>
              <a:avLst/>
              <a:gdLst/>
              <a:ahLst/>
              <a:cxnLst/>
              <a:rect l="l" t="t" r="r" b="b"/>
              <a:pathLst>
                <a:path w="46" h="4" extrusionOk="0">
                  <a:moveTo>
                    <a:pt x="46"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1"/>
            <p:cNvSpPr/>
            <p:nvPr/>
          </p:nvSpPr>
          <p:spPr>
            <a:xfrm>
              <a:off x="2219977" y="1713917"/>
              <a:ext cx="543" cy="14"/>
            </a:xfrm>
            <a:custGeom>
              <a:avLst/>
              <a:gdLst/>
              <a:ahLst/>
              <a:cxnLst/>
              <a:rect l="l" t="t" r="r" b="b"/>
              <a:pathLst>
                <a:path w="40" h="1" extrusionOk="0">
                  <a:moveTo>
                    <a:pt x="3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1"/>
            <p:cNvSpPr/>
            <p:nvPr/>
          </p:nvSpPr>
          <p:spPr>
            <a:xfrm>
              <a:off x="2220886" y="1713876"/>
              <a:ext cx="489" cy="14"/>
            </a:xfrm>
            <a:custGeom>
              <a:avLst/>
              <a:gdLst/>
              <a:ahLst/>
              <a:cxnLst/>
              <a:rect l="l" t="t" r="r" b="b"/>
              <a:pathLst>
                <a:path w="36" h="1" extrusionOk="0">
                  <a:moveTo>
                    <a:pt x="3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1"/>
            <p:cNvSpPr/>
            <p:nvPr/>
          </p:nvSpPr>
          <p:spPr>
            <a:xfrm>
              <a:off x="2206005" y="1719905"/>
              <a:ext cx="679" cy="68"/>
            </a:xfrm>
            <a:custGeom>
              <a:avLst/>
              <a:gdLst/>
              <a:ahLst/>
              <a:cxnLst/>
              <a:rect l="l" t="t" r="r" b="b"/>
              <a:pathLst>
                <a:path w="50" h="5" extrusionOk="0">
                  <a:moveTo>
                    <a:pt x="15" y="1"/>
                  </a:moveTo>
                  <a:lnTo>
                    <a:pt x="1" y="4"/>
                  </a:lnTo>
                  <a:cubicBezTo>
                    <a:pt x="18" y="4"/>
                    <a:pt x="32" y="1"/>
                    <a:pt x="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1"/>
            <p:cNvSpPr/>
            <p:nvPr/>
          </p:nvSpPr>
          <p:spPr>
            <a:xfrm>
              <a:off x="2202923" y="1719973"/>
              <a:ext cx="1480" cy="41"/>
            </a:xfrm>
            <a:custGeom>
              <a:avLst/>
              <a:gdLst/>
              <a:ahLst/>
              <a:cxnLst/>
              <a:rect l="l" t="t" r="r" b="b"/>
              <a:pathLst>
                <a:path w="109" h="3" extrusionOk="0">
                  <a:moveTo>
                    <a:pt x="54" y="0"/>
                  </a:moveTo>
                  <a:cubicBezTo>
                    <a:pt x="36" y="0"/>
                    <a:pt x="18" y="1"/>
                    <a:pt x="0" y="3"/>
                  </a:cubicBezTo>
                  <a:lnTo>
                    <a:pt x="109" y="3"/>
                  </a:lnTo>
                  <a:cubicBezTo>
                    <a:pt x="91" y="1"/>
                    <a:pt x="73" y="0"/>
                    <a:pt x="5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1"/>
            <p:cNvSpPr/>
            <p:nvPr/>
          </p:nvSpPr>
          <p:spPr>
            <a:xfrm>
              <a:off x="2205204" y="1719959"/>
              <a:ext cx="625" cy="14"/>
            </a:xfrm>
            <a:custGeom>
              <a:avLst/>
              <a:gdLst/>
              <a:ahLst/>
              <a:cxnLst/>
              <a:rect l="l" t="t" r="r" b="b"/>
              <a:pathLst>
                <a:path w="46" h="1" extrusionOk="0">
                  <a:moveTo>
                    <a:pt x="25" y="0"/>
                  </a:moveTo>
                  <a:lnTo>
                    <a:pt x="46"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1"/>
            <p:cNvSpPr/>
            <p:nvPr/>
          </p:nvSpPr>
          <p:spPr>
            <a:xfrm>
              <a:off x="2206725" y="1719715"/>
              <a:ext cx="720" cy="163"/>
            </a:xfrm>
            <a:custGeom>
              <a:avLst/>
              <a:gdLst/>
              <a:ahLst/>
              <a:cxnLst/>
              <a:rect l="l" t="t" r="r" b="b"/>
              <a:pathLst>
                <a:path w="53" h="12" extrusionOk="0">
                  <a:moveTo>
                    <a:pt x="53" y="1"/>
                  </a:moveTo>
                  <a:cubicBezTo>
                    <a:pt x="35" y="4"/>
                    <a:pt x="18" y="8"/>
                    <a:pt x="0" y="11"/>
                  </a:cubicBezTo>
                  <a:cubicBezTo>
                    <a:pt x="18" y="8"/>
                    <a:pt x="35" y="4"/>
                    <a:pt x="5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1"/>
            <p:cNvSpPr/>
            <p:nvPr/>
          </p:nvSpPr>
          <p:spPr>
            <a:xfrm>
              <a:off x="2285094" y="1766163"/>
              <a:ext cx="11622" cy="5675"/>
            </a:xfrm>
            <a:custGeom>
              <a:avLst/>
              <a:gdLst/>
              <a:ahLst/>
              <a:cxnLst/>
              <a:rect l="l" t="t" r="r" b="b"/>
              <a:pathLst>
                <a:path w="856" h="418" extrusionOk="0">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1"/>
            <p:cNvSpPr/>
            <p:nvPr/>
          </p:nvSpPr>
          <p:spPr>
            <a:xfrm>
              <a:off x="1868957" y="1453664"/>
              <a:ext cx="77052" cy="36456"/>
            </a:xfrm>
            <a:custGeom>
              <a:avLst/>
              <a:gdLst/>
              <a:ahLst/>
              <a:cxnLst/>
              <a:rect l="l" t="t" r="r" b="b"/>
              <a:pathLst>
                <a:path w="5675" h="2685" extrusionOk="0">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1"/>
            <p:cNvSpPr/>
            <p:nvPr/>
          </p:nvSpPr>
          <p:spPr>
            <a:xfrm>
              <a:off x="1971712" y="1589955"/>
              <a:ext cx="30821" cy="28486"/>
            </a:xfrm>
            <a:custGeom>
              <a:avLst/>
              <a:gdLst/>
              <a:ahLst/>
              <a:cxnLst/>
              <a:rect l="l" t="t" r="r" b="b"/>
              <a:pathLst>
                <a:path w="2270" h="2098" extrusionOk="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1"/>
            <p:cNvSpPr/>
            <p:nvPr/>
          </p:nvSpPr>
          <p:spPr>
            <a:xfrm>
              <a:off x="1984936" y="1583342"/>
              <a:ext cx="6422" cy="5010"/>
            </a:xfrm>
            <a:custGeom>
              <a:avLst/>
              <a:gdLst/>
              <a:ahLst/>
              <a:cxnLst/>
              <a:rect l="l" t="t" r="r" b="b"/>
              <a:pathLst>
                <a:path w="473" h="369" extrusionOk="0">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1"/>
            <p:cNvSpPr/>
            <p:nvPr/>
          </p:nvSpPr>
          <p:spPr>
            <a:xfrm>
              <a:off x="1999193" y="1543044"/>
              <a:ext cx="61805" cy="90508"/>
            </a:xfrm>
            <a:custGeom>
              <a:avLst/>
              <a:gdLst/>
              <a:ahLst/>
              <a:cxnLst/>
              <a:rect l="l" t="t" r="r" b="b"/>
              <a:pathLst>
                <a:path w="4552" h="6666" extrusionOk="0">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1"/>
            <p:cNvSpPr/>
            <p:nvPr/>
          </p:nvSpPr>
          <p:spPr>
            <a:xfrm>
              <a:off x="1996287" y="1548177"/>
              <a:ext cx="3965" cy="4861"/>
            </a:xfrm>
            <a:custGeom>
              <a:avLst/>
              <a:gdLst/>
              <a:ahLst/>
              <a:cxnLst/>
              <a:rect l="l" t="t" r="r" b="b"/>
              <a:pathLst>
                <a:path w="292" h="358" extrusionOk="0">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1"/>
            <p:cNvSpPr/>
            <p:nvPr/>
          </p:nvSpPr>
          <p:spPr>
            <a:xfrm>
              <a:off x="1989118" y="1581876"/>
              <a:ext cx="16646" cy="10848"/>
            </a:xfrm>
            <a:custGeom>
              <a:avLst/>
              <a:gdLst/>
              <a:ahLst/>
              <a:cxnLst/>
              <a:rect l="l" t="t" r="r" b="b"/>
              <a:pathLst>
                <a:path w="1226" h="799" extrusionOk="0">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1"/>
            <p:cNvSpPr/>
            <p:nvPr/>
          </p:nvSpPr>
          <p:spPr>
            <a:xfrm>
              <a:off x="2038310" y="1522800"/>
              <a:ext cx="2009" cy="5621"/>
            </a:xfrm>
            <a:custGeom>
              <a:avLst/>
              <a:gdLst/>
              <a:ahLst/>
              <a:cxnLst/>
              <a:rect l="l" t="t" r="r" b="b"/>
              <a:pathLst>
                <a:path w="148" h="414" extrusionOk="0">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1"/>
            <p:cNvSpPr/>
            <p:nvPr/>
          </p:nvSpPr>
          <p:spPr>
            <a:xfrm>
              <a:off x="1993015" y="1584252"/>
              <a:ext cx="149" cy="543"/>
            </a:xfrm>
            <a:custGeom>
              <a:avLst/>
              <a:gdLst/>
              <a:ahLst/>
              <a:cxnLst/>
              <a:rect l="l" t="t" r="r" b="b"/>
              <a:pathLst>
                <a:path w="11" h="40" extrusionOk="0">
                  <a:moveTo>
                    <a:pt x="11" y="1"/>
                  </a:moveTo>
                  <a:cubicBezTo>
                    <a:pt x="7" y="11"/>
                    <a:pt x="4" y="25"/>
                    <a:pt x="0" y="39"/>
                  </a:cubicBezTo>
                  <a:cubicBezTo>
                    <a:pt x="7" y="25"/>
                    <a:pt x="11" y="11"/>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1"/>
            <p:cNvSpPr/>
            <p:nvPr/>
          </p:nvSpPr>
          <p:spPr>
            <a:xfrm>
              <a:off x="1992105" y="1586533"/>
              <a:ext cx="258" cy="489"/>
            </a:xfrm>
            <a:custGeom>
              <a:avLst/>
              <a:gdLst/>
              <a:ahLst/>
              <a:cxnLst/>
              <a:rect l="l" t="t" r="r" b="b"/>
              <a:pathLst>
                <a:path w="19" h="36" extrusionOk="0">
                  <a:moveTo>
                    <a:pt x="1" y="36"/>
                  </a:moveTo>
                  <a:cubicBezTo>
                    <a:pt x="8" y="22"/>
                    <a:pt x="11" y="11"/>
                    <a:pt x="18" y="1"/>
                  </a:cubicBezTo>
                  <a:cubicBezTo>
                    <a:pt x="11" y="11"/>
                    <a:pt x="8" y="22"/>
                    <a:pt x="1"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1"/>
            <p:cNvSpPr/>
            <p:nvPr/>
          </p:nvSpPr>
          <p:spPr>
            <a:xfrm>
              <a:off x="1992866" y="1584782"/>
              <a:ext cx="163" cy="489"/>
            </a:xfrm>
            <a:custGeom>
              <a:avLst/>
              <a:gdLst/>
              <a:ahLst/>
              <a:cxnLst/>
              <a:rect l="l" t="t" r="r" b="b"/>
              <a:pathLst>
                <a:path w="12" h="36" extrusionOk="0">
                  <a:moveTo>
                    <a:pt x="11" y="0"/>
                  </a:moveTo>
                  <a:cubicBezTo>
                    <a:pt x="8" y="11"/>
                    <a:pt x="4" y="25"/>
                    <a:pt x="1" y="35"/>
                  </a:cubicBezTo>
                  <a:cubicBezTo>
                    <a:pt x="4" y="25"/>
                    <a:pt x="11" y="1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1"/>
            <p:cNvSpPr/>
            <p:nvPr/>
          </p:nvSpPr>
          <p:spPr>
            <a:xfrm>
              <a:off x="1991820" y="1587063"/>
              <a:ext cx="299" cy="434"/>
            </a:xfrm>
            <a:custGeom>
              <a:avLst/>
              <a:gdLst/>
              <a:ahLst/>
              <a:cxnLst/>
              <a:rect l="l" t="t" r="r" b="b"/>
              <a:pathLst>
                <a:path w="22" h="32" extrusionOk="0">
                  <a:moveTo>
                    <a:pt x="22" y="0"/>
                  </a:moveTo>
                  <a:cubicBezTo>
                    <a:pt x="11" y="11"/>
                    <a:pt x="4" y="21"/>
                    <a:pt x="1" y="32"/>
                  </a:cubicBezTo>
                  <a:cubicBezTo>
                    <a:pt x="8" y="21"/>
                    <a:pt x="15" y="11"/>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1"/>
            <p:cNvSpPr/>
            <p:nvPr/>
          </p:nvSpPr>
          <p:spPr>
            <a:xfrm>
              <a:off x="1992390" y="1585963"/>
              <a:ext cx="258" cy="489"/>
            </a:xfrm>
            <a:custGeom>
              <a:avLst/>
              <a:gdLst/>
              <a:ahLst/>
              <a:cxnLst/>
              <a:rect l="l" t="t" r="r" b="b"/>
              <a:pathLst>
                <a:path w="19" h="36" extrusionOk="0">
                  <a:moveTo>
                    <a:pt x="18" y="1"/>
                  </a:moveTo>
                  <a:cubicBezTo>
                    <a:pt x="11" y="11"/>
                    <a:pt x="4" y="25"/>
                    <a:pt x="1" y="36"/>
                  </a:cubicBezTo>
                  <a:cubicBezTo>
                    <a:pt x="8" y="25"/>
                    <a:pt x="11" y="1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1"/>
            <p:cNvSpPr/>
            <p:nvPr/>
          </p:nvSpPr>
          <p:spPr>
            <a:xfrm>
              <a:off x="1992635" y="1585352"/>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1"/>
            <p:cNvSpPr/>
            <p:nvPr/>
          </p:nvSpPr>
          <p:spPr>
            <a:xfrm>
              <a:off x="1998432" y="1591000"/>
              <a:ext cx="434" cy="489"/>
            </a:xfrm>
            <a:custGeom>
              <a:avLst/>
              <a:gdLst/>
              <a:ahLst/>
              <a:cxnLst/>
              <a:rect l="l" t="t" r="r" b="b"/>
              <a:pathLst>
                <a:path w="32" h="36" extrusionOk="0">
                  <a:moveTo>
                    <a:pt x="0" y="1"/>
                  </a:moveTo>
                  <a:lnTo>
                    <a:pt x="0" y="1"/>
                  </a:lnTo>
                  <a:cubicBezTo>
                    <a:pt x="11" y="11"/>
                    <a:pt x="18" y="25"/>
                    <a:pt x="32" y="36"/>
                  </a:cubicBezTo>
                  <a:cubicBezTo>
                    <a:pt x="21" y="25"/>
                    <a:pt x="11"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1"/>
            <p:cNvSpPr/>
            <p:nvPr/>
          </p:nvSpPr>
          <p:spPr>
            <a:xfrm>
              <a:off x="1999478" y="1592046"/>
              <a:ext cx="530" cy="489"/>
            </a:xfrm>
            <a:custGeom>
              <a:avLst/>
              <a:gdLst/>
              <a:ahLst/>
              <a:cxnLst/>
              <a:rect l="l" t="t" r="r" b="b"/>
              <a:pathLst>
                <a:path w="39" h="36" extrusionOk="0">
                  <a:moveTo>
                    <a:pt x="39" y="36"/>
                  </a:moveTo>
                  <a:lnTo>
                    <a:pt x="39" y="36"/>
                  </a:lnTo>
                  <a:cubicBezTo>
                    <a:pt x="25" y="25"/>
                    <a:pt x="11" y="15"/>
                    <a:pt x="0" y="1"/>
                  </a:cubicBezTo>
                  <a:cubicBezTo>
                    <a:pt x="11" y="15"/>
                    <a:pt x="25" y="25"/>
                    <a:pt x="39"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1"/>
            <p:cNvSpPr/>
            <p:nvPr/>
          </p:nvSpPr>
          <p:spPr>
            <a:xfrm>
              <a:off x="1990965" y="1588013"/>
              <a:ext cx="394" cy="339"/>
            </a:xfrm>
            <a:custGeom>
              <a:avLst/>
              <a:gdLst/>
              <a:ahLst/>
              <a:cxnLst/>
              <a:rect l="l" t="t" r="r" b="b"/>
              <a:pathLst>
                <a:path w="29" h="25" extrusionOk="0">
                  <a:moveTo>
                    <a:pt x="1" y="25"/>
                  </a:moveTo>
                  <a:cubicBezTo>
                    <a:pt x="11" y="18"/>
                    <a:pt x="18" y="7"/>
                    <a:pt x="29" y="0"/>
                  </a:cubicBezTo>
                  <a:cubicBezTo>
                    <a:pt x="18" y="7"/>
                    <a:pt x="1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1"/>
            <p:cNvSpPr/>
            <p:nvPr/>
          </p:nvSpPr>
          <p:spPr>
            <a:xfrm>
              <a:off x="1998948" y="1591570"/>
              <a:ext cx="394" cy="394"/>
            </a:xfrm>
            <a:custGeom>
              <a:avLst/>
              <a:gdLst/>
              <a:ahLst/>
              <a:cxnLst/>
              <a:rect l="l" t="t" r="r" b="b"/>
              <a:pathLst>
                <a:path w="29" h="29" extrusionOk="0">
                  <a:moveTo>
                    <a:pt x="29"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1"/>
            <p:cNvSpPr/>
            <p:nvPr/>
          </p:nvSpPr>
          <p:spPr>
            <a:xfrm>
              <a:off x="1991399" y="1587579"/>
              <a:ext cx="339" cy="394"/>
            </a:xfrm>
            <a:custGeom>
              <a:avLst/>
              <a:gdLst/>
              <a:ahLst/>
              <a:cxnLst/>
              <a:rect l="l" t="t" r="r" b="b"/>
              <a:pathLst>
                <a:path w="25" h="29" extrusionOk="0">
                  <a:moveTo>
                    <a:pt x="25" y="1"/>
                  </a:moveTo>
                  <a:cubicBezTo>
                    <a:pt x="18" y="11"/>
                    <a:pt x="11" y="18"/>
                    <a:pt x="0" y="29"/>
                  </a:cubicBezTo>
                  <a:cubicBezTo>
                    <a:pt x="11" y="18"/>
                    <a:pt x="18" y="11"/>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1"/>
            <p:cNvSpPr/>
            <p:nvPr/>
          </p:nvSpPr>
          <p:spPr>
            <a:xfrm>
              <a:off x="2108940" y="1555794"/>
              <a:ext cx="19932" cy="28906"/>
            </a:xfrm>
            <a:custGeom>
              <a:avLst/>
              <a:gdLst/>
              <a:ahLst/>
              <a:cxnLst/>
              <a:rect l="l" t="t" r="r" b="b"/>
              <a:pathLst>
                <a:path w="1468" h="2129" extrusionOk="0">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1"/>
            <p:cNvSpPr/>
            <p:nvPr/>
          </p:nvSpPr>
          <p:spPr>
            <a:xfrm>
              <a:off x="2132850" y="1574558"/>
              <a:ext cx="8948" cy="12288"/>
            </a:xfrm>
            <a:custGeom>
              <a:avLst/>
              <a:gdLst/>
              <a:ahLst/>
              <a:cxnLst/>
              <a:rect l="l" t="t" r="r" b="b"/>
              <a:pathLst>
                <a:path w="659" h="905" extrusionOk="0">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1"/>
            <p:cNvSpPr/>
            <p:nvPr/>
          </p:nvSpPr>
          <p:spPr>
            <a:xfrm>
              <a:off x="2116217" y="1584537"/>
              <a:ext cx="244" cy="14"/>
            </a:xfrm>
            <a:custGeom>
              <a:avLst/>
              <a:gdLst/>
              <a:ahLst/>
              <a:cxnLst/>
              <a:rect l="l" t="t" r="r" b="b"/>
              <a:pathLst>
                <a:path w="18"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1"/>
            <p:cNvSpPr/>
            <p:nvPr/>
          </p:nvSpPr>
          <p:spPr>
            <a:xfrm>
              <a:off x="2117168" y="158463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1"/>
            <p:cNvSpPr/>
            <p:nvPr/>
          </p:nvSpPr>
          <p:spPr>
            <a:xfrm>
              <a:off x="2115267" y="1584496"/>
              <a:ext cx="244" cy="14"/>
            </a:xfrm>
            <a:custGeom>
              <a:avLst/>
              <a:gdLst/>
              <a:ahLst/>
              <a:cxnLst/>
              <a:rect l="l" t="t" r="r" b="b"/>
              <a:pathLst>
                <a:path w="18" h="1" extrusionOk="0">
                  <a:moveTo>
                    <a:pt x="1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1"/>
            <p:cNvSpPr/>
            <p:nvPr/>
          </p:nvSpPr>
          <p:spPr>
            <a:xfrm>
              <a:off x="2115742" y="1584537"/>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1"/>
            <p:cNvSpPr/>
            <p:nvPr/>
          </p:nvSpPr>
          <p:spPr>
            <a:xfrm>
              <a:off x="2114357" y="158444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1"/>
            <p:cNvSpPr/>
            <p:nvPr/>
          </p:nvSpPr>
          <p:spPr>
            <a:xfrm>
              <a:off x="2115022" y="15844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1"/>
            <p:cNvSpPr/>
            <p:nvPr/>
          </p:nvSpPr>
          <p:spPr>
            <a:xfrm>
              <a:off x="2117643" y="1584687"/>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1"/>
            <p:cNvSpPr/>
            <p:nvPr/>
          </p:nvSpPr>
          <p:spPr>
            <a:xfrm>
              <a:off x="2120263" y="158516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1"/>
            <p:cNvSpPr/>
            <p:nvPr/>
          </p:nvSpPr>
          <p:spPr>
            <a:xfrm>
              <a:off x="2120874" y="158516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1"/>
            <p:cNvSpPr/>
            <p:nvPr/>
          </p:nvSpPr>
          <p:spPr>
            <a:xfrm>
              <a:off x="2120399" y="158516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1"/>
            <p:cNvSpPr/>
            <p:nvPr/>
          </p:nvSpPr>
          <p:spPr>
            <a:xfrm>
              <a:off x="2118118" y="1584727"/>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1"/>
            <p:cNvSpPr/>
            <p:nvPr/>
          </p:nvSpPr>
          <p:spPr>
            <a:xfrm>
              <a:off x="2118553" y="1584782"/>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1"/>
            <p:cNvSpPr/>
            <p:nvPr/>
          </p:nvSpPr>
          <p:spPr>
            <a:xfrm>
              <a:off x="2118973" y="1584877"/>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1"/>
            <p:cNvSpPr/>
            <p:nvPr/>
          </p:nvSpPr>
          <p:spPr>
            <a:xfrm>
              <a:off x="2119408" y="1584917"/>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1"/>
            <p:cNvSpPr/>
            <p:nvPr/>
          </p:nvSpPr>
          <p:spPr>
            <a:xfrm>
              <a:off x="2116692" y="158463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1"/>
            <p:cNvSpPr/>
            <p:nvPr/>
          </p:nvSpPr>
          <p:spPr>
            <a:xfrm>
              <a:off x="2119734" y="1585012"/>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1"/>
            <p:cNvSpPr/>
            <p:nvPr/>
          </p:nvSpPr>
          <p:spPr>
            <a:xfrm>
              <a:off x="2113936" y="1584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1"/>
            <p:cNvSpPr/>
            <p:nvPr/>
          </p:nvSpPr>
          <p:spPr>
            <a:xfrm>
              <a:off x="2120644" y="158516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1"/>
            <p:cNvSpPr/>
            <p:nvPr/>
          </p:nvSpPr>
          <p:spPr>
            <a:xfrm>
              <a:off x="2182285" y="1554259"/>
              <a:ext cx="4766" cy="7617"/>
            </a:xfrm>
            <a:custGeom>
              <a:avLst/>
              <a:gdLst/>
              <a:ahLst/>
              <a:cxnLst/>
              <a:rect l="l" t="t" r="r" b="b"/>
              <a:pathLst>
                <a:path w="351" h="561" extrusionOk="0">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1"/>
            <p:cNvSpPr/>
            <p:nvPr/>
          </p:nvSpPr>
          <p:spPr>
            <a:xfrm>
              <a:off x="2133094" y="1420616"/>
              <a:ext cx="90752" cy="158463"/>
            </a:xfrm>
            <a:custGeom>
              <a:avLst/>
              <a:gdLst/>
              <a:ahLst/>
              <a:cxnLst/>
              <a:rect l="l" t="t" r="r" b="b"/>
              <a:pathLst>
                <a:path w="6684" h="11671" extrusionOk="0">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1"/>
            <p:cNvSpPr/>
            <p:nvPr/>
          </p:nvSpPr>
          <p:spPr>
            <a:xfrm>
              <a:off x="2223833" y="145933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1"/>
            <p:cNvSpPr/>
            <p:nvPr/>
          </p:nvSpPr>
          <p:spPr>
            <a:xfrm>
              <a:off x="2221022" y="1454248"/>
              <a:ext cx="109" cy="204"/>
            </a:xfrm>
            <a:custGeom>
              <a:avLst/>
              <a:gdLst/>
              <a:ahLst/>
              <a:cxnLst/>
              <a:rect l="l" t="t" r="r" b="b"/>
              <a:pathLst>
                <a:path w="8" h="15" extrusionOk="0">
                  <a:moveTo>
                    <a:pt x="1" y="1"/>
                  </a:moveTo>
                  <a:cubicBezTo>
                    <a:pt x="1" y="4"/>
                    <a:pt x="4" y="11"/>
                    <a:pt x="8" y="15"/>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1"/>
            <p:cNvSpPr/>
            <p:nvPr/>
          </p:nvSpPr>
          <p:spPr>
            <a:xfrm>
              <a:off x="2221782" y="1455673"/>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1"/>
            <p:cNvSpPr/>
            <p:nvPr/>
          </p:nvSpPr>
          <p:spPr>
            <a:xfrm>
              <a:off x="2221552" y="1455347"/>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1"/>
            <p:cNvSpPr/>
            <p:nvPr/>
          </p:nvSpPr>
          <p:spPr>
            <a:xfrm>
              <a:off x="2221171" y="1454587"/>
              <a:ext cx="109" cy="244"/>
            </a:xfrm>
            <a:custGeom>
              <a:avLst/>
              <a:gdLst/>
              <a:ahLst/>
              <a:cxnLst/>
              <a:rect l="l" t="t" r="r" b="b"/>
              <a:pathLst>
                <a:path w="8" h="18" extrusionOk="0">
                  <a:moveTo>
                    <a:pt x="0" y="0"/>
                  </a:moveTo>
                  <a:cubicBezTo>
                    <a:pt x="4" y="7"/>
                    <a:pt x="7" y="14"/>
                    <a:pt x="7" y="18"/>
                  </a:cubicBezTo>
                  <a:cubicBezTo>
                    <a:pt x="7" y="11"/>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1"/>
            <p:cNvSpPr/>
            <p:nvPr/>
          </p:nvSpPr>
          <p:spPr>
            <a:xfrm>
              <a:off x="2223737" y="1458864"/>
              <a:ext cx="109" cy="339"/>
            </a:xfrm>
            <a:custGeom>
              <a:avLst/>
              <a:gdLst/>
              <a:ahLst/>
              <a:cxnLst/>
              <a:rect l="l" t="t" r="r" b="b"/>
              <a:pathLst>
                <a:path w="8" h="25" extrusionOk="0">
                  <a:moveTo>
                    <a:pt x="0" y="0"/>
                  </a:moveTo>
                  <a:cubicBezTo>
                    <a:pt x="0" y="7"/>
                    <a:pt x="4" y="14"/>
                    <a:pt x="7" y="25"/>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1"/>
            <p:cNvSpPr/>
            <p:nvPr/>
          </p:nvSpPr>
          <p:spPr>
            <a:xfrm>
              <a:off x="2221361" y="1454967"/>
              <a:ext cx="149" cy="244"/>
            </a:xfrm>
            <a:custGeom>
              <a:avLst/>
              <a:gdLst/>
              <a:ahLst/>
              <a:cxnLst/>
              <a:rect l="l" t="t" r="r" b="b"/>
              <a:pathLst>
                <a:path w="11" h="18" extrusionOk="0">
                  <a:moveTo>
                    <a:pt x="0" y="0"/>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1"/>
            <p:cNvSpPr/>
            <p:nvPr/>
          </p:nvSpPr>
          <p:spPr>
            <a:xfrm>
              <a:off x="2223642" y="1458429"/>
              <a:ext cx="109" cy="258"/>
            </a:xfrm>
            <a:custGeom>
              <a:avLst/>
              <a:gdLst/>
              <a:ahLst/>
              <a:cxnLst/>
              <a:rect l="l" t="t" r="r" b="b"/>
              <a:pathLst>
                <a:path w="8" h="19" extrusionOk="0">
                  <a:moveTo>
                    <a:pt x="0" y="1"/>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1"/>
            <p:cNvSpPr/>
            <p:nvPr/>
          </p:nvSpPr>
          <p:spPr>
            <a:xfrm>
              <a:off x="2222692" y="1456868"/>
              <a:ext cx="204" cy="204"/>
            </a:xfrm>
            <a:custGeom>
              <a:avLst/>
              <a:gdLst/>
              <a:ahLst/>
              <a:cxnLst/>
              <a:rect l="l" t="t" r="r" b="b"/>
              <a:pathLst>
                <a:path w="15" h="15" extrusionOk="0">
                  <a:moveTo>
                    <a:pt x="0" y="0"/>
                  </a:moveTo>
                  <a:lnTo>
                    <a:pt x="1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1"/>
            <p:cNvSpPr/>
            <p:nvPr/>
          </p:nvSpPr>
          <p:spPr>
            <a:xfrm>
              <a:off x="2222502" y="1456583"/>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1"/>
            <p:cNvSpPr/>
            <p:nvPr/>
          </p:nvSpPr>
          <p:spPr>
            <a:xfrm>
              <a:off x="2223547" y="1458008"/>
              <a:ext cx="109" cy="299"/>
            </a:xfrm>
            <a:custGeom>
              <a:avLst/>
              <a:gdLst/>
              <a:ahLst/>
              <a:cxnLst/>
              <a:rect l="l" t="t" r="r" b="b"/>
              <a:pathLst>
                <a:path w="8" h="22" extrusionOk="0">
                  <a:moveTo>
                    <a:pt x="0" y="0"/>
                  </a:moveTo>
                  <a:cubicBezTo>
                    <a:pt x="0" y="7"/>
                    <a:pt x="4" y="14"/>
                    <a:pt x="7" y="21"/>
                  </a:cubicBezTo>
                  <a:cubicBezTo>
                    <a:pt x="4"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1"/>
            <p:cNvSpPr/>
            <p:nvPr/>
          </p:nvSpPr>
          <p:spPr>
            <a:xfrm>
              <a:off x="2223303" y="1457574"/>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1"/>
            <p:cNvSpPr/>
            <p:nvPr/>
          </p:nvSpPr>
          <p:spPr>
            <a:xfrm>
              <a:off x="2222258" y="1456338"/>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1"/>
            <p:cNvSpPr/>
            <p:nvPr/>
          </p:nvSpPr>
          <p:spPr>
            <a:xfrm>
              <a:off x="2220927" y="1453922"/>
              <a:ext cx="68" cy="204"/>
            </a:xfrm>
            <a:custGeom>
              <a:avLst/>
              <a:gdLst/>
              <a:ahLst/>
              <a:cxnLst/>
              <a:rect l="l" t="t" r="r" b="b"/>
              <a:pathLst>
                <a:path w="5" h="15" extrusionOk="0">
                  <a:moveTo>
                    <a:pt x="1" y="0"/>
                  </a:moveTo>
                  <a:cubicBezTo>
                    <a:pt x="1" y="4"/>
                    <a:pt x="4" y="7"/>
                    <a:pt x="4" y="14"/>
                  </a:cubicBezTo>
                  <a:cubicBezTo>
                    <a:pt x="4" y="7"/>
                    <a:pt x="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1"/>
            <p:cNvSpPr/>
            <p:nvPr/>
          </p:nvSpPr>
          <p:spPr>
            <a:xfrm>
              <a:off x="2223398" y="1457764"/>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1"/>
            <p:cNvSpPr/>
            <p:nvPr/>
          </p:nvSpPr>
          <p:spPr>
            <a:xfrm>
              <a:off x="2222882" y="1457058"/>
              <a:ext cx="339" cy="339"/>
            </a:xfrm>
            <a:custGeom>
              <a:avLst/>
              <a:gdLst/>
              <a:ahLst/>
              <a:cxnLst/>
              <a:rect l="l" t="t" r="r" b="b"/>
              <a:pathLst>
                <a:path w="25" h="25" extrusionOk="0">
                  <a:moveTo>
                    <a:pt x="0" y="0"/>
                  </a:moveTo>
                  <a:cubicBezTo>
                    <a:pt x="14" y="14"/>
                    <a:pt x="21" y="25"/>
                    <a:pt x="25" y="25"/>
                  </a:cubicBezTo>
                  <a:cubicBezTo>
                    <a:pt x="25" y="25"/>
                    <a:pt x="1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1"/>
            <p:cNvSpPr/>
            <p:nvPr/>
          </p:nvSpPr>
          <p:spPr>
            <a:xfrm>
              <a:off x="2220886" y="1453202"/>
              <a:ext cx="14" cy="109"/>
            </a:xfrm>
            <a:custGeom>
              <a:avLst/>
              <a:gdLst/>
              <a:ahLst/>
              <a:cxnLst/>
              <a:rect l="l" t="t" r="r" b="b"/>
              <a:pathLst>
                <a:path w="1" h="8" extrusionOk="0">
                  <a:moveTo>
                    <a:pt x="0" y="1"/>
                  </a:moveTo>
                  <a:lnTo>
                    <a:pt x="0" y="8"/>
                  </a:lnTo>
                  <a:cubicBezTo>
                    <a:pt x="0"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1"/>
            <p:cNvSpPr/>
            <p:nvPr/>
          </p:nvSpPr>
          <p:spPr>
            <a:xfrm>
              <a:off x="2222027" y="1456013"/>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1"/>
            <p:cNvSpPr/>
            <p:nvPr/>
          </p:nvSpPr>
          <p:spPr>
            <a:xfrm>
              <a:off x="2220886" y="1453541"/>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1"/>
            <p:cNvSpPr/>
            <p:nvPr/>
          </p:nvSpPr>
          <p:spPr>
            <a:xfrm>
              <a:off x="2201498" y="1421268"/>
              <a:ext cx="6667" cy="5146"/>
            </a:xfrm>
            <a:custGeom>
              <a:avLst/>
              <a:gdLst/>
              <a:ahLst/>
              <a:cxnLst/>
              <a:rect l="l" t="t" r="r" b="b"/>
              <a:pathLst>
                <a:path w="491" h="379" extrusionOk="0">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1"/>
            <p:cNvSpPr/>
            <p:nvPr/>
          </p:nvSpPr>
          <p:spPr>
            <a:xfrm>
              <a:off x="2212618" y="1541442"/>
              <a:ext cx="2580" cy="489"/>
            </a:xfrm>
            <a:custGeom>
              <a:avLst/>
              <a:gdLst/>
              <a:ahLst/>
              <a:cxnLst/>
              <a:rect l="l" t="t" r="r" b="b"/>
              <a:pathLst>
                <a:path w="190" h="36" extrusionOk="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1"/>
            <p:cNvSpPr/>
            <p:nvPr/>
          </p:nvSpPr>
          <p:spPr>
            <a:xfrm>
              <a:off x="2219746" y="1534599"/>
              <a:ext cx="33333" cy="20244"/>
            </a:xfrm>
            <a:custGeom>
              <a:avLst/>
              <a:gdLst/>
              <a:ahLst/>
              <a:cxnLst/>
              <a:rect l="l" t="t" r="r" b="b"/>
              <a:pathLst>
                <a:path w="2455" h="1491" extrusionOk="0">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1"/>
            <p:cNvSpPr/>
            <p:nvPr/>
          </p:nvSpPr>
          <p:spPr>
            <a:xfrm>
              <a:off x="2210051" y="1545190"/>
              <a:ext cx="7047" cy="5092"/>
            </a:xfrm>
            <a:custGeom>
              <a:avLst/>
              <a:gdLst/>
              <a:ahLst/>
              <a:cxnLst/>
              <a:rect l="l" t="t" r="r" b="b"/>
              <a:pathLst>
                <a:path w="519" h="375" extrusionOk="0">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1"/>
            <p:cNvSpPr/>
            <p:nvPr/>
          </p:nvSpPr>
          <p:spPr>
            <a:xfrm>
              <a:off x="2234002" y="1549982"/>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1"/>
            <p:cNvSpPr/>
            <p:nvPr/>
          </p:nvSpPr>
          <p:spPr>
            <a:xfrm>
              <a:off x="2234342" y="155002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1"/>
            <p:cNvSpPr/>
            <p:nvPr/>
          </p:nvSpPr>
          <p:spPr>
            <a:xfrm>
              <a:off x="2234722" y="1550118"/>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1"/>
            <p:cNvSpPr/>
            <p:nvPr/>
          </p:nvSpPr>
          <p:spPr>
            <a:xfrm>
              <a:off x="2234572" y="1550077"/>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1"/>
            <p:cNvSpPr/>
            <p:nvPr/>
          </p:nvSpPr>
          <p:spPr>
            <a:xfrm>
              <a:off x="2229630" y="1549982"/>
              <a:ext cx="733" cy="54"/>
            </a:xfrm>
            <a:custGeom>
              <a:avLst/>
              <a:gdLst/>
              <a:ahLst/>
              <a:cxnLst/>
              <a:rect l="l" t="t" r="r" b="b"/>
              <a:pathLst>
                <a:path w="54" h="4" extrusionOk="0">
                  <a:moveTo>
                    <a:pt x="53"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1"/>
            <p:cNvSpPr/>
            <p:nvPr/>
          </p:nvSpPr>
          <p:spPr>
            <a:xfrm>
              <a:off x="2245652" y="1554599"/>
              <a:ext cx="530" cy="54"/>
            </a:xfrm>
            <a:custGeom>
              <a:avLst/>
              <a:gdLst/>
              <a:ahLst/>
              <a:cxnLst/>
              <a:rect l="l" t="t" r="r" b="b"/>
              <a:pathLst>
                <a:path w="39" h="4" extrusionOk="0">
                  <a:moveTo>
                    <a:pt x="39"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1"/>
            <p:cNvSpPr/>
            <p:nvPr/>
          </p:nvSpPr>
          <p:spPr>
            <a:xfrm>
              <a:off x="2244986" y="1554544"/>
              <a:ext cx="489" cy="68"/>
            </a:xfrm>
            <a:custGeom>
              <a:avLst/>
              <a:gdLst/>
              <a:ahLst/>
              <a:cxnLst/>
              <a:rect l="l" t="t" r="r" b="b"/>
              <a:pathLst>
                <a:path w="36" h="5" extrusionOk="0">
                  <a:moveTo>
                    <a:pt x="35"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1"/>
            <p:cNvSpPr/>
            <p:nvPr/>
          </p:nvSpPr>
          <p:spPr>
            <a:xfrm>
              <a:off x="2235102" y="1550213"/>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1"/>
            <p:cNvSpPr/>
            <p:nvPr/>
          </p:nvSpPr>
          <p:spPr>
            <a:xfrm>
              <a:off x="2244416" y="1554544"/>
              <a:ext cx="434" cy="14"/>
            </a:xfrm>
            <a:custGeom>
              <a:avLst/>
              <a:gdLst/>
              <a:ahLst/>
              <a:cxnLst/>
              <a:rect l="l" t="t" r="r" b="b"/>
              <a:pathLst>
                <a:path w="32" h="1" extrusionOk="0">
                  <a:moveTo>
                    <a:pt x="32"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1"/>
            <p:cNvSpPr/>
            <p:nvPr/>
          </p:nvSpPr>
          <p:spPr>
            <a:xfrm>
              <a:off x="2233622" y="1549982"/>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1"/>
            <p:cNvSpPr/>
            <p:nvPr/>
          </p:nvSpPr>
          <p:spPr>
            <a:xfrm>
              <a:off x="2247267" y="1554789"/>
              <a:ext cx="584" cy="54"/>
            </a:xfrm>
            <a:custGeom>
              <a:avLst/>
              <a:gdLst/>
              <a:ahLst/>
              <a:cxnLst/>
              <a:rect l="l" t="t" r="r" b="b"/>
              <a:pathLst>
                <a:path w="43" h="4" extrusionOk="0">
                  <a:moveTo>
                    <a:pt x="42"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1"/>
            <p:cNvSpPr/>
            <p:nvPr/>
          </p:nvSpPr>
          <p:spPr>
            <a:xfrm>
              <a:off x="2246412" y="1554694"/>
              <a:ext cx="584" cy="54"/>
            </a:xfrm>
            <a:custGeom>
              <a:avLst/>
              <a:gdLst/>
              <a:ahLst/>
              <a:cxnLst/>
              <a:rect l="l" t="t" r="r" b="b"/>
              <a:pathLst>
                <a:path w="43" h="4" extrusionOk="0">
                  <a:moveTo>
                    <a:pt x="42"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1"/>
            <p:cNvSpPr/>
            <p:nvPr/>
          </p:nvSpPr>
          <p:spPr>
            <a:xfrm>
              <a:off x="2243941" y="1554504"/>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1"/>
            <p:cNvSpPr/>
            <p:nvPr/>
          </p:nvSpPr>
          <p:spPr>
            <a:xfrm>
              <a:off x="2242420" y="155450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1"/>
            <p:cNvSpPr/>
            <p:nvPr/>
          </p:nvSpPr>
          <p:spPr>
            <a:xfrm>
              <a:off x="2242230" y="1554504"/>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1"/>
            <p:cNvSpPr/>
            <p:nvPr/>
          </p:nvSpPr>
          <p:spPr>
            <a:xfrm>
              <a:off x="2228530" y="1550023"/>
              <a:ext cx="964" cy="109"/>
            </a:xfrm>
            <a:custGeom>
              <a:avLst/>
              <a:gdLst/>
              <a:ahLst/>
              <a:cxnLst/>
              <a:rect l="l" t="t" r="r" b="b"/>
              <a:pathLst>
                <a:path w="71" h="8" extrusionOk="0">
                  <a:moveTo>
                    <a:pt x="1" y="8"/>
                  </a:moveTo>
                  <a:lnTo>
                    <a:pt x="7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1"/>
            <p:cNvSpPr/>
            <p:nvPr/>
          </p:nvSpPr>
          <p:spPr>
            <a:xfrm>
              <a:off x="2243506" y="1554449"/>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1"/>
            <p:cNvSpPr/>
            <p:nvPr/>
          </p:nvSpPr>
          <p:spPr>
            <a:xfrm>
              <a:off x="2242841" y="155444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1"/>
            <p:cNvSpPr/>
            <p:nvPr/>
          </p:nvSpPr>
          <p:spPr>
            <a:xfrm>
              <a:off x="2242610" y="155444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1"/>
            <p:cNvSpPr/>
            <p:nvPr/>
          </p:nvSpPr>
          <p:spPr>
            <a:xfrm>
              <a:off x="2232441"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1"/>
            <p:cNvSpPr/>
            <p:nvPr/>
          </p:nvSpPr>
          <p:spPr>
            <a:xfrm>
              <a:off x="2242081" y="1554544"/>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1"/>
            <p:cNvSpPr/>
            <p:nvPr/>
          </p:nvSpPr>
          <p:spPr>
            <a:xfrm>
              <a:off x="2243126" y="155444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1"/>
            <p:cNvSpPr/>
            <p:nvPr/>
          </p:nvSpPr>
          <p:spPr>
            <a:xfrm>
              <a:off x="2230581" y="1549928"/>
              <a:ext cx="584" cy="14"/>
            </a:xfrm>
            <a:custGeom>
              <a:avLst/>
              <a:gdLst/>
              <a:ahLst/>
              <a:cxnLst/>
              <a:rect l="l" t="t" r="r" b="b"/>
              <a:pathLst>
                <a:path w="43" h="1" extrusionOk="0">
                  <a:moveTo>
                    <a:pt x="43"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1"/>
            <p:cNvSpPr/>
            <p:nvPr/>
          </p:nvSpPr>
          <p:spPr>
            <a:xfrm>
              <a:off x="2234912" y="1550118"/>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1"/>
            <p:cNvSpPr/>
            <p:nvPr/>
          </p:nvSpPr>
          <p:spPr>
            <a:xfrm>
              <a:off x="2233011"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1"/>
            <p:cNvSpPr/>
            <p:nvPr/>
          </p:nvSpPr>
          <p:spPr>
            <a:xfrm>
              <a:off x="2231436" y="1549928"/>
              <a:ext cx="448" cy="14"/>
            </a:xfrm>
            <a:custGeom>
              <a:avLst/>
              <a:gdLst/>
              <a:ahLst/>
              <a:cxnLst/>
              <a:rect l="l" t="t" r="r" b="b"/>
              <a:pathLst>
                <a:path w="33" h="1" extrusionOk="0">
                  <a:moveTo>
                    <a:pt x="3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1"/>
            <p:cNvSpPr/>
            <p:nvPr/>
          </p:nvSpPr>
          <p:spPr>
            <a:xfrm>
              <a:off x="2235197" y="155030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1"/>
            <p:cNvSpPr/>
            <p:nvPr/>
          </p:nvSpPr>
          <p:spPr>
            <a:xfrm>
              <a:off x="2242040" y="155454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1"/>
            <p:cNvSpPr/>
            <p:nvPr/>
          </p:nvSpPr>
          <p:spPr>
            <a:xfrm>
              <a:off x="2233486"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1"/>
            <p:cNvSpPr/>
            <p:nvPr/>
          </p:nvSpPr>
          <p:spPr>
            <a:xfrm>
              <a:off x="2235007" y="1550173"/>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1"/>
            <p:cNvSpPr/>
            <p:nvPr/>
          </p:nvSpPr>
          <p:spPr>
            <a:xfrm>
              <a:off x="2295603" y="2007327"/>
              <a:ext cx="56822" cy="70087"/>
            </a:xfrm>
            <a:custGeom>
              <a:avLst/>
              <a:gdLst/>
              <a:ahLst/>
              <a:cxnLst/>
              <a:rect l="l" t="t" r="r" b="b"/>
              <a:pathLst>
                <a:path w="4185" h="5162" extrusionOk="0">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1"/>
            <p:cNvSpPr/>
            <p:nvPr/>
          </p:nvSpPr>
          <p:spPr>
            <a:xfrm>
              <a:off x="2349886" y="2013858"/>
              <a:ext cx="2254" cy="3286"/>
            </a:xfrm>
            <a:custGeom>
              <a:avLst/>
              <a:gdLst/>
              <a:ahLst/>
              <a:cxnLst/>
              <a:rect l="l" t="t" r="r" b="b"/>
              <a:pathLst>
                <a:path w="166" h="242" extrusionOk="0">
                  <a:moveTo>
                    <a:pt x="1" y="242"/>
                  </a:moveTo>
                  <a:lnTo>
                    <a:pt x="165" y="0"/>
                  </a:lnTo>
                  <a:lnTo>
                    <a:pt x="16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1"/>
            <p:cNvSpPr/>
            <p:nvPr/>
          </p:nvSpPr>
          <p:spPr>
            <a:xfrm>
              <a:off x="2308149" y="2009201"/>
              <a:ext cx="964" cy="394"/>
            </a:xfrm>
            <a:custGeom>
              <a:avLst/>
              <a:gdLst/>
              <a:ahLst/>
              <a:cxnLst/>
              <a:rect l="l" t="t" r="r" b="b"/>
              <a:pathLst>
                <a:path w="71" h="29" extrusionOk="0">
                  <a:moveTo>
                    <a:pt x="1" y="0"/>
                  </a:moveTo>
                  <a:lnTo>
                    <a:pt x="71" y="28"/>
                  </a:lnTo>
                  <a:lnTo>
                    <a:pt x="53" y="2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1"/>
            <p:cNvSpPr/>
            <p:nvPr/>
          </p:nvSpPr>
          <p:spPr>
            <a:xfrm>
              <a:off x="2302310" y="2007341"/>
              <a:ext cx="3530" cy="448"/>
            </a:xfrm>
            <a:custGeom>
              <a:avLst/>
              <a:gdLst/>
              <a:ahLst/>
              <a:cxnLst/>
              <a:rect l="l" t="t" r="r" b="b"/>
              <a:pathLst>
                <a:path w="260" h="33" extrusionOk="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1"/>
            <p:cNvSpPr/>
            <p:nvPr/>
          </p:nvSpPr>
          <p:spPr>
            <a:xfrm>
              <a:off x="2296513" y="2011767"/>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1"/>
            <p:cNvSpPr/>
            <p:nvPr/>
          </p:nvSpPr>
          <p:spPr>
            <a:xfrm>
              <a:off x="2296649" y="2011522"/>
              <a:ext cx="68" cy="109"/>
            </a:xfrm>
            <a:custGeom>
              <a:avLst/>
              <a:gdLst/>
              <a:ahLst/>
              <a:cxnLst/>
              <a:rect l="l" t="t" r="r" b="b"/>
              <a:pathLst>
                <a:path w="5"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1"/>
            <p:cNvSpPr/>
            <p:nvPr/>
          </p:nvSpPr>
          <p:spPr>
            <a:xfrm>
              <a:off x="2296798" y="2011237"/>
              <a:ext cx="109" cy="122"/>
            </a:xfrm>
            <a:custGeom>
              <a:avLst/>
              <a:gdLst/>
              <a:ahLst/>
              <a:cxnLst/>
              <a:rect l="l" t="t" r="r" b="b"/>
              <a:pathLst>
                <a:path w="8" h="9" extrusionOk="0">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1"/>
            <p:cNvSpPr/>
            <p:nvPr/>
          </p:nvSpPr>
          <p:spPr>
            <a:xfrm>
              <a:off x="2296934" y="2010857"/>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1"/>
            <p:cNvSpPr/>
            <p:nvPr/>
          </p:nvSpPr>
          <p:spPr>
            <a:xfrm>
              <a:off x="2306248" y="2008196"/>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1"/>
            <p:cNvSpPr/>
            <p:nvPr/>
          </p:nvSpPr>
          <p:spPr>
            <a:xfrm>
              <a:off x="2336336" y="201808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1"/>
            <p:cNvSpPr/>
            <p:nvPr/>
          </p:nvSpPr>
          <p:spPr>
            <a:xfrm>
              <a:off x="2336675" y="2017890"/>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1"/>
            <p:cNvSpPr/>
            <p:nvPr/>
          </p:nvSpPr>
          <p:spPr>
            <a:xfrm>
              <a:off x="2348270" y="2014333"/>
              <a:ext cx="1398" cy="244"/>
            </a:xfrm>
            <a:custGeom>
              <a:avLst/>
              <a:gdLst/>
              <a:ahLst/>
              <a:cxnLst/>
              <a:rect l="l" t="t" r="r" b="b"/>
              <a:pathLst>
                <a:path w="103" h="18" extrusionOk="0">
                  <a:moveTo>
                    <a:pt x="102" y="18"/>
                  </a:moveTo>
                  <a:cubicBezTo>
                    <a:pt x="67" y="18"/>
                    <a:pt x="32" y="11"/>
                    <a:pt x="1" y="0"/>
                  </a:cubicBezTo>
                  <a:cubicBezTo>
                    <a:pt x="32" y="11"/>
                    <a:pt x="67" y="18"/>
                    <a:pt x="102"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1"/>
            <p:cNvSpPr/>
            <p:nvPr/>
          </p:nvSpPr>
          <p:spPr>
            <a:xfrm>
              <a:off x="2335765" y="201823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1"/>
            <p:cNvSpPr/>
            <p:nvPr/>
          </p:nvSpPr>
          <p:spPr>
            <a:xfrm>
              <a:off x="2335480" y="2018230"/>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1"/>
            <p:cNvSpPr/>
            <p:nvPr/>
          </p:nvSpPr>
          <p:spPr>
            <a:xfrm>
              <a:off x="2335249" y="2018135"/>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1"/>
            <p:cNvSpPr/>
            <p:nvPr/>
          </p:nvSpPr>
          <p:spPr>
            <a:xfrm>
              <a:off x="2336051" y="2018175"/>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1"/>
            <p:cNvSpPr/>
            <p:nvPr/>
          </p:nvSpPr>
          <p:spPr>
            <a:xfrm>
              <a:off x="2335059" y="2017985"/>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1"/>
            <p:cNvSpPr/>
            <p:nvPr/>
          </p:nvSpPr>
          <p:spPr>
            <a:xfrm>
              <a:off x="2337816" y="2016804"/>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1"/>
            <p:cNvSpPr/>
            <p:nvPr/>
          </p:nvSpPr>
          <p:spPr>
            <a:xfrm>
              <a:off x="2337245" y="2017415"/>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1"/>
            <p:cNvSpPr/>
            <p:nvPr/>
          </p:nvSpPr>
          <p:spPr>
            <a:xfrm>
              <a:off x="2337571" y="201718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1"/>
            <p:cNvSpPr/>
            <p:nvPr/>
          </p:nvSpPr>
          <p:spPr>
            <a:xfrm>
              <a:off x="2336960" y="2017700"/>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1"/>
            <p:cNvSpPr/>
            <p:nvPr/>
          </p:nvSpPr>
          <p:spPr>
            <a:xfrm>
              <a:off x="2307388" y="2008861"/>
              <a:ext cx="584" cy="258"/>
            </a:xfrm>
            <a:custGeom>
              <a:avLst/>
              <a:gdLst/>
              <a:ahLst/>
              <a:cxnLst/>
              <a:rect l="l" t="t" r="r" b="b"/>
              <a:pathLst>
                <a:path w="43" h="19" extrusionOk="0">
                  <a:moveTo>
                    <a:pt x="1" y="1"/>
                  </a:moveTo>
                  <a:lnTo>
                    <a:pt x="1" y="4"/>
                  </a:lnTo>
                  <a:lnTo>
                    <a:pt x="43"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1"/>
            <p:cNvSpPr/>
            <p:nvPr/>
          </p:nvSpPr>
          <p:spPr>
            <a:xfrm>
              <a:off x="2324170" y="2015704"/>
              <a:ext cx="1303" cy="584"/>
            </a:xfrm>
            <a:custGeom>
              <a:avLst/>
              <a:gdLst/>
              <a:ahLst/>
              <a:cxnLst/>
              <a:rect l="l" t="t" r="r" b="b"/>
              <a:pathLst>
                <a:path w="96" h="43" extrusionOk="0">
                  <a:moveTo>
                    <a:pt x="1" y="1"/>
                  </a:moveTo>
                  <a:lnTo>
                    <a:pt x="1" y="1"/>
                  </a:lnTo>
                  <a:cubicBezTo>
                    <a:pt x="32" y="22"/>
                    <a:pt x="64" y="32"/>
                    <a:pt x="95" y="43"/>
                  </a:cubicBezTo>
                  <a:cubicBezTo>
                    <a:pt x="64" y="32"/>
                    <a:pt x="36" y="1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1"/>
            <p:cNvSpPr/>
            <p:nvPr/>
          </p:nvSpPr>
          <p:spPr>
            <a:xfrm>
              <a:off x="2310050" y="2009961"/>
              <a:ext cx="299" cy="149"/>
            </a:xfrm>
            <a:custGeom>
              <a:avLst/>
              <a:gdLst/>
              <a:ahLst/>
              <a:cxnLst/>
              <a:rect l="l" t="t" r="r" b="b"/>
              <a:pathLst>
                <a:path w="22" h="11" extrusionOk="0">
                  <a:moveTo>
                    <a:pt x="22"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1"/>
            <p:cNvSpPr/>
            <p:nvPr/>
          </p:nvSpPr>
          <p:spPr>
            <a:xfrm>
              <a:off x="2351651" y="2013953"/>
              <a:ext cx="149" cy="54"/>
            </a:xfrm>
            <a:custGeom>
              <a:avLst/>
              <a:gdLst/>
              <a:ahLst/>
              <a:cxnLst/>
              <a:rect l="l" t="t" r="r" b="b"/>
              <a:pathLst>
                <a:path w="11" h="4" extrusionOk="0">
                  <a:moveTo>
                    <a:pt x="1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1"/>
            <p:cNvSpPr/>
            <p:nvPr/>
          </p:nvSpPr>
          <p:spPr>
            <a:xfrm>
              <a:off x="2314001" y="2010626"/>
              <a:ext cx="10183" cy="5092"/>
            </a:xfrm>
            <a:custGeom>
              <a:avLst/>
              <a:gdLst/>
              <a:ahLst/>
              <a:cxnLst/>
              <a:rect l="l" t="t" r="r" b="b"/>
              <a:pathLst>
                <a:path w="750" h="375" extrusionOk="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1"/>
            <p:cNvSpPr/>
            <p:nvPr/>
          </p:nvSpPr>
          <p:spPr>
            <a:xfrm>
              <a:off x="2352072" y="2013858"/>
              <a:ext cx="68" cy="14"/>
            </a:xfrm>
            <a:custGeom>
              <a:avLst/>
              <a:gdLst/>
              <a:ahLst/>
              <a:cxnLst/>
              <a:rect l="l" t="t" r="r" b="b"/>
              <a:pathLst>
                <a:path w="5" h="1" extrusionOk="0">
                  <a:moveTo>
                    <a:pt x="4" y="0"/>
                  </a:moveTo>
                  <a:lnTo>
                    <a:pt x="4"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1"/>
            <p:cNvSpPr/>
            <p:nvPr/>
          </p:nvSpPr>
          <p:spPr>
            <a:xfrm>
              <a:off x="2351027" y="201414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1"/>
            <p:cNvSpPr/>
            <p:nvPr/>
          </p:nvSpPr>
          <p:spPr>
            <a:xfrm>
              <a:off x="2351312" y="2014048"/>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1"/>
            <p:cNvSpPr/>
            <p:nvPr/>
          </p:nvSpPr>
          <p:spPr>
            <a:xfrm>
              <a:off x="2263574" y="2013192"/>
              <a:ext cx="38180" cy="39646"/>
            </a:xfrm>
            <a:custGeom>
              <a:avLst/>
              <a:gdLst/>
              <a:ahLst/>
              <a:cxnLst/>
              <a:rect l="l" t="t" r="r" b="b"/>
              <a:pathLst>
                <a:path w="2812" h="2920" extrusionOk="0">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1"/>
            <p:cNvSpPr/>
            <p:nvPr/>
          </p:nvSpPr>
          <p:spPr>
            <a:xfrm>
              <a:off x="2263710" y="205268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1"/>
            <p:cNvSpPr/>
            <p:nvPr/>
          </p:nvSpPr>
          <p:spPr>
            <a:xfrm>
              <a:off x="2264144" y="2052540"/>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1"/>
            <p:cNvSpPr/>
            <p:nvPr/>
          </p:nvSpPr>
          <p:spPr>
            <a:xfrm>
              <a:off x="2265135" y="2052024"/>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1"/>
            <p:cNvSpPr/>
            <p:nvPr/>
          </p:nvSpPr>
          <p:spPr>
            <a:xfrm>
              <a:off x="2264524" y="2052404"/>
              <a:ext cx="109" cy="54"/>
            </a:xfrm>
            <a:custGeom>
              <a:avLst/>
              <a:gdLst/>
              <a:ahLst/>
              <a:cxnLst/>
              <a:rect l="l" t="t" r="r" b="b"/>
              <a:pathLst>
                <a:path w="8" h="4" extrusionOk="0">
                  <a:moveTo>
                    <a:pt x="0" y="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1"/>
            <p:cNvSpPr/>
            <p:nvPr/>
          </p:nvSpPr>
          <p:spPr>
            <a:xfrm>
              <a:off x="2265475" y="2051834"/>
              <a:ext cx="394" cy="149"/>
            </a:xfrm>
            <a:custGeom>
              <a:avLst/>
              <a:gdLst/>
              <a:ahLst/>
              <a:cxnLst/>
              <a:rect l="l" t="t" r="r" b="b"/>
              <a:pathLst>
                <a:path w="29" h="11" extrusionOk="0">
                  <a:moveTo>
                    <a:pt x="0" y="11"/>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1"/>
            <p:cNvSpPr/>
            <p:nvPr/>
          </p:nvSpPr>
          <p:spPr>
            <a:xfrm>
              <a:off x="2266941" y="2051304"/>
              <a:ext cx="448" cy="163"/>
            </a:xfrm>
            <a:custGeom>
              <a:avLst/>
              <a:gdLst/>
              <a:ahLst/>
              <a:cxnLst/>
              <a:rect l="l" t="t" r="r" b="b"/>
              <a:pathLst>
                <a:path w="33" h="12" extrusionOk="0">
                  <a:moveTo>
                    <a:pt x="1" y="1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1"/>
            <p:cNvSpPr/>
            <p:nvPr/>
          </p:nvSpPr>
          <p:spPr>
            <a:xfrm>
              <a:off x="2270037" y="2050503"/>
              <a:ext cx="149" cy="54"/>
            </a:xfrm>
            <a:custGeom>
              <a:avLst/>
              <a:gdLst/>
              <a:ahLst/>
              <a:cxnLst/>
              <a:rect l="l" t="t" r="r" b="b"/>
              <a:pathLst>
                <a:path w="11" h="4" extrusionOk="0">
                  <a:moveTo>
                    <a:pt x="1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1"/>
            <p:cNvSpPr/>
            <p:nvPr/>
          </p:nvSpPr>
          <p:spPr>
            <a:xfrm>
              <a:off x="2263329" y="205273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1"/>
            <p:cNvSpPr/>
            <p:nvPr/>
          </p:nvSpPr>
          <p:spPr>
            <a:xfrm>
              <a:off x="2265896" y="2051644"/>
              <a:ext cx="489" cy="204"/>
            </a:xfrm>
            <a:custGeom>
              <a:avLst/>
              <a:gdLst/>
              <a:ahLst/>
              <a:cxnLst/>
              <a:rect l="l" t="t" r="r" b="b"/>
              <a:pathLst>
                <a:path w="36" h="15" extrusionOk="0">
                  <a:moveTo>
                    <a:pt x="1" y="14"/>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1"/>
            <p:cNvSpPr/>
            <p:nvPr/>
          </p:nvSpPr>
          <p:spPr>
            <a:xfrm>
              <a:off x="2266371" y="2051495"/>
              <a:ext cx="543" cy="163"/>
            </a:xfrm>
            <a:custGeom>
              <a:avLst/>
              <a:gdLst/>
              <a:ahLst/>
              <a:cxnLst/>
              <a:rect l="l" t="t" r="r" b="b"/>
              <a:pathLst>
                <a:path w="40" h="12" extrusionOk="0">
                  <a:moveTo>
                    <a:pt x="1" y="11"/>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1"/>
            <p:cNvSpPr/>
            <p:nvPr/>
          </p:nvSpPr>
          <p:spPr>
            <a:xfrm>
              <a:off x="2267756" y="2051169"/>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1"/>
            <p:cNvSpPr/>
            <p:nvPr/>
          </p:nvSpPr>
          <p:spPr>
            <a:xfrm>
              <a:off x="2280872" y="2017035"/>
              <a:ext cx="54" cy="68"/>
            </a:xfrm>
            <a:custGeom>
              <a:avLst/>
              <a:gdLst/>
              <a:ahLst/>
              <a:cxnLst/>
              <a:rect l="l" t="t" r="r" b="b"/>
              <a:pathLst>
                <a:path w="4" h="5" extrusionOk="0">
                  <a:moveTo>
                    <a:pt x="0"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1"/>
            <p:cNvSpPr/>
            <p:nvPr/>
          </p:nvSpPr>
          <p:spPr>
            <a:xfrm>
              <a:off x="2281958" y="201751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1"/>
            <p:cNvSpPr/>
            <p:nvPr/>
          </p:nvSpPr>
          <p:spPr>
            <a:xfrm>
              <a:off x="2283098" y="2017184"/>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1"/>
            <p:cNvSpPr/>
            <p:nvPr/>
          </p:nvSpPr>
          <p:spPr>
            <a:xfrm>
              <a:off x="2282338" y="201751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1"/>
            <p:cNvSpPr/>
            <p:nvPr/>
          </p:nvSpPr>
          <p:spPr>
            <a:xfrm>
              <a:off x="2282528" y="2017510"/>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1"/>
            <p:cNvSpPr/>
            <p:nvPr/>
          </p:nvSpPr>
          <p:spPr>
            <a:xfrm>
              <a:off x="2274219" y="2015664"/>
              <a:ext cx="3910" cy="1059"/>
            </a:xfrm>
            <a:custGeom>
              <a:avLst/>
              <a:gdLst/>
              <a:ahLst/>
              <a:cxnLst/>
              <a:rect l="l" t="t" r="r" b="b"/>
              <a:pathLst>
                <a:path w="288" h="78" extrusionOk="0">
                  <a:moveTo>
                    <a:pt x="287" y="0"/>
                  </a:moveTo>
                  <a:cubicBezTo>
                    <a:pt x="189" y="18"/>
                    <a:pt x="95" y="42"/>
                    <a:pt x="0" y="77"/>
                  </a:cubicBezTo>
                  <a:lnTo>
                    <a:pt x="0" y="77"/>
                  </a:lnTo>
                  <a:cubicBezTo>
                    <a:pt x="95" y="42"/>
                    <a:pt x="189" y="18"/>
                    <a:pt x="28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1"/>
            <p:cNvSpPr/>
            <p:nvPr/>
          </p:nvSpPr>
          <p:spPr>
            <a:xfrm>
              <a:off x="2282867" y="2017374"/>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1"/>
            <p:cNvSpPr/>
            <p:nvPr/>
          </p:nvSpPr>
          <p:spPr>
            <a:xfrm>
              <a:off x="2281673" y="2017415"/>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1"/>
            <p:cNvSpPr/>
            <p:nvPr/>
          </p:nvSpPr>
          <p:spPr>
            <a:xfrm>
              <a:off x="2280586" y="2016899"/>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1"/>
            <p:cNvSpPr/>
            <p:nvPr/>
          </p:nvSpPr>
          <p:spPr>
            <a:xfrm>
              <a:off x="2280342" y="201675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1"/>
            <p:cNvSpPr/>
            <p:nvPr/>
          </p:nvSpPr>
          <p:spPr>
            <a:xfrm>
              <a:off x="2281442" y="2017320"/>
              <a:ext cx="54" cy="68"/>
            </a:xfrm>
            <a:custGeom>
              <a:avLst/>
              <a:gdLst/>
              <a:ahLst/>
              <a:cxnLst/>
              <a:rect l="l" t="t" r="r" b="b"/>
              <a:pathLst>
                <a:path w="4" h="5" extrusionOk="0">
                  <a:moveTo>
                    <a:pt x="0"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1"/>
            <p:cNvSpPr/>
            <p:nvPr/>
          </p:nvSpPr>
          <p:spPr>
            <a:xfrm>
              <a:off x="2281157" y="2017225"/>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1"/>
            <p:cNvSpPr/>
            <p:nvPr/>
          </p:nvSpPr>
          <p:spPr>
            <a:xfrm>
              <a:off x="2295793" y="2037863"/>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1"/>
            <p:cNvSpPr/>
            <p:nvPr/>
          </p:nvSpPr>
          <p:spPr>
            <a:xfrm>
              <a:off x="2295562" y="2038284"/>
              <a:ext cx="54" cy="163"/>
            </a:xfrm>
            <a:custGeom>
              <a:avLst/>
              <a:gdLst/>
              <a:ahLst/>
              <a:cxnLst/>
              <a:rect l="l" t="t" r="r" b="b"/>
              <a:pathLst>
                <a:path w="4" h="12" extrusionOk="0">
                  <a:moveTo>
                    <a:pt x="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1"/>
            <p:cNvSpPr/>
            <p:nvPr/>
          </p:nvSpPr>
          <p:spPr>
            <a:xfrm>
              <a:off x="2295413" y="2038569"/>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1"/>
            <p:cNvSpPr/>
            <p:nvPr/>
          </p:nvSpPr>
          <p:spPr>
            <a:xfrm>
              <a:off x="2295698" y="2038053"/>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1"/>
            <p:cNvSpPr/>
            <p:nvPr/>
          </p:nvSpPr>
          <p:spPr>
            <a:xfrm>
              <a:off x="2294897" y="2039669"/>
              <a:ext cx="54" cy="204"/>
            </a:xfrm>
            <a:custGeom>
              <a:avLst/>
              <a:gdLst/>
              <a:ahLst/>
              <a:cxnLst/>
              <a:rect l="l" t="t" r="r" b="b"/>
              <a:pathLst>
                <a:path w="4" h="15" extrusionOk="0">
                  <a:moveTo>
                    <a:pt x="4"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1"/>
            <p:cNvSpPr/>
            <p:nvPr/>
          </p:nvSpPr>
          <p:spPr>
            <a:xfrm>
              <a:off x="2295277" y="2038908"/>
              <a:ext cx="54" cy="149"/>
            </a:xfrm>
            <a:custGeom>
              <a:avLst/>
              <a:gdLst/>
              <a:ahLst/>
              <a:cxnLst/>
              <a:rect l="l" t="t" r="r" b="b"/>
              <a:pathLst>
                <a:path w="4" h="11" extrusionOk="0">
                  <a:moveTo>
                    <a:pt x="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1"/>
            <p:cNvSpPr/>
            <p:nvPr/>
          </p:nvSpPr>
          <p:spPr>
            <a:xfrm>
              <a:off x="2295087" y="2039234"/>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1"/>
            <p:cNvSpPr/>
            <p:nvPr/>
          </p:nvSpPr>
          <p:spPr>
            <a:xfrm>
              <a:off x="2296228" y="2037293"/>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1"/>
            <p:cNvSpPr/>
            <p:nvPr/>
          </p:nvSpPr>
          <p:spPr>
            <a:xfrm>
              <a:off x="2296323" y="2037197"/>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1"/>
            <p:cNvSpPr/>
            <p:nvPr/>
          </p:nvSpPr>
          <p:spPr>
            <a:xfrm>
              <a:off x="2294707" y="204028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1"/>
            <p:cNvSpPr/>
            <p:nvPr/>
          </p:nvSpPr>
          <p:spPr>
            <a:xfrm>
              <a:off x="2295128" y="2013043"/>
              <a:ext cx="2634" cy="2349"/>
            </a:xfrm>
            <a:custGeom>
              <a:avLst/>
              <a:gdLst/>
              <a:ahLst/>
              <a:cxnLst/>
              <a:rect l="l" t="t" r="r" b="b"/>
              <a:pathLst>
                <a:path w="194" h="173" extrusionOk="0">
                  <a:moveTo>
                    <a:pt x="1" y="1"/>
                  </a:moveTo>
                  <a:lnTo>
                    <a:pt x="1" y="1"/>
                  </a:lnTo>
                  <a:lnTo>
                    <a:pt x="193" y="17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1"/>
            <p:cNvSpPr/>
            <p:nvPr/>
          </p:nvSpPr>
          <p:spPr>
            <a:xfrm>
              <a:off x="2296133" y="2037388"/>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1"/>
            <p:cNvSpPr/>
            <p:nvPr/>
          </p:nvSpPr>
          <p:spPr>
            <a:xfrm>
              <a:off x="2295943" y="2037673"/>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1"/>
            <p:cNvSpPr/>
            <p:nvPr/>
          </p:nvSpPr>
          <p:spPr>
            <a:xfrm>
              <a:off x="2296038" y="2037523"/>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1"/>
            <p:cNvSpPr/>
            <p:nvPr/>
          </p:nvSpPr>
          <p:spPr>
            <a:xfrm>
              <a:off x="2294422" y="2040809"/>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1"/>
            <p:cNvSpPr/>
            <p:nvPr/>
          </p:nvSpPr>
          <p:spPr>
            <a:xfrm>
              <a:off x="2462729" y="1678276"/>
              <a:ext cx="126732" cy="73834"/>
            </a:xfrm>
            <a:custGeom>
              <a:avLst/>
              <a:gdLst/>
              <a:ahLst/>
              <a:cxnLst/>
              <a:rect l="l" t="t" r="r" b="b"/>
              <a:pathLst>
                <a:path w="9334" h="5438" extrusionOk="0">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1"/>
            <p:cNvSpPr/>
            <p:nvPr/>
          </p:nvSpPr>
          <p:spPr>
            <a:xfrm>
              <a:off x="2580038" y="1723951"/>
              <a:ext cx="2105" cy="258"/>
            </a:xfrm>
            <a:custGeom>
              <a:avLst/>
              <a:gdLst/>
              <a:ahLst/>
              <a:cxnLst/>
              <a:rect l="l" t="t" r="r" b="b"/>
              <a:pathLst>
                <a:path w="155" h="19" extrusionOk="0">
                  <a:moveTo>
                    <a:pt x="1" y="1"/>
                  </a:moveTo>
                  <a:cubicBezTo>
                    <a:pt x="50" y="1"/>
                    <a:pt x="102" y="4"/>
                    <a:pt x="155" y="18"/>
                  </a:cubicBezTo>
                  <a:cubicBezTo>
                    <a:pt x="102" y="4"/>
                    <a:pt x="50"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1"/>
            <p:cNvSpPr/>
            <p:nvPr/>
          </p:nvSpPr>
          <p:spPr>
            <a:xfrm>
              <a:off x="2573059" y="1725241"/>
              <a:ext cx="3096" cy="394"/>
            </a:xfrm>
            <a:custGeom>
              <a:avLst/>
              <a:gdLst/>
              <a:ahLst/>
              <a:cxnLst/>
              <a:rect l="l" t="t" r="r" b="b"/>
              <a:pathLst>
                <a:path w="228" h="29" extrusionOk="0">
                  <a:moveTo>
                    <a:pt x="228" y="0"/>
                  </a:moveTo>
                  <a:cubicBezTo>
                    <a:pt x="158" y="14"/>
                    <a:pt x="77" y="21"/>
                    <a:pt x="0" y="28"/>
                  </a:cubicBezTo>
                  <a:cubicBezTo>
                    <a:pt x="84" y="21"/>
                    <a:pt x="165" y="14"/>
                    <a:pt x="2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1"/>
            <p:cNvSpPr/>
            <p:nvPr/>
          </p:nvSpPr>
          <p:spPr>
            <a:xfrm>
              <a:off x="2579807" y="1723951"/>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1"/>
            <p:cNvSpPr/>
            <p:nvPr/>
          </p:nvSpPr>
          <p:spPr>
            <a:xfrm>
              <a:off x="2580894" y="1715913"/>
              <a:ext cx="8242" cy="4915"/>
            </a:xfrm>
            <a:custGeom>
              <a:avLst/>
              <a:gdLst/>
              <a:ahLst/>
              <a:cxnLst/>
              <a:rect l="l" t="t" r="r" b="b"/>
              <a:pathLst>
                <a:path w="607" h="362" extrusionOk="0">
                  <a:moveTo>
                    <a:pt x="1" y="1"/>
                  </a:moveTo>
                  <a:cubicBezTo>
                    <a:pt x="120" y="33"/>
                    <a:pt x="382" y="176"/>
                    <a:pt x="606" y="361"/>
                  </a:cubicBezTo>
                  <a:cubicBezTo>
                    <a:pt x="382" y="173"/>
                    <a:pt x="120" y="3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1"/>
            <p:cNvSpPr/>
            <p:nvPr/>
          </p:nvSpPr>
          <p:spPr>
            <a:xfrm>
              <a:off x="2579034" y="1724236"/>
              <a:ext cx="122" cy="122"/>
            </a:xfrm>
            <a:custGeom>
              <a:avLst/>
              <a:gdLst/>
              <a:ahLst/>
              <a:cxnLst/>
              <a:rect l="l" t="t" r="r" b="b"/>
              <a:pathLst>
                <a:path w="9" h="9" extrusionOk="0">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1"/>
            <p:cNvSpPr/>
            <p:nvPr/>
          </p:nvSpPr>
          <p:spPr>
            <a:xfrm>
              <a:off x="2570534" y="1714107"/>
              <a:ext cx="2390" cy="2200"/>
            </a:xfrm>
            <a:custGeom>
              <a:avLst/>
              <a:gdLst/>
              <a:ahLst/>
              <a:cxnLst/>
              <a:rect l="l" t="t" r="r" b="b"/>
              <a:pathLst>
                <a:path w="176" h="162" extrusionOk="0">
                  <a:moveTo>
                    <a:pt x="1" y="1"/>
                  </a:moveTo>
                  <a:cubicBezTo>
                    <a:pt x="60" y="32"/>
                    <a:pt x="116" y="78"/>
                    <a:pt x="155" y="137"/>
                  </a:cubicBezTo>
                  <a:lnTo>
                    <a:pt x="176" y="162"/>
                  </a:lnTo>
                  <a:lnTo>
                    <a:pt x="151" y="130"/>
                  </a:lnTo>
                  <a:cubicBezTo>
                    <a:pt x="116" y="81"/>
                    <a:pt x="74" y="43"/>
                    <a:pt x="25" y="8"/>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1"/>
            <p:cNvSpPr/>
            <p:nvPr/>
          </p:nvSpPr>
          <p:spPr>
            <a:xfrm>
              <a:off x="2576291" y="172524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1"/>
            <p:cNvSpPr/>
            <p:nvPr/>
          </p:nvSpPr>
          <p:spPr>
            <a:xfrm>
              <a:off x="2579427" y="1724046"/>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1"/>
            <p:cNvSpPr/>
            <p:nvPr/>
          </p:nvSpPr>
          <p:spPr>
            <a:xfrm>
              <a:off x="2086700" y="1392158"/>
              <a:ext cx="189338" cy="157838"/>
            </a:xfrm>
            <a:custGeom>
              <a:avLst/>
              <a:gdLst/>
              <a:ahLst/>
              <a:cxnLst/>
              <a:rect l="l" t="t" r="r" b="b"/>
              <a:pathLst>
                <a:path w="13945" h="11625" extrusionOk="0">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1"/>
            <p:cNvSpPr/>
            <p:nvPr/>
          </p:nvSpPr>
          <p:spPr>
            <a:xfrm>
              <a:off x="2127052" y="1276572"/>
              <a:ext cx="5961" cy="5526"/>
            </a:xfrm>
            <a:custGeom>
              <a:avLst/>
              <a:gdLst/>
              <a:ahLst/>
              <a:cxnLst/>
              <a:rect l="l" t="t" r="r" b="b"/>
              <a:pathLst>
                <a:path w="439" h="407" extrusionOk="0">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1"/>
            <p:cNvSpPr/>
            <p:nvPr/>
          </p:nvSpPr>
          <p:spPr>
            <a:xfrm>
              <a:off x="2199678" y="1404961"/>
              <a:ext cx="1724" cy="1290"/>
            </a:xfrm>
            <a:custGeom>
              <a:avLst/>
              <a:gdLst/>
              <a:ahLst/>
              <a:cxnLst/>
              <a:rect l="l" t="t" r="r" b="b"/>
              <a:pathLst>
                <a:path w="127" h="95" extrusionOk="0">
                  <a:moveTo>
                    <a:pt x="85" y="0"/>
                  </a:moveTo>
                  <a:cubicBezTo>
                    <a:pt x="53" y="0"/>
                    <a:pt x="25" y="11"/>
                    <a:pt x="1" y="28"/>
                  </a:cubicBezTo>
                  <a:cubicBezTo>
                    <a:pt x="46" y="39"/>
                    <a:pt x="92" y="60"/>
                    <a:pt x="127" y="95"/>
                  </a:cubicBezTo>
                  <a:cubicBezTo>
                    <a:pt x="103" y="67"/>
                    <a:pt x="89" y="35"/>
                    <a:pt x="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1"/>
            <p:cNvSpPr/>
            <p:nvPr/>
          </p:nvSpPr>
          <p:spPr>
            <a:xfrm>
              <a:off x="2210947" y="1395471"/>
              <a:ext cx="9043" cy="6409"/>
            </a:xfrm>
            <a:custGeom>
              <a:avLst/>
              <a:gdLst/>
              <a:ahLst/>
              <a:cxnLst/>
              <a:rect l="l" t="t" r="r" b="b"/>
              <a:pathLst>
                <a:path w="666" h="472" extrusionOk="0">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1"/>
            <p:cNvSpPr/>
            <p:nvPr/>
          </p:nvSpPr>
          <p:spPr>
            <a:xfrm>
              <a:off x="2181335" y="1248725"/>
              <a:ext cx="67372" cy="20393"/>
            </a:xfrm>
            <a:custGeom>
              <a:avLst/>
              <a:gdLst/>
              <a:ahLst/>
              <a:cxnLst/>
              <a:rect l="l" t="t" r="r" b="b"/>
              <a:pathLst>
                <a:path w="4962" h="1502" extrusionOk="0">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1"/>
            <p:cNvSpPr/>
            <p:nvPr/>
          </p:nvSpPr>
          <p:spPr>
            <a:xfrm>
              <a:off x="2129768" y="1256084"/>
              <a:ext cx="99252" cy="55546"/>
            </a:xfrm>
            <a:custGeom>
              <a:avLst/>
              <a:gdLst/>
              <a:ahLst/>
              <a:cxnLst/>
              <a:rect l="l" t="t" r="r" b="b"/>
              <a:pathLst>
                <a:path w="7310" h="4091" extrusionOk="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1"/>
            <p:cNvSpPr/>
            <p:nvPr/>
          </p:nvSpPr>
          <p:spPr>
            <a:xfrm>
              <a:off x="2248883" y="1404961"/>
              <a:ext cx="4331" cy="1914"/>
            </a:xfrm>
            <a:custGeom>
              <a:avLst/>
              <a:gdLst/>
              <a:ahLst/>
              <a:cxnLst/>
              <a:rect l="l" t="t" r="r" b="b"/>
              <a:pathLst>
                <a:path w="319" h="141" extrusionOk="0">
                  <a:moveTo>
                    <a:pt x="0" y="140"/>
                  </a:moveTo>
                  <a:cubicBezTo>
                    <a:pt x="81" y="49"/>
                    <a:pt x="200" y="0"/>
                    <a:pt x="319" y="7"/>
                  </a:cubicBezTo>
                  <a:cubicBezTo>
                    <a:pt x="200" y="0"/>
                    <a:pt x="81" y="49"/>
                    <a:pt x="0" y="14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1"/>
            <p:cNvSpPr/>
            <p:nvPr/>
          </p:nvSpPr>
          <p:spPr>
            <a:xfrm>
              <a:off x="2202543" y="1417887"/>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1"/>
            <p:cNvSpPr/>
            <p:nvPr/>
          </p:nvSpPr>
          <p:spPr>
            <a:xfrm>
              <a:off x="2202258" y="1418267"/>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1"/>
            <p:cNvSpPr/>
            <p:nvPr/>
          </p:nvSpPr>
          <p:spPr>
            <a:xfrm>
              <a:off x="2264334" y="1413800"/>
              <a:ext cx="14" cy="258"/>
            </a:xfrm>
            <a:custGeom>
              <a:avLst/>
              <a:gdLst/>
              <a:ahLst/>
              <a:cxnLst/>
              <a:rect l="l" t="t" r="r" b="b"/>
              <a:pathLst>
                <a:path w="1" h="19" extrusionOk="0">
                  <a:moveTo>
                    <a:pt x="0" y="1"/>
                  </a:moveTo>
                  <a:lnTo>
                    <a:pt x="0" y="18"/>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1"/>
            <p:cNvSpPr/>
            <p:nvPr/>
          </p:nvSpPr>
          <p:spPr>
            <a:xfrm>
              <a:off x="2201688" y="1419082"/>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1"/>
            <p:cNvSpPr/>
            <p:nvPr/>
          </p:nvSpPr>
          <p:spPr>
            <a:xfrm>
              <a:off x="2201973" y="1418647"/>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1"/>
            <p:cNvSpPr/>
            <p:nvPr/>
          </p:nvSpPr>
          <p:spPr>
            <a:xfrm>
              <a:off x="2206480" y="141604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1"/>
            <p:cNvSpPr/>
            <p:nvPr/>
          </p:nvSpPr>
          <p:spPr>
            <a:xfrm>
              <a:off x="2202923" y="1417561"/>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1"/>
            <p:cNvSpPr/>
            <p:nvPr/>
          </p:nvSpPr>
          <p:spPr>
            <a:xfrm>
              <a:off x="2203249" y="1417222"/>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1"/>
            <p:cNvSpPr/>
            <p:nvPr/>
          </p:nvSpPr>
          <p:spPr>
            <a:xfrm>
              <a:off x="2205625" y="1416081"/>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1"/>
            <p:cNvSpPr/>
            <p:nvPr/>
          </p:nvSpPr>
          <p:spPr>
            <a:xfrm>
              <a:off x="2206060" y="1416040"/>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1"/>
            <p:cNvSpPr/>
            <p:nvPr/>
          </p:nvSpPr>
          <p:spPr>
            <a:xfrm>
              <a:off x="2264334" y="141452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1"/>
            <p:cNvSpPr/>
            <p:nvPr/>
          </p:nvSpPr>
          <p:spPr>
            <a:xfrm>
              <a:off x="2204104" y="1416706"/>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1"/>
            <p:cNvSpPr/>
            <p:nvPr/>
          </p:nvSpPr>
          <p:spPr>
            <a:xfrm>
              <a:off x="2264334" y="1413135"/>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1"/>
            <p:cNvSpPr/>
            <p:nvPr/>
          </p:nvSpPr>
          <p:spPr>
            <a:xfrm>
              <a:off x="2204865" y="1416271"/>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1"/>
            <p:cNvSpPr/>
            <p:nvPr/>
          </p:nvSpPr>
          <p:spPr>
            <a:xfrm>
              <a:off x="2204485" y="1416461"/>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1"/>
            <p:cNvSpPr/>
            <p:nvPr/>
          </p:nvSpPr>
          <p:spPr>
            <a:xfrm>
              <a:off x="2205245" y="1416176"/>
              <a:ext cx="204" cy="68"/>
            </a:xfrm>
            <a:custGeom>
              <a:avLst/>
              <a:gdLst/>
              <a:ahLst/>
              <a:cxnLst/>
              <a:rect l="l" t="t" r="r" b="b"/>
              <a:pathLst>
                <a:path w="15" h="5" extrusionOk="0">
                  <a:moveTo>
                    <a:pt x="1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1"/>
            <p:cNvSpPr/>
            <p:nvPr/>
          </p:nvSpPr>
          <p:spPr>
            <a:xfrm>
              <a:off x="2199162" y="1418932"/>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1"/>
            <p:cNvSpPr/>
            <p:nvPr/>
          </p:nvSpPr>
          <p:spPr>
            <a:xfrm>
              <a:off x="2198823" y="1419027"/>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1"/>
            <p:cNvSpPr/>
            <p:nvPr/>
          </p:nvSpPr>
          <p:spPr>
            <a:xfrm>
              <a:off x="2150921" y="1464471"/>
              <a:ext cx="4331" cy="8527"/>
            </a:xfrm>
            <a:custGeom>
              <a:avLst/>
              <a:gdLst/>
              <a:ahLst/>
              <a:cxnLst/>
              <a:rect l="l" t="t" r="r" b="b"/>
              <a:pathLst>
                <a:path w="319" h="628" extrusionOk="0">
                  <a:moveTo>
                    <a:pt x="319" y="0"/>
                  </a:moveTo>
                  <a:cubicBezTo>
                    <a:pt x="298" y="193"/>
                    <a:pt x="154" y="414"/>
                    <a:pt x="0" y="627"/>
                  </a:cubicBezTo>
                  <a:cubicBezTo>
                    <a:pt x="154" y="414"/>
                    <a:pt x="298" y="193"/>
                    <a:pt x="31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1"/>
            <p:cNvSpPr/>
            <p:nvPr/>
          </p:nvSpPr>
          <p:spPr>
            <a:xfrm>
              <a:off x="2200248" y="1418837"/>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1"/>
            <p:cNvSpPr/>
            <p:nvPr/>
          </p:nvSpPr>
          <p:spPr>
            <a:xfrm>
              <a:off x="2199488" y="1418837"/>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1"/>
            <p:cNvSpPr/>
            <p:nvPr/>
          </p:nvSpPr>
          <p:spPr>
            <a:xfrm>
              <a:off x="2136556" y="1531015"/>
              <a:ext cx="68" cy="353"/>
            </a:xfrm>
            <a:custGeom>
              <a:avLst/>
              <a:gdLst/>
              <a:ahLst/>
              <a:cxnLst/>
              <a:rect l="l" t="t" r="r" b="b"/>
              <a:pathLst>
                <a:path w="5" h="26" extrusionOk="0">
                  <a:moveTo>
                    <a:pt x="1" y="1"/>
                  </a:moveTo>
                  <a:cubicBezTo>
                    <a:pt x="1" y="8"/>
                    <a:pt x="4" y="18"/>
                    <a:pt x="4" y="25"/>
                  </a:cubicBezTo>
                  <a:cubicBezTo>
                    <a:pt x="4" y="18"/>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1"/>
            <p:cNvSpPr/>
            <p:nvPr/>
          </p:nvSpPr>
          <p:spPr>
            <a:xfrm>
              <a:off x="2201158" y="1419082"/>
              <a:ext cx="244" cy="109"/>
            </a:xfrm>
            <a:custGeom>
              <a:avLst/>
              <a:gdLst/>
              <a:ahLst/>
              <a:cxnLst/>
              <a:rect l="l" t="t" r="r" b="b"/>
              <a:pathLst>
                <a:path w="18" h="8" extrusionOk="0">
                  <a:moveTo>
                    <a:pt x="1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1"/>
            <p:cNvSpPr/>
            <p:nvPr/>
          </p:nvSpPr>
          <p:spPr>
            <a:xfrm>
              <a:off x="2188422" y="1425300"/>
              <a:ext cx="4290" cy="1208"/>
            </a:xfrm>
            <a:custGeom>
              <a:avLst/>
              <a:gdLst/>
              <a:ahLst/>
              <a:cxnLst/>
              <a:rect l="l" t="t" r="r" b="b"/>
              <a:pathLst>
                <a:path w="316" h="89" extrusionOk="0">
                  <a:moveTo>
                    <a:pt x="0" y="11"/>
                  </a:moveTo>
                  <a:cubicBezTo>
                    <a:pt x="105" y="8"/>
                    <a:pt x="214" y="1"/>
                    <a:pt x="315" y="88"/>
                  </a:cubicBezTo>
                  <a:cubicBezTo>
                    <a:pt x="214" y="1"/>
                    <a:pt x="105"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1"/>
            <p:cNvSpPr/>
            <p:nvPr/>
          </p:nvSpPr>
          <p:spPr>
            <a:xfrm>
              <a:off x="2199828" y="141883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1"/>
            <p:cNvSpPr/>
            <p:nvPr/>
          </p:nvSpPr>
          <p:spPr>
            <a:xfrm>
              <a:off x="2200683" y="141893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1"/>
            <p:cNvSpPr/>
            <p:nvPr/>
          </p:nvSpPr>
          <p:spPr>
            <a:xfrm>
              <a:off x="2133705" y="154057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1"/>
            <p:cNvSpPr/>
            <p:nvPr/>
          </p:nvSpPr>
          <p:spPr>
            <a:xfrm>
              <a:off x="2134275" y="1540668"/>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1"/>
            <p:cNvSpPr/>
            <p:nvPr/>
          </p:nvSpPr>
          <p:spPr>
            <a:xfrm>
              <a:off x="3024851" y="1777922"/>
              <a:ext cx="15655" cy="12165"/>
            </a:xfrm>
            <a:custGeom>
              <a:avLst/>
              <a:gdLst/>
              <a:ahLst/>
              <a:cxnLst/>
              <a:rect l="l" t="t" r="r" b="b"/>
              <a:pathLst>
                <a:path w="1153" h="896" extrusionOk="0">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1"/>
            <p:cNvSpPr/>
            <p:nvPr/>
          </p:nvSpPr>
          <p:spPr>
            <a:xfrm>
              <a:off x="3003846" y="1783461"/>
              <a:ext cx="16795" cy="20366"/>
            </a:xfrm>
            <a:custGeom>
              <a:avLst/>
              <a:gdLst/>
              <a:ahLst/>
              <a:cxnLst/>
              <a:rect l="l" t="t" r="r" b="b"/>
              <a:pathLst>
                <a:path w="1237" h="1500" extrusionOk="0">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1"/>
            <p:cNvSpPr/>
            <p:nvPr/>
          </p:nvSpPr>
          <p:spPr>
            <a:xfrm>
              <a:off x="3013581" y="1718520"/>
              <a:ext cx="82443" cy="64127"/>
            </a:xfrm>
            <a:custGeom>
              <a:avLst/>
              <a:gdLst/>
              <a:ahLst/>
              <a:cxnLst/>
              <a:rect l="l" t="t" r="r" b="b"/>
              <a:pathLst>
                <a:path w="6072" h="4723" extrusionOk="0">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1"/>
            <p:cNvSpPr/>
            <p:nvPr/>
          </p:nvSpPr>
          <p:spPr>
            <a:xfrm>
              <a:off x="3080939" y="1680503"/>
              <a:ext cx="45973" cy="34283"/>
            </a:xfrm>
            <a:custGeom>
              <a:avLst/>
              <a:gdLst/>
              <a:ahLst/>
              <a:cxnLst/>
              <a:rect l="l" t="t" r="r" b="b"/>
              <a:pathLst>
                <a:path w="3386" h="2525" extrusionOk="0">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1"/>
            <p:cNvSpPr/>
            <p:nvPr/>
          </p:nvSpPr>
          <p:spPr>
            <a:xfrm>
              <a:off x="2932062" y="1853304"/>
              <a:ext cx="13143" cy="22009"/>
            </a:xfrm>
            <a:custGeom>
              <a:avLst/>
              <a:gdLst/>
              <a:ahLst/>
              <a:cxnLst/>
              <a:rect l="l" t="t" r="r" b="b"/>
              <a:pathLst>
                <a:path w="968" h="1621" extrusionOk="0">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1"/>
            <p:cNvSpPr/>
            <p:nvPr/>
          </p:nvSpPr>
          <p:spPr>
            <a:xfrm>
              <a:off x="2597485" y="1601971"/>
              <a:ext cx="442776" cy="287924"/>
            </a:xfrm>
            <a:custGeom>
              <a:avLst/>
              <a:gdLst/>
              <a:ahLst/>
              <a:cxnLst/>
              <a:rect l="l" t="t" r="r" b="b"/>
              <a:pathLst>
                <a:path w="32611" h="21206" extrusionOk="0">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1"/>
            <p:cNvSpPr/>
            <p:nvPr/>
          </p:nvSpPr>
          <p:spPr>
            <a:xfrm>
              <a:off x="2846836" y="1894023"/>
              <a:ext cx="15804" cy="11649"/>
            </a:xfrm>
            <a:custGeom>
              <a:avLst/>
              <a:gdLst/>
              <a:ahLst/>
              <a:cxnLst/>
              <a:rect l="l" t="t" r="r" b="b"/>
              <a:pathLst>
                <a:path w="1164" h="858" extrusionOk="0">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1"/>
            <p:cNvSpPr/>
            <p:nvPr/>
          </p:nvSpPr>
          <p:spPr>
            <a:xfrm>
              <a:off x="2648062" y="1810752"/>
              <a:ext cx="244" cy="434"/>
            </a:xfrm>
            <a:custGeom>
              <a:avLst/>
              <a:gdLst/>
              <a:ahLst/>
              <a:cxnLst/>
              <a:rect l="l" t="t" r="r" b="b"/>
              <a:pathLst>
                <a:path w="18" h="32" extrusionOk="0">
                  <a:moveTo>
                    <a:pt x="0" y="0"/>
                  </a:moveTo>
                  <a:cubicBezTo>
                    <a:pt x="7" y="11"/>
                    <a:pt x="14" y="21"/>
                    <a:pt x="18" y="32"/>
                  </a:cubicBezTo>
                  <a:cubicBezTo>
                    <a:pt x="14"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1"/>
            <p:cNvSpPr/>
            <p:nvPr/>
          </p:nvSpPr>
          <p:spPr>
            <a:xfrm>
              <a:off x="2732242" y="1823623"/>
              <a:ext cx="2770" cy="2064"/>
            </a:xfrm>
            <a:custGeom>
              <a:avLst/>
              <a:gdLst/>
              <a:ahLst/>
              <a:cxnLst/>
              <a:rect l="l" t="t" r="r" b="b"/>
              <a:pathLst>
                <a:path w="204" h="152" extrusionOk="0">
                  <a:moveTo>
                    <a:pt x="203" y="22"/>
                  </a:moveTo>
                  <a:cubicBezTo>
                    <a:pt x="74" y="1"/>
                    <a:pt x="32" y="88"/>
                    <a:pt x="0" y="151"/>
                  </a:cubicBezTo>
                  <a:cubicBezTo>
                    <a:pt x="32" y="88"/>
                    <a:pt x="74" y="1"/>
                    <a:pt x="203"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1"/>
            <p:cNvSpPr/>
            <p:nvPr/>
          </p:nvSpPr>
          <p:spPr>
            <a:xfrm>
              <a:off x="2647627" y="1810277"/>
              <a:ext cx="353" cy="434"/>
            </a:xfrm>
            <a:custGeom>
              <a:avLst/>
              <a:gdLst/>
              <a:ahLst/>
              <a:cxnLst/>
              <a:rect l="l" t="t" r="r" b="b"/>
              <a:pathLst>
                <a:path w="26" h="32" extrusionOk="0">
                  <a:moveTo>
                    <a:pt x="1" y="0"/>
                  </a:moveTo>
                  <a:cubicBezTo>
                    <a:pt x="11" y="11"/>
                    <a:pt x="18" y="21"/>
                    <a:pt x="25" y="32"/>
                  </a:cubicBezTo>
                  <a:cubicBezTo>
                    <a:pt x="18" y="21"/>
                    <a:pt x="1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1"/>
            <p:cNvSpPr/>
            <p:nvPr/>
          </p:nvSpPr>
          <p:spPr>
            <a:xfrm>
              <a:off x="2648347" y="1811227"/>
              <a:ext cx="204" cy="434"/>
            </a:xfrm>
            <a:custGeom>
              <a:avLst/>
              <a:gdLst/>
              <a:ahLst/>
              <a:cxnLst/>
              <a:rect l="l" t="t" r="r" b="b"/>
              <a:pathLst>
                <a:path w="15" h="32" extrusionOk="0">
                  <a:moveTo>
                    <a:pt x="0" y="0"/>
                  </a:moveTo>
                  <a:cubicBezTo>
                    <a:pt x="7" y="11"/>
                    <a:pt x="11" y="21"/>
                    <a:pt x="14" y="32"/>
                  </a:cubicBezTo>
                  <a:cubicBezTo>
                    <a:pt x="11"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1"/>
            <p:cNvSpPr/>
            <p:nvPr/>
          </p:nvSpPr>
          <p:spPr>
            <a:xfrm>
              <a:off x="2698638" y="1829665"/>
              <a:ext cx="815" cy="489"/>
            </a:xfrm>
            <a:custGeom>
              <a:avLst/>
              <a:gdLst/>
              <a:ahLst/>
              <a:cxnLst/>
              <a:rect l="l" t="t" r="r" b="b"/>
              <a:pathLst>
                <a:path w="60" h="36" extrusionOk="0">
                  <a:moveTo>
                    <a:pt x="60" y="0"/>
                  </a:moveTo>
                  <a:lnTo>
                    <a:pt x="60" y="0"/>
                  </a:lnTo>
                  <a:cubicBezTo>
                    <a:pt x="39" y="7"/>
                    <a:pt x="18" y="21"/>
                    <a:pt x="0" y="35"/>
                  </a:cubicBezTo>
                  <a:cubicBezTo>
                    <a:pt x="18" y="21"/>
                    <a:pt x="39" y="11"/>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1"/>
            <p:cNvSpPr/>
            <p:nvPr/>
          </p:nvSpPr>
          <p:spPr>
            <a:xfrm>
              <a:off x="2704530" y="1833752"/>
              <a:ext cx="14" cy="149"/>
            </a:xfrm>
            <a:custGeom>
              <a:avLst/>
              <a:gdLst/>
              <a:ahLst/>
              <a:cxnLst/>
              <a:rect l="l" t="t" r="r" b="b"/>
              <a:pathLst>
                <a:path w="1" h="11" extrusionOk="0">
                  <a:moveTo>
                    <a:pt x="0" y="7"/>
                  </a:moveTo>
                  <a:lnTo>
                    <a:pt x="0" y="0"/>
                  </a:ln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1"/>
            <p:cNvSpPr/>
            <p:nvPr/>
          </p:nvSpPr>
          <p:spPr>
            <a:xfrm>
              <a:off x="2645210" y="1808322"/>
              <a:ext cx="434" cy="299"/>
            </a:xfrm>
            <a:custGeom>
              <a:avLst/>
              <a:gdLst/>
              <a:ahLst/>
              <a:cxnLst/>
              <a:rect l="l" t="t" r="r" b="b"/>
              <a:pathLst>
                <a:path w="32" h="22" extrusionOk="0">
                  <a:moveTo>
                    <a:pt x="0" y="1"/>
                  </a:moveTo>
                  <a:lnTo>
                    <a:pt x="32"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1"/>
            <p:cNvSpPr/>
            <p:nvPr/>
          </p:nvSpPr>
          <p:spPr>
            <a:xfrm>
              <a:off x="2646201" y="1809041"/>
              <a:ext cx="448" cy="339"/>
            </a:xfrm>
            <a:custGeom>
              <a:avLst/>
              <a:gdLst/>
              <a:ahLst/>
              <a:cxnLst/>
              <a:rect l="l" t="t" r="r" b="b"/>
              <a:pathLst>
                <a:path w="33" h="25" extrusionOk="0">
                  <a:moveTo>
                    <a:pt x="1" y="0"/>
                  </a:moveTo>
                  <a:lnTo>
                    <a:pt x="3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1"/>
            <p:cNvSpPr/>
            <p:nvPr/>
          </p:nvSpPr>
          <p:spPr>
            <a:xfrm>
              <a:off x="2645685" y="1808661"/>
              <a:ext cx="434" cy="339"/>
            </a:xfrm>
            <a:custGeom>
              <a:avLst/>
              <a:gdLst/>
              <a:ahLst/>
              <a:cxnLst/>
              <a:rect l="l" t="t" r="r" b="b"/>
              <a:pathLst>
                <a:path w="32" h="25" extrusionOk="0">
                  <a:moveTo>
                    <a:pt x="0" y="0"/>
                  </a:moveTo>
                  <a:lnTo>
                    <a:pt x="3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1"/>
            <p:cNvSpPr/>
            <p:nvPr/>
          </p:nvSpPr>
          <p:spPr>
            <a:xfrm>
              <a:off x="2757863" y="1824818"/>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1"/>
            <p:cNvSpPr/>
            <p:nvPr/>
          </p:nvSpPr>
          <p:spPr>
            <a:xfrm>
              <a:off x="2622101" y="1766489"/>
              <a:ext cx="109" cy="258"/>
            </a:xfrm>
            <a:custGeom>
              <a:avLst/>
              <a:gdLst/>
              <a:ahLst/>
              <a:cxnLst/>
              <a:rect l="l" t="t" r="r" b="b"/>
              <a:pathLst>
                <a:path w="8" h="19" extrusionOk="0">
                  <a:moveTo>
                    <a:pt x="8" y="1"/>
                  </a:moveTo>
                  <a:lnTo>
                    <a:pt x="8" y="1"/>
                  </a:lnTo>
                  <a:lnTo>
                    <a:pt x="1" y="18"/>
                  </a:ln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1"/>
            <p:cNvSpPr/>
            <p:nvPr/>
          </p:nvSpPr>
          <p:spPr>
            <a:xfrm>
              <a:off x="2646731" y="1809421"/>
              <a:ext cx="434" cy="394"/>
            </a:xfrm>
            <a:custGeom>
              <a:avLst/>
              <a:gdLst/>
              <a:ahLst/>
              <a:cxnLst/>
              <a:rect l="l" t="t" r="r" b="b"/>
              <a:pathLst>
                <a:path w="32" h="29" extrusionOk="0">
                  <a:moveTo>
                    <a:pt x="0" y="0"/>
                  </a:moveTo>
                  <a:cubicBezTo>
                    <a:pt x="11" y="11"/>
                    <a:pt x="21" y="21"/>
                    <a:pt x="32" y="28"/>
                  </a:cubicBezTo>
                  <a:cubicBezTo>
                    <a:pt x="21" y="21"/>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1"/>
            <p:cNvSpPr/>
            <p:nvPr/>
          </p:nvSpPr>
          <p:spPr>
            <a:xfrm>
              <a:off x="2647152" y="1809801"/>
              <a:ext cx="448" cy="394"/>
            </a:xfrm>
            <a:custGeom>
              <a:avLst/>
              <a:gdLst/>
              <a:ahLst/>
              <a:cxnLst/>
              <a:rect l="l" t="t" r="r" b="b"/>
              <a:pathLst>
                <a:path w="33" h="29" extrusionOk="0">
                  <a:moveTo>
                    <a:pt x="1" y="0"/>
                  </a:moveTo>
                  <a:cubicBezTo>
                    <a:pt x="11" y="11"/>
                    <a:pt x="22" y="21"/>
                    <a:pt x="32" y="28"/>
                  </a:cubicBezTo>
                  <a:cubicBezTo>
                    <a:pt x="22" y="21"/>
                    <a:pt x="1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1"/>
            <p:cNvSpPr/>
            <p:nvPr/>
          </p:nvSpPr>
          <p:spPr>
            <a:xfrm>
              <a:off x="2642685" y="1805321"/>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1"/>
            <p:cNvSpPr/>
            <p:nvPr/>
          </p:nvSpPr>
          <p:spPr>
            <a:xfrm>
              <a:off x="2643730" y="1806271"/>
              <a:ext cx="1494" cy="2064"/>
            </a:xfrm>
            <a:custGeom>
              <a:avLst/>
              <a:gdLst/>
              <a:ahLst/>
              <a:cxnLst/>
              <a:rect l="l" t="t" r="r" b="b"/>
              <a:pathLst>
                <a:path w="110" h="152" extrusionOk="0">
                  <a:moveTo>
                    <a:pt x="1" y="1"/>
                  </a:moveTo>
                  <a:cubicBezTo>
                    <a:pt x="43" y="50"/>
                    <a:pt x="78" y="99"/>
                    <a:pt x="109" y="152"/>
                  </a:cubicBezTo>
                  <a:cubicBezTo>
                    <a:pt x="78" y="99"/>
                    <a:pt x="43" y="50"/>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1"/>
            <p:cNvSpPr/>
            <p:nvPr/>
          </p:nvSpPr>
          <p:spPr>
            <a:xfrm>
              <a:off x="2634280" y="1782606"/>
              <a:ext cx="1765" cy="2770"/>
            </a:xfrm>
            <a:custGeom>
              <a:avLst/>
              <a:gdLst/>
              <a:ahLst/>
              <a:cxnLst/>
              <a:rect l="l" t="t" r="r" b="b"/>
              <a:pathLst>
                <a:path w="130" h="204" extrusionOk="0">
                  <a:moveTo>
                    <a:pt x="0" y="1"/>
                  </a:moveTo>
                  <a:cubicBezTo>
                    <a:pt x="0" y="39"/>
                    <a:pt x="70" y="127"/>
                    <a:pt x="130" y="204"/>
                  </a:cubicBezTo>
                  <a:cubicBezTo>
                    <a:pt x="70" y="127"/>
                    <a:pt x="0" y="39"/>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1"/>
            <p:cNvSpPr/>
            <p:nvPr/>
          </p:nvSpPr>
          <p:spPr>
            <a:xfrm>
              <a:off x="2643404" y="1805945"/>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1"/>
            <p:cNvSpPr/>
            <p:nvPr/>
          </p:nvSpPr>
          <p:spPr>
            <a:xfrm>
              <a:off x="2725915" y="1830616"/>
              <a:ext cx="543" cy="204"/>
            </a:xfrm>
            <a:custGeom>
              <a:avLst/>
              <a:gdLst/>
              <a:ahLst/>
              <a:cxnLst/>
              <a:rect l="l" t="t" r="r" b="b"/>
              <a:pathLst>
                <a:path w="40" h="15" extrusionOk="0">
                  <a:moveTo>
                    <a:pt x="39" y="0"/>
                  </a:moveTo>
                  <a:lnTo>
                    <a:pt x="1" y="14"/>
                  </a:ln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1"/>
            <p:cNvSpPr/>
            <p:nvPr/>
          </p:nvSpPr>
          <p:spPr>
            <a:xfrm>
              <a:off x="2701204" y="1827805"/>
              <a:ext cx="815" cy="353"/>
            </a:xfrm>
            <a:custGeom>
              <a:avLst/>
              <a:gdLst/>
              <a:ahLst/>
              <a:cxnLst/>
              <a:rect l="l" t="t" r="r" b="b"/>
              <a:pathLst>
                <a:path w="60" h="26" extrusionOk="0">
                  <a:moveTo>
                    <a:pt x="0" y="25"/>
                  </a:moveTo>
                  <a:cubicBezTo>
                    <a:pt x="18" y="11"/>
                    <a:pt x="39" y="1"/>
                    <a:pt x="60" y="1"/>
                  </a:cubicBezTo>
                  <a:cubicBezTo>
                    <a:pt x="39" y="1"/>
                    <a:pt x="18" y="11"/>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1"/>
            <p:cNvSpPr/>
            <p:nvPr/>
          </p:nvSpPr>
          <p:spPr>
            <a:xfrm>
              <a:off x="2757673" y="1824533"/>
              <a:ext cx="109" cy="149"/>
            </a:xfrm>
            <a:custGeom>
              <a:avLst/>
              <a:gdLst/>
              <a:ahLst/>
              <a:cxnLst/>
              <a:rect l="l" t="t" r="r" b="b"/>
              <a:pathLst>
                <a:path w="8" h="11" extrusionOk="0">
                  <a:moveTo>
                    <a:pt x="0" y="0"/>
                  </a:moveTo>
                  <a:cubicBezTo>
                    <a:pt x="0" y="4"/>
                    <a:pt x="4" y="7"/>
                    <a:pt x="7" y="11"/>
                  </a:cubicBezTo>
                  <a:cubicBezTo>
                    <a:pt x="4"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1"/>
            <p:cNvSpPr/>
            <p:nvPr/>
          </p:nvSpPr>
          <p:spPr>
            <a:xfrm>
              <a:off x="2758012" y="1824954"/>
              <a:ext cx="1955" cy="1018"/>
            </a:xfrm>
            <a:custGeom>
              <a:avLst/>
              <a:gdLst/>
              <a:ahLst/>
              <a:cxnLst/>
              <a:rect l="l" t="t" r="r" b="b"/>
              <a:pathLst>
                <a:path w="144" h="75" extrusionOk="0">
                  <a:moveTo>
                    <a:pt x="0" y="1"/>
                  </a:moveTo>
                  <a:lnTo>
                    <a:pt x="0" y="1"/>
                  </a:lnTo>
                  <a:cubicBezTo>
                    <a:pt x="42" y="36"/>
                    <a:pt x="91" y="60"/>
                    <a:pt x="143" y="74"/>
                  </a:cubicBezTo>
                  <a:cubicBezTo>
                    <a:pt x="91" y="57"/>
                    <a:pt x="42"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1"/>
            <p:cNvSpPr/>
            <p:nvPr/>
          </p:nvSpPr>
          <p:spPr>
            <a:xfrm>
              <a:off x="2626338" y="1766353"/>
              <a:ext cx="869" cy="679"/>
            </a:xfrm>
            <a:custGeom>
              <a:avLst/>
              <a:gdLst/>
              <a:ahLst/>
              <a:cxnLst/>
              <a:rect l="l" t="t" r="r" b="b"/>
              <a:pathLst>
                <a:path w="64" h="50" extrusionOk="0">
                  <a:moveTo>
                    <a:pt x="64" y="49"/>
                  </a:moveTo>
                  <a:cubicBezTo>
                    <a:pt x="43" y="32"/>
                    <a:pt x="22" y="14"/>
                    <a:pt x="1" y="0"/>
                  </a:cubicBezTo>
                  <a:cubicBezTo>
                    <a:pt x="22" y="14"/>
                    <a:pt x="43" y="32"/>
                    <a:pt x="64"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1"/>
            <p:cNvSpPr/>
            <p:nvPr/>
          </p:nvSpPr>
          <p:spPr>
            <a:xfrm>
              <a:off x="2757768" y="1824669"/>
              <a:ext cx="109" cy="163"/>
            </a:xfrm>
            <a:custGeom>
              <a:avLst/>
              <a:gdLst/>
              <a:ahLst/>
              <a:cxnLst/>
              <a:rect l="l" t="t" r="r" b="b"/>
              <a:pathLst>
                <a:path w="8" h="12" extrusionOk="0">
                  <a:moveTo>
                    <a:pt x="0" y="1"/>
                  </a:moveTo>
                  <a:cubicBezTo>
                    <a:pt x="0" y="4"/>
                    <a:pt x="4" y="8"/>
                    <a:pt x="7" y="11"/>
                  </a:cubicBezTo>
                  <a:cubicBezTo>
                    <a:pt x="4"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1"/>
            <p:cNvSpPr/>
            <p:nvPr/>
          </p:nvSpPr>
          <p:spPr>
            <a:xfrm>
              <a:off x="2760049" y="1825959"/>
              <a:ext cx="204" cy="54"/>
            </a:xfrm>
            <a:custGeom>
              <a:avLst/>
              <a:gdLst/>
              <a:ahLst/>
              <a:cxnLst/>
              <a:rect l="l" t="t" r="r" b="b"/>
              <a:pathLst>
                <a:path w="15" h="4" extrusionOk="0">
                  <a:moveTo>
                    <a:pt x="0" y="0"/>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1"/>
            <p:cNvSpPr/>
            <p:nvPr/>
          </p:nvSpPr>
          <p:spPr>
            <a:xfrm>
              <a:off x="2704571" y="1833223"/>
              <a:ext cx="68" cy="394"/>
            </a:xfrm>
            <a:custGeom>
              <a:avLst/>
              <a:gdLst/>
              <a:ahLst/>
              <a:cxnLst/>
              <a:rect l="l" t="t" r="r" b="b"/>
              <a:pathLst>
                <a:path w="5" h="29" extrusionOk="0">
                  <a:moveTo>
                    <a:pt x="4" y="1"/>
                  </a:moveTo>
                  <a:cubicBezTo>
                    <a:pt x="1" y="11"/>
                    <a:pt x="1" y="18"/>
                    <a:pt x="1" y="29"/>
                  </a:cubicBezTo>
                  <a:cubicBezTo>
                    <a:pt x="1" y="18"/>
                    <a:pt x="1" y="1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1"/>
            <p:cNvSpPr/>
            <p:nvPr/>
          </p:nvSpPr>
          <p:spPr>
            <a:xfrm>
              <a:off x="2634280" y="1780800"/>
              <a:ext cx="339" cy="1819"/>
            </a:xfrm>
            <a:custGeom>
              <a:avLst/>
              <a:gdLst/>
              <a:ahLst/>
              <a:cxnLst/>
              <a:rect l="l" t="t" r="r" b="b"/>
              <a:pathLst>
                <a:path w="25" h="134" extrusionOk="0">
                  <a:moveTo>
                    <a:pt x="25" y="1"/>
                  </a:moveTo>
                  <a:lnTo>
                    <a:pt x="18" y="22"/>
                  </a:lnTo>
                  <a:cubicBezTo>
                    <a:pt x="11" y="57"/>
                    <a:pt x="4" y="95"/>
                    <a:pt x="0" y="134"/>
                  </a:cubicBezTo>
                  <a:cubicBezTo>
                    <a:pt x="4" y="95"/>
                    <a:pt x="11" y="60"/>
                    <a:pt x="18" y="25"/>
                  </a:cubicBez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1"/>
            <p:cNvSpPr/>
            <p:nvPr/>
          </p:nvSpPr>
          <p:spPr>
            <a:xfrm>
              <a:off x="2726580" y="1830426"/>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1"/>
            <p:cNvSpPr/>
            <p:nvPr/>
          </p:nvSpPr>
          <p:spPr>
            <a:xfrm>
              <a:off x="2917955" y="1668962"/>
              <a:ext cx="1575" cy="530"/>
            </a:xfrm>
            <a:custGeom>
              <a:avLst/>
              <a:gdLst/>
              <a:ahLst/>
              <a:cxnLst/>
              <a:rect l="l" t="t" r="r" b="b"/>
              <a:pathLst>
                <a:path w="116" h="39" extrusionOk="0">
                  <a:moveTo>
                    <a:pt x="0" y="39"/>
                  </a:moveTo>
                  <a:cubicBezTo>
                    <a:pt x="39" y="25"/>
                    <a:pt x="77" y="11"/>
                    <a:pt x="116" y="0"/>
                  </a:cubicBezTo>
                  <a:cubicBezTo>
                    <a:pt x="77" y="11"/>
                    <a:pt x="39"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1"/>
            <p:cNvSpPr/>
            <p:nvPr/>
          </p:nvSpPr>
          <p:spPr>
            <a:xfrm>
              <a:off x="2754577" y="170422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1"/>
            <p:cNvSpPr/>
            <p:nvPr/>
          </p:nvSpPr>
          <p:spPr>
            <a:xfrm>
              <a:off x="2822125" y="1713781"/>
              <a:ext cx="163" cy="109"/>
            </a:xfrm>
            <a:custGeom>
              <a:avLst/>
              <a:gdLst/>
              <a:ahLst/>
              <a:cxnLst/>
              <a:rect l="l" t="t" r="r" b="b"/>
              <a:pathLst>
                <a:path w="12" h="8" extrusionOk="0">
                  <a:moveTo>
                    <a:pt x="1"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1"/>
            <p:cNvSpPr/>
            <p:nvPr/>
          </p:nvSpPr>
          <p:spPr>
            <a:xfrm>
              <a:off x="2821324" y="1714297"/>
              <a:ext cx="95" cy="68"/>
            </a:xfrm>
            <a:custGeom>
              <a:avLst/>
              <a:gdLst/>
              <a:ahLst/>
              <a:cxnLst/>
              <a:rect l="l" t="t" r="r" b="b"/>
              <a:pathLst>
                <a:path w="7"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1"/>
            <p:cNvSpPr/>
            <p:nvPr/>
          </p:nvSpPr>
          <p:spPr>
            <a:xfrm>
              <a:off x="2845370" y="1708079"/>
              <a:ext cx="1670" cy="299"/>
            </a:xfrm>
            <a:custGeom>
              <a:avLst/>
              <a:gdLst/>
              <a:ahLst/>
              <a:cxnLst/>
              <a:rect l="l" t="t" r="r" b="b"/>
              <a:pathLst>
                <a:path w="123" h="22" extrusionOk="0">
                  <a:moveTo>
                    <a:pt x="0" y="0"/>
                  </a:moveTo>
                  <a:lnTo>
                    <a:pt x="0" y="0"/>
                  </a:lnTo>
                  <a:cubicBezTo>
                    <a:pt x="46" y="11"/>
                    <a:pt x="88" y="18"/>
                    <a:pt x="123" y="21"/>
                  </a:cubicBezTo>
                  <a:cubicBezTo>
                    <a:pt x="88" y="18"/>
                    <a:pt x="46"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1"/>
            <p:cNvSpPr/>
            <p:nvPr/>
          </p:nvSpPr>
          <p:spPr>
            <a:xfrm>
              <a:off x="2819124" y="1715343"/>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1"/>
            <p:cNvSpPr/>
            <p:nvPr/>
          </p:nvSpPr>
          <p:spPr>
            <a:xfrm>
              <a:off x="2822980" y="1713211"/>
              <a:ext cx="204" cy="109"/>
            </a:xfrm>
            <a:custGeom>
              <a:avLst/>
              <a:gdLst/>
              <a:ahLst/>
              <a:cxnLst/>
              <a:rect l="l" t="t" r="r" b="b"/>
              <a:pathLst>
                <a:path w="15" h="8" extrusionOk="0">
                  <a:moveTo>
                    <a:pt x="1" y="7"/>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1"/>
            <p:cNvSpPr/>
            <p:nvPr/>
          </p:nvSpPr>
          <p:spPr>
            <a:xfrm>
              <a:off x="2924459" y="1658548"/>
              <a:ext cx="869" cy="720"/>
            </a:xfrm>
            <a:custGeom>
              <a:avLst/>
              <a:gdLst/>
              <a:ahLst/>
              <a:cxnLst/>
              <a:rect l="l" t="t" r="r" b="b"/>
              <a:pathLst>
                <a:path w="64" h="53" extrusionOk="0">
                  <a:moveTo>
                    <a:pt x="64" y="53"/>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1"/>
            <p:cNvSpPr/>
            <p:nvPr/>
          </p:nvSpPr>
          <p:spPr>
            <a:xfrm>
              <a:off x="2759424" y="1705363"/>
              <a:ext cx="5390" cy="204"/>
            </a:xfrm>
            <a:custGeom>
              <a:avLst/>
              <a:gdLst/>
              <a:ahLst/>
              <a:cxnLst/>
              <a:rect l="l" t="t" r="r" b="b"/>
              <a:pathLst>
                <a:path w="397" h="15" extrusionOk="0">
                  <a:moveTo>
                    <a:pt x="397" y="11"/>
                  </a:moveTo>
                  <a:cubicBezTo>
                    <a:pt x="288" y="1"/>
                    <a:pt x="179" y="1"/>
                    <a:pt x="74" y="11"/>
                  </a:cubicBezTo>
                  <a:lnTo>
                    <a:pt x="1" y="15"/>
                  </a:lnTo>
                  <a:lnTo>
                    <a:pt x="74" y="11"/>
                  </a:lnTo>
                  <a:cubicBezTo>
                    <a:pt x="179" y="1"/>
                    <a:pt x="288" y="1"/>
                    <a:pt x="39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1"/>
            <p:cNvSpPr/>
            <p:nvPr/>
          </p:nvSpPr>
          <p:spPr>
            <a:xfrm>
              <a:off x="2818459" y="1715533"/>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1"/>
            <p:cNvSpPr/>
            <p:nvPr/>
          </p:nvSpPr>
          <p:spPr>
            <a:xfrm>
              <a:off x="2820550" y="171477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1"/>
            <p:cNvSpPr/>
            <p:nvPr/>
          </p:nvSpPr>
          <p:spPr>
            <a:xfrm>
              <a:off x="2697063" y="1644102"/>
              <a:ext cx="68" cy="244"/>
            </a:xfrm>
            <a:custGeom>
              <a:avLst/>
              <a:gdLst/>
              <a:ahLst/>
              <a:cxnLst/>
              <a:rect l="l" t="t" r="r" b="b"/>
              <a:pathLst>
                <a:path w="5" h="18" extrusionOk="0">
                  <a:moveTo>
                    <a:pt x="1" y="0"/>
                  </a:moveTo>
                  <a:cubicBezTo>
                    <a:pt x="1" y="4"/>
                    <a:pt x="4" y="11"/>
                    <a:pt x="4" y="18"/>
                  </a:cubicBezTo>
                  <a:cubicBezTo>
                    <a:pt x="4" y="11"/>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1"/>
            <p:cNvSpPr/>
            <p:nvPr/>
          </p:nvSpPr>
          <p:spPr>
            <a:xfrm>
              <a:off x="2810815" y="1712641"/>
              <a:ext cx="1385" cy="109"/>
            </a:xfrm>
            <a:custGeom>
              <a:avLst/>
              <a:gdLst/>
              <a:ahLst/>
              <a:cxnLst/>
              <a:rect l="l" t="t" r="r" b="b"/>
              <a:pathLst>
                <a:path w="102" h="8" extrusionOk="0">
                  <a:moveTo>
                    <a:pt x="102" y="0"/>
                  </a:moveTo>
                  <a:lnTo>
                    <a:pt x="81" y="0"/>
                  </a:lnTo>
                  <a:cubicBezTo>
                    <a:pt x="53" y="4"/>
                    <a:pt x="25" y="7"/>
                    <a:pt x="0" y="7"/>
                  </a:cubicBezTo>
                  <a:cubicBezTo>
                    <a:pt x="25" y="7"/>
                    <a:pt x="53" y="4"/>
                    <a:pt x="81" y="0"/>
                  </a:cubicBezTo>
                  <a:cubicBezTo>
                    <a:pt x="88" y="0"/>
                    <a:pt x="95" y="0"/>
                    <a:pt x="10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1"/>
            <p:cNvSpPr/>
            <p:nvPr/>
          </p:nvSpPr>
          <p:spPr>
            <a:xfrm>
              <a:off x="2817943" y="171558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1"/>
            <p:cNvSpPr/>
            <p:nvPr/>
          </p:nvSpPr>
          <p:spPr>
            <a:xfrm>
              <a:off x="2901594" y="1637965"/>
              <a:ext cx="5540" cy="10943"/>
            </a:xfrm>
            <a:custGeom>
              <a:avLst/>
              <a:gdLst/>
              <a:ahLst/>
              <a:cxnLst/>
              <a:rect l="l" t="t" r="r" b="b"/>
              <a:pathLst>
                <a:path w="408" h="806" extrusionOk="0">
                  <a:moveTo>
                    <a:pt x="407" y="1"/>
                  </a:moveTo>
                  <a:lnTo>
                    <a:pt x="1" y="80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1"/>
            <p:cNvSpPr/>
            <p:nvPr/>
          </p:nvSpPr>
          <p:spPr>
            <a:xfrm>
              <a:off x="2921988" y="1656213"/>
              <a:ext cx="774" cy="774"/>
            </a:xfrm>
            <a:custGeom>
              <a:avLst/>
              <a:gdLst/>
              <a:ahLst/>
              <a:cxnLst/>
              <a:rect l="l" t="t" r="r" b="b"/>
              <a:pathLst>
                <a:path w="57" h="57" extrusionOk="0">
                  <a:moveTo>
                    <a:pt x="1" y="1"/>
                  </a:moveTo>
                  <a:cubicBezTo>
                    <a:pt x="15" y="18"/>
                    <a:pt x="36" y="36"/>
                    <a:pt x="57" y="57"/>
                  </a:cubicBezTo>
                  <a:cubicBezTo>
                    <a:pt x="36" y="36"/>
                    <a:pt x="18" y="1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1"/>
            <p:cNvSpPr/>
            <p:nvPr/>
          </p:nvSpPr>
          <p:spPr>
            <a:xfrm>
              <a:off x="2803687" y="1710645"/>
              <a:ext cx="679" cy="394"/>
            </a:xfrm>
            <a:custGeom>
              <a:avLst/>
              <a:gdLst/>
              <a:ahLst/>
              <a:cxnLst/>
              <a:rect l="l" t="t" r="r" b="b"/>
              <a:pathLst>
                <a:path w="50" h="29" extrusionOk="0">
                  <a:moveTo>
                    <a:pt x="0" y="0"/>
                  </a:moveTo>
                  <a:lnTo>
                    <a:pt x="49"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1"/>
            <p:cNvSpPr/>
            <p:nvPr/>
          </p:nvSpPr>
          <p:spPr>
            <a:xfrm>
              <a:off x="2598395" y="1730373"/>
              <a:ext cx="54" cy="244"/>
            </a:xfrm>
            <a:custGeom>
              <a:avLst/>
              <a:gdLst/>
              <a:ahLst/>
              <a:cxnLst/>
              <a:rect l="l" t="t" r="r" b="b"/>
              <a:pathLst>
                <a:path w="4" h="18" extrusionOk="0">
                  <a:moveTo>
                    <a:pt x="4" y="0"/>
                  </a:moveTo>
                  <a:lnTo>
                    <a:pt x="4" y="0"/>
                  </a:lnTo>
                  <a:cubicBezTo>
                    <a:pt x="4" y="7"/>
                    <a:pt x="0" y="11"/>
                    <a:pt x="0" y="18"/>
                  </a:cubicBezTo>
                  <a:cubicBezTo>
                    <a:pt x="4" y="11"/>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1"/>
            <p:cNvSpPr/>
            <p:nvPr/>
          </p:nvSpPr>
          <p:spPr>
            <a:xfrm>
              <a:off x="2598531" y="1729463"/>
              <a:ext cx="14" cy="109"/>
            </a:xfrm>
            <a:custGeom>
              <a:avLst/>
              <a:gdLst/>
              <a:ahLst/>
              <a:cxnLst/>
              <a:rect l="l" t="t" r="r" b="b"/>
              <a:pathLst>
                <a:path w="1" h="8" extrusionOk="0">
                  <a:moveTo>
                    <a:pt x="1" y="1"/>
                  </a:moveTo>
                  <a:lnTo>
                    <a:pt x="1" y="8"/>
                  </a:lnTo>
                  <a:cubicBezTo>
                    <a:pt x="1" y="8"/>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1"/>
            <p:cNvSpPr/>
            <p:nvPr/>
          </p:nvSpPr>
          <p:spPr>
            <a:xfrm>
              <a:off x="2609176" y="1723815"/>
              <a:ext cx="1113" cy="679"/>
            </a:xfrm>
            <a:custGeom>
              <a:avLst/>
              <a:gdLst/>
              <a:ahLst/>
              <a:cxnLst/>
              <a:rect l="l" t="t" r="r" b="b"/>
              <a:pathLst>
                <a:path w="82" h="50" extrusionOk="0">
                  <a:moveTo>
                    <a:pt x="81" y="49"/>
                  </a:moveTo>
                  <a:cubicBezTo>
                    <a:pt x="57" y="32"/>
                    <a:pt x="29" y="14"/>
                    <a:pt x="1" y="0"/>
                  </a:cubicBezTo>
                  <a:cubicBezTo>
                    <a:pt x="29" y="14"/>
                    <a:pt x="57" y="32"/>
                    <a:pt x="81"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1"/>
            <p:cNvSpPr/>
            <p:nvPr/>
          </p:nvSpPr>
          <p:spPr>
            <a:xfrm>
              <a:off x="2597825" y="1732030"/>
              <a:ext cx="109" cy="258"/>
            </a:xfrm>
            <a:custGeom>
              <a:avLst/>
              <a:gdLst/>
              <a:ahLst/>
              <a:cxnLst/>
              <a:rect l="l" t="t" r="r" b="b"/>
              <a:pathLst>
                <a:path w="8" h="19" extrusionOk="0">
                  <a:moveTo>
                    <a:pt x="7"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1"/>
            <p:cNvSpPr/>
            <p:nvPr/>
          </p:nvSpPr>
          <p:spPr>
            <a:xfrm>
              <a:off x="2643975" y="1710455"/>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1"/>
            <p:cNvSpPr/>
            <p:nvPr/>
          </p:nvSpPr>
          <p:spPr>
            <a:xfrm>
              <a:off x="2598490" y="1729898"/>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1"/>
            <p:cNvSpPr/>
            <p:nvPr/>
          </p:nvSpPr>
          <p:spPr>
            <a:xfrm>
              <a:off x="2598056" y="1731459"/>
              <a:ext cx="109" cy="299"/>
            </a:xfrm>
            <a:custGeom>
              <a:avLst/>
              <a:gdLst/>
              <a:ahLst/>
              <a:cxnLst/>
              <a:rect l="l" t="t" r="r" b="b"/>
              <a:pathLst>
                <a:path w="8" h="22" extrusionOk="0">
                  <a:moveTo>
                    <a:pt x="8" y="1"/>
                  </a:moveTo>
                  <a:lnTo>
                    <a:pt x="8" y="1"/>
                  </a:lnTo>
                  <a:cubicBezTo>
                    <a:pt x="4" y="8"/>
                    <a:pt x="4" y="15"/>
                    <a:pt x="1" y="22"/>
                  </a:cubicBezTo>
                  <a:cubicBezTo>
                    <a:pt x="4" y="15"/>
                    <a:pt x="8" y="8"/>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1"/>
            <p:cNvSpPr/>
            <p:nvPr/>
          </p:nvSpPr>
          <p:spPr>
            <a:xfrm>
              <a:off x="2598246" y="1730943"/>
              <a:ext cx="109" cy="244"/>
            </a:xfrm>
            <a:custGeom>
              <a:avLst/>
              <a:gdLst/>
              <a:ahLst/>
              <a:cxnLst/>
              <a:rect l="l" t="t" r="r" b="b"/>
              <a:pathLst>
                <a:path w="8" h="18" extrusionOk="0">
                  <a:moveTo>
                    <a:pt x="8" y="0"/>
                  </a:moveTo>
                  <a:lnTo>
                    <a:pt x="8" y="0"/>
                  </a:lnTo>
                  <a:cubicBezTo>
                    <a:pt x="4" y="4"/>
                    <a:pt x="4" y="11"/>
                    <a:pt x="1" y="18"/>
                  </a:cubicBezTo>
                  <a:cubicBezTo>
                    <a:pt x="4" y="11"/>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1"/>
            <p:cNvSpPr/>
            <p:nvPr/>
          </p:nvSpPr>
          <p:spPr>
            <a:xfrm>
              <a:off x="2597485" y="1732600"/>
              <a:ext cx="163" cy="258"/>
            </a:xfrm>
            <a:custGeom>
              <a:avLst/>
              <a:gdLst/>
              <a:ahLst/>
              <a:cxnLst/>
              <a:rect l="l" t="t" r="r" b="b"/>
              <a:pathLst>
                <a:path w="12" h="19" extrusionOk="0">
                  <a:moveTo>
                    <a:pt x="11" y="1"/>
                  </a:moveTo>
                  <a:cubicBezTo>
                    <a:pt x="8" y="8"/>
                    <a:pt x="4" y="15"/>
                    <a:pt x="1" y="18"/>
                  </a:cubicBezTo>
                  <a:cubicBezTo>
                    <a:pt x="4" y="15"/>
                    <a:pt x="8"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1"/>
            <p:cNvSpPr/>
            <p:nvPr/>
          </p:nvSpPr>
          <p:spPr>
            <a:xfrm>
              <a:off x="2645156" y="1707604"/>
              <a:ext cx="14" cy="434"/>
            </a:xfrm>
            <a:custGeom>
              <a:avLst/>
              <a:gdLst/>
              <a:ahLst/>
              <a:cxnLst/>
              <a:rect l="l" t="t" r="r" b="b"/>
              <a:pathLst>
                <a:path w="1" h="32" extrusionOk="0">
                  <a:moveTo>
                    <a:pt x="1" y="32"/>
                  </a:moveTo>
                  <a:lnTo>
                    <a:pt x="1" y="0"/>
                  </a:lnTo>
                  <a:lnTo>
                    <a:pt x="1" y="0"/>
                  </a:ln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1"/>
            <p:cNvSpPr/>
            <p:nvPr/>
          </p:nvSpPr>
          <p:spPr>
            <a:xfrm>
              <a:off x="2625441" y="1716633"/>
              <a:ext cx="6612" cy="4141"/>
            </a:xfrm>
            <a:custGeom>
              <a:avLst/>
              <a:gdLst/>
              <a:ahLst/>
              <a:cxnLst/>
              <a:rect l="l" t="t" r="r" b="b"/>
              <a:pathLst>
                <a:path w="487" h="305" extrusionOk="0">
                  <a:moveTo>
                    <a:pt x="0" y="280"/>
                  </a:moveTo>
                  <a:cubicBezTo>
                    <a:pt x="298" y="305"/>
                    <a:pt x="420" y="133"/>
                    <a:pt x="487" y="0"/>
                  </a:cubicBezTo>
                  <a:cubicBezTo>
                    <a:pt x="420" y="133"/>
                    <a:pt x="298" y="305"/>
                    <a:pt x="0" y="28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1"/>
            <p:cNvSpPr/>
            <p:nvPr/>
          </p:nvSpPr>
          <p:spPr>
            <a:xfrm>
              <a:off x="2627437" y="1766639"/>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1"/>
            <p:cNvSpPr/>
            <p:nvPr/>
          </p:nvSpPr>
          <p:spPr>
            <a:xfrm>
              <a:off x="2629094" y="17652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1"/>
            <p:cNvSpPr/>
            <p:nvPr/>
          </p:nvSpPr>
          <p:spPr>
            <a:xfrm>
              <a:off x="2635896" y="1762742"/>
              <a:ext cx="7658" cy="4576"/>
            </a:xfrm>
            <a:custGeom>
              <a:avLst/>
              <a:gdLst/>
              <a:ahLst/>
              <a:cxnLst/>
              <a:rect l="l" t="t" r="r" b="b"/>
              <a:pathLst>
                <a:path w="564" h="337" extrusionOk="0">
                  <a:moveTo>
                    <a:pt x="0" y="0"/>
                  </a:moveTo>
                  <a:lnTo>
                    <a:pt x="0" y="0"/>
                  </a:lnTo>
                  <a:cubicBezTo>
                    <a:pt x="158" y="11"/>
                    <a:pt x="410" y="175"/>
                    <a:pt x="564" y="336"/>
                  </a:cubicBezTo>
                  <a:cubicBezTo>
                    <a:pt x="410" y="175"/>
                    <a:pt x="158"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1"/>
            <p:cNvSpPr/>
            <p:nvPr/>
          </p:nvSpPr>
          <p:spPr>
            <a:xfrm>
              <a:off x="2634701" y="176283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1"/>
            <p:cNvSpPr/>
            <p:nvPr/>
          </p:nvSpPr>
          <p:spPr>
            <a:xfrm>
              <a:off x="2634701" y="1780759"/>
              <a:ext cx="679" cy="54"/>
            </a:xfrm>
            <a:custGeom>
              <a:avLst/>
              <a:gdLst/>
              <a:ahLst/>
              <a:cxnLst/>
              <a:rect l="l" t="t" r="r" b="b"/>
              <a:pathLst>
                <a:path w="50" h="4" extrusionOk="0">
                  <a:moveTo>
                    <a:pt x="50"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1"/>
            <p:cNvSpPr/>
            <p:nvPr/>
          </p:nvSpPr>
          <p:spPr>
            <a:xfrm>
              <a:off x="2644925" y="1769055"/>
              <a:ext cx="530" cy="1969"/>
            </a:xfrm>
            <a:custGeom>
              <a:avLst/>
              <a:gdLst/>
              <a:ahLst/>
              <a:cxnLst/>
              <a:rect l="l" t="t" r="r" b="b"/>
              <a:pathLst>
                <a:path w="39" h="145" extrusionOk="0">
                  <a:moveTo>
                    <a:pt x="25" y="144"/>
                  </a:moveTo>
                  <a:cubicBezTo>
                    <a:pt x="39" y="95"/>
                    <a:pt x="28" y="43"/>
                    <a:pt x="0" y="1"/>
                  </a:cubicBezTo>
                  <a:cubicBezTo>
                    <a:pt x="28" y="43"/>
                    <a:pt x="39" y="95"/>
                    <a:pt x="25" y="14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1"/>
            <p:cNvSpPr/>
            <p:nvPr/>
          </p:nvSpPr>
          <p:spPr>
            <a:xfrm>
              <a:off x="2635421" y="1780705"/>
              <a:ext cx="625" cy="68"/>
            </a:xfrm>
            <a:custGeom>
              <a:avLst/>
              <a:gdLst/>
              <a:ahLst/>
              <a:cxnLst/>
              <a:rect l="l" t="t" r="r" b="b"/>
              <a:pathLst>
                <a:path w="46" h="5" extrusionOk="0">
                  <a:moveTo>
                    <a:pt x="46"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1"/>
            <p:cNvSpPr/>
            <p:nvPr/>
          </p:nvSpPr>
          <p:spPr>
            <a:xfrm>
              <a:off x="2636127" y="1780610"/>
              <a:ext cx="543" cy="68"/>
            </a:xfrm>
            <a:custGeom>
              <a:avLst/>
              <a:gdLst/>
              <a:ahLst/>
              <a:cxnLst/>
              <a:rect l="l" t="t" r="r" b="b"/>
              <a:pathLst>
                <a:path w="40" h="5" extrusionOk="0">
                  <a:moveTo>
                    <a:pt x="3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1"/>
            <p:cNvSpPr/>
            <p:nvPr/>
          </p:nvSpPr>
          <p:spPr>
            <a:xfrm>
              <a:off x="2635272" y="176274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1"/>
            <p:cNvSpPr/>
            <p:nvPr/>
          </p:nvSpPr>
          <p:spPr>
            <a:xfrm>
              <a:off x="2636751" y="1780474"/>
              <a:ext cx="489" cy="109"/>
            </a:xfrm>
            <a:custGeom>
              <a:avLst/>
              <a:gdLst/>
              <a:ahLst/>
              <a:cxnLst/>
              <a:rect l="l" t="t" r="r" b="b"/>
              <a:pathLst>
                <a:path w="36" h="8" extrusionOk="0">
                  <a:moveTo>
                    <a:pt x="3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1"/>
            <p:cNvSpPr/>
            <p:nvPr/>
          </p:nvSpPr>
          <p:spPr>
            <a:xfrm>
              <a:off x="2963060" y="1726992"/>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1"/>
            <p:cNvSpPr/>
            <p:nvPr/>
          </p:nvSpPr>
          <p:spPr>
            <a:xfrm>
              <a:off x="2962449" y="1728038"/>
              <a:ext cx="149" cy="258"/>
            </a:xfrm>
            <a:custGeom>
              <a:avLst/>
              <a:gdLst/>
              <a:ahLst/>
              <a:cxnLst/>
              <a:rect l="l" t="t" r="r" b="b"/>
              <a:pathLst>
                <a:path w="11" h="19" extrusionOk="0">
                  <a:moveTo>
                    <a:pt x="11"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1"/>
            <p:cNvSpPr/>
            <p:nvPr/>
          </p:nvSpPr>
          <p:spPr>
            <a:xfrm>
              <a:off x="3013201" y="1703272"/>
              <a:ext cx="299" cy="109"/>
            </a:xfrm>
            <a:custGeom>
              <a:avLst/>
              <a:gdLst/>
              <a:ahLst/>
              <a:cxnLst/>
              <a:rect l="l" t="t" r="r" b="b"/>
              <a:pathLst>
                <a:path w="22" h="8" extrusionOk="0">
                  <a:moveTo>
                    <a:pt x="22"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1"/>
            <p:cNvSpPr/>
            <p:nvPr/>
          </p:nvSpPr>
          <p:spPr>
            <a:xfrm>
              <a:off x="2963684" y="1726286"/>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1"/>
            <p:cNvSpPr/>
            <p:nvPr/>
          </p:nvSpPr>
          <p:spPr>
            <a:xfrm>
              <a:off x="2962204" y="1728662"/>
              <a:ext cx="109" cy="244"/>
            </a:xfrm>
            <a:custGeom>
              <a:avLst/>
              <a:gdLst/>
              <a:ahLst/>
              <a:cxnLst/>
              <a:rect l="l" t="t" r="r" b="b"/>
              <a:pathLst>
                <a:path w="8" h="18" extrusionOk="0">
                  <a:moveTo>
                    <a:pt x="8"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1"/>
            <p:cNvSpPr/>
            <p:nvPr/>
          </p:nvSpPr>
          <p:spPr>
            <a:xfrm>
              <a:off x="2962774" y="1727468"/>
              <a:ext cx="109" cy="258"/>
            </a:xfrm>
            <a:custGeom>
              <a:avLst/>
              <a:gdLst/>
              <a:ahLst/>
              <a:cxnLst/>
              <a:rect l="l" t="t" r="r" b="b"/>
              <a:pathLst>
                <a:path w="8" h="19" extrusionOk="0">
                  <a:moveTo>
                    <a:pt x="8"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1"/>
            <p:cNvSpPr/>
            <p:nvPr/>
          </p:nvSpPr>
          <p:spPr>
            <a:xfrm>
              <a:off x="3012536" y="1703177"/>
              <a:ext cx="258" cy="68"/>
            </a:xfrm>
            <a:custGeom>
              <a:avLst/>
              <a:gdLst/>
              <a:ahLst/>
              <a:cxnLst/>
              <a:rect l="l" t="t" r="r" b="b"/>
              <a:pathLst>
                <a:path w="19" h="5" extrusionOk="0">
                  <a:moveTo>
                    <a:pt x="1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1"/>
            <p:cNvSpPr/>
            <p:nvPr/>
          </p:nvSpPr>
          <p:spPr>
            <a:xfrm>
              <a:off x="2963345" y="1726612"/>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1"/>
            <p:cNvSpPr/>
            <p:nvPr/>
          </p:nvSpPr>
          <p:spPr>
            <a:xfrm>
              <a:off x="2964010" y="1726042"/>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1"/>
            <p:cNvSpPr/>
            <p:nvPr/>
          </p:nvSpPr>
          <p:spPr>
            <a:xfrm>
              <a:off x="3009685" y="1703082"/>
              <a:ext cx="1344" cy="394"/>
            </a:xfrm>
            <a:custGeom>
              <a:avLst/>
              <a:gdLst/>
              <a:ahLst/>
              <a:cxnLst/>
              <a:rect l="l" t="t" r="r" b="b"/>
              <a:pathLst>
                <a:path w="99" h="29" extrusionOk="0">
                  <a:moveTo>
                    <a:pt x="1" y="1"/>
                  </a:moveTo>
                  <a:cubicBezTo>
                    <a:pt x="32" y="22"/>
                    <a:pt x="67" y="29"/>
                    <a:pt x="99" y="22"/>
                  </a:cubicBezTo>
                  <a:cubicBezTo>
                    <a:pt x="67" y="29"/>
                    <a:pt x="32" y="2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1"/>
            <p:cNvSpPr/>
            <p:nvPr/>
          </p:nvSpPr>
          <p:spPr>
            <a:xfrm>
              <a:off x="3011966" y="170317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1"/>
            <p:cNvSpPr/>
            <p:nvPr/>
          </p:nvSpPr>
          <p:spPr>
            <a:xfrm>
              <a:off x="2991532" y="1712492"/>
              <a:ext cx="353" cy="1398"/>
            </a:xfrm>
            <a:custGeom>
              <a:avLst/>
              <a:gdLst/>
              <a:ahLst/>
              <a:cxnLst/>
              <a:rect l="l" t="t" r="r" b="b"/>
              <a:pathLst>
                <a:path w="26" h="103" extrusionOk="0">
                  <a:moveTo>
                    <a:pt x="25" y="102"/>
                  </a:moveTo>
                  <a:cubicBezTo>
                    <a:pt x="11" y="71"/>
                    <a:pt x="1" y="36"/>
                    <a:pt x="1" y="1"/>
                  </a:cubicBezTo>
                  <a:cubicBezTo>
                    <a:pt x="1" y="36"/>
                    <a:pt x="11" y="71"/>
                    <a:pt x="25"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1"/>
            <p:cNvSpPr/>
            <p:nvPr/>
          </p:nvSpPr>
          <p:spPr>
            <a:xfrm>
              <a:off x="3011070" y="1703327"/>
              <a:ext cx="339" cy="54"/>
            </a:xfrm>
            <a:custGeom>
              <a:avLst/>
              <a:gdLst/>
              <a:ahLst/>
              <a:cxnLst/>
              <a:rect l="l" t="t" r="r" b="b"/>
              <a:pathLst>
                <a:path w="25" h="4" extrusionOk="0">
                  <a:moveTo>
                    <a:pt x="25" y="0"/>
                  </a:moveTo>
                  <a:cubicBezTo>
                    <a:pt x="14" y="0"/>
                    <a:pt x="7" y="4"/>
                    <a:pt x="0" y="4"/>
                  </a:cubicBezTo>
                  <a:cubicBezTo>
                    <a:pt x="7" y="4"/>
                    <a:pt x="14" y="0"/>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1"/>
            <p:cNvSpPr/>
            <p:nvPr/>
          </p:nvSpPr>
          <p:spPr>
            <a:xfrm>
              <a:off x="2650343" y="181141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1"/>
            <p:cNvSpPr/>
            <p:nvPr/>
          </p:nvSpPr>
          <p:spPr>
            <a:xfrm>
              <a:off x="2650723" y="1811322"/>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1"/>
            <p:cNvSpPr/>
            <p:nvPr/>
          </p:nvSpPr>
          <p:spPr>
            <a:xfrm>
              <a:off x="2698067" y="1830086"/>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1"/>
            <p:cNvSpPr/>
            <p:nvPr/>
          </p:nvSpPr>
          <p:spPr>
            <a:xfrm>
              <a:off x="2651008" y="1811227"/>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1"/>
            <p:cNvSpPr/>
            <p:nvPr/>
          </p:nvSpPr>
          <p:spPr>
            <a:xfrm>
              <a:off x="2651198" y="181113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1"/>
            <p:cNvSpPr/>
            <p:nvPr/>
          </p:nvSpPr>
          <p:spPr>
            <a:xfrm>
              <a:off x="2649012" y="18116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1"/>
            <p:cNvSpPr/>
            <p:nvPr/>
          </p:nvSpPr>
          <p:spPr>
            <a:xfrm>
              <a:off x="2649487" y="181155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1"/>
            <p:cNvSpPr/>
            <p:nvPr/>
          </p:nvSpPr>
          <p:spPr>
            <a:xfrm>
              <a:off x="2649962" y="181145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1"/>
            <p:cNvSpPr/>
            <p:nvPr/>
          </p:nvSpPr>
          <p:spPr>
            <a:xfrm>
              <a:off x="2787041" y="1879305"/>
              <a:ext cx="2634" cy="421"/>
            </a:xfrm>
            <a:custGeom>
              <a:avLst/>
              <a:gdLst/>
              <a:ahLst/>
              <a:cxnLst/>
              <a:rect l="l" t="t" r="r" b="b"/>
              <a:pathLst>
                <a:path w="194" h="31" extrusionOk="0">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1"/>
            <p:cNvSpPr/>
            <p:nvPr/>
          </p:nvSpPr>
          <p:spPr>
            <a:xfrm>
              <a:off x="2774414" y="1867642"/>
              <a:ext cx="3326" cy="1629"/>
            </a:xfrm>
            <a:custGeom>
              <a:avLst/>
              <a:gdLst/>
              <a:ahLst/>
              <a:cxnLst/>
              <a:rect l="l" t="t" r="r" b="b"/>
              <a:pathLst>
                <a:path w="245" h="120" extrusionOk="0">
                  <a:moveTo>
                    <a:pt x="0" y="1"/>
                  </a:moveTo>
                  <a:lnTo>
                    <a:pt x="0" y="1"/>
                  </a:lnTo>
                  <a:cubicBezTo>
                    <a:pt x="115" y="11"/>
                    <a:pt x="199" y="53"/>
                    <a:pt x="245" y="120"/>
                  </a:cubicBezTo>
                  <a:cubicBezTo>
                    <a:pt x="203" y="53"/>
                    <a:pt x="115"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1"/>
            <p:cNvSpPr/>
            <p:nvPr/>
          </p:nvSpPr>
          <p:spPr>
            <a:xfrm>
              <a:off x="2764774" y="1848443"/>
              <a:ext cx="5322" cy="8757"/>
            </a:xfrm>
            <a:custGeom>
              <a:avLst/>
              <a:gdLst/>
              <a:ahLst/>
              <a:cxnLst/>
              <a:rect l="l" t="t" r="r" b="b"/>
              <a:pathLst>
                <a:path w="392" h="645" extrusionOk="0">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1"/>
            <p:cNvSpPr/>
            <p:nvPr/>
          </p:nvSpPr>
          <p:spPr>
            <a:xfrm>
              <a:off x="2771603" y="1838694"/>
              <a:ext cx="1765" cy="8051"/>
            </a:xfrm>
            <a:custGeom>
              <a:avLst/>
              <a:gdLst/>
              <a:ahLst/>
              <a:cxnLst/>
              <a:rect l="l" t="t" r="r" b="b"/>
              <a:pathLst>
                <a:path w="130" h="593" extrusionOk="0">
                  <a:moveTo>
                    <a:pt x="0" y="592"/>
                  </a:moveTo>
                  <a:cubicBezTo>
                    <a:pt x="130" y="407"/>
                    <a:pt x="112" y="193"/>
                    <a:pt x="95" y="1"/>
                  </a:cubicBezTo>
                  <a:cubicBezTo>
                    <a:pt x="112" y="193"/>
                    <a:pt x="130" y="407"/>
                    <a:pt x="0" y="59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1"/>
            <p:cNvSpPr/>
            <p:nvPr/>
          </p:nvSpPr>
          <p:spPr>
            <a:xfrm>
              <a:off x="2786661" y="1879766"/>
              <a:ext cx="394" cy="149"/>
            </a:xfrm>
            <a:custGeom>
              <a:avLst/>
              <a:gdLst/>
              <a:ahLst/>
              <a:cxnLst/>
              <a:rect l="l" t="t" r="r" b="b"/>
              <a:pathLst>
                <a:path w="29" h="11" extrusionOk="0">
                  <a:moveTo>
                    <a:pt x="1" y="11"/>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1"/>
            <p:cNvSpPr/>
            <p:nvPr/>
          </p:nvSpPr>
          <p:spPr>
            <a:xfrm>
              <a:off x="2761230" y="1825999"/>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1"/>
            <p:cNvSpPr/>
            <p:nvPr/>
          </p:nvSpPr>
          <p:spPr>
            <a:xfrm>
              <a:off x="2761474" y="1825864"/>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1"/>
            <p:cNvSpPr/>
            <p:nvPr/>
          </p:nvSpPr>
          <p:spPr>
            <a:xfrm>
              <a:off x="2761705" y="182576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1"/>
            <p:cNvSpPr/>
            <p:nvPr/>
          </p:nvSpPr>
          <p:spPr>
            <a:xfrm>
              <a:off x="2760945" y="1826149"/>
              <a:ext cx="68" cy="54"/>
            </a:xfrm>
            <a:custGeom>
              <a:avLst/>
              <a:gdLst/>
              <a:ahLst/>
              <a:cxnLst/>
              <a:rect l="l" t="t" r="r" b="b"/>
              <a:pathLst>
                <a:path w="5" h="4" extrusionOk="0">
                  <a:moveTo>
                    <a:pt x="4" y="0"/>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1"/>
            <p:cNvSpPr/>
            <p:nvPr/>
          </p:nvSpPr>
          <p:spPr>
            <a:xfrm>
              <a:off x="2704530" y="1833793"/>
              <a:ext cx="54" cy="68"/>
            </a:xfrm>
            <a:custGeom>
              <a:avLst/>
              <a:gdLst/>
              <a:ahLst/>
              <a:cxnLst/>
              <a:rect l="l" t="t" r="r" b="b"/>
              <a:pathLst>
                <a:path w="4" h="5" extrusionOk="0">
                  <a:moveTo>
                    <a:pt x="4"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1"/>
            <p:cNvSpPr/>
            <p:nvPr/>
          </p:nvSpPr>
          <p:spPr>
            <a:xfrm>
              <a:off x="2712894" y="1827004"/>
              <a:ext cx="4766" cy="1724"/>
            </a:xfrm>
            <a:custGeom>
              <a:avLst/>
              <a:gdLst/>
              <a:ahLst/>
              <a:cxnLst/>
              <a:rect l="l" t="t" r="r" b="b"/>
              <a:pathLst>
                <a:path w="351" h="127" extrusionOk="0">
                  <a:moveTo>
                    <a:pt x="1" y="0"/>
                  </a:moveTo>
                  <a:cubicBezTo>
                    <a:pt x="102" y="4"/>
                    <a:pt x="214" y="56"/>
                    <a:pt x="351" y="126"/>
                  </a:cubicBezTo>
                  <a:cubicBezTo>
                    <a:pt x="214" y="56"/>
                    <a:pt x="102"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1"/>
            <p:cNvSpPr/>
            <p:nvPr/>
          </p:nvSpPr>
          <p:spPr>
            <a:xfrm>
              <a:off x="2719126" y="1828946"/>
              <a:ext cx="964" cy="163"/>
            </a:xfrm>
            <a:custGeom>
              <a:avLst/>
              <a:gdLst/>
              <a:ahLst/>
              <a:cxnLst/>
              <a:rect l="l" t="t" r="r" b="b"/>
              <a:pathLst>
                <a:path w="71" h="12" extrusionOk="0">
                  <a:moveTo>
                    <a:pt x="70" y="1"/>
                  </a:moveTo>
                  <a:cubicBezTo>
                    <a:pt x="46" y="4"/>
                    <a:pt x="25" y="8"/>
                    <a:pt x="0" y="11"/>
                  </a:cubicBezTo>
                  <a:cubicBezTo>
                    <a:pt x="25" y="8"/>
                    <a:pt x="46" y="4"/>
                    <a:pt x="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1"/>
            <p:cNvSpPr/>
            <p:nvPr/>
          </p:nvSpPr>
          <p:spPr>
            <a:xfrm>
              <a:off x="2724204" y="1829570"/>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1"/>
            <p:cNvSpPr/>
            <p:nvPr/>
          </p:nvSpPr>
          <p:spPr>
            <a:xfrm>
              <a:off x="2722208" y="1828851"/>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1"/>
            <p:cNvSpPr/>
            <p:nvPr/>
          </p:nvSpPr>
          <p:spPr>
            <a:xfrm>
              <a:off x="2724679" y="1829855"/>
              <a:ext cx="204" cy="149"/>
            </a:xfrm>
            <a:custGeom>
              <a:avLst/>
              <a:gdLst/>
              <a:ahLst/>
              <a:cxnLst/>
              <a:rect l="l" t="t" r="r" b="b"/>
              <a:pathLst>
                <a:path w="15" h="11" extrusionOk="0">
                  <a:moveTo>
                    <a:pt x="1" y="0"/>
                  </a:move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1"/>
            <p:cNvSpPr/>
            <p:nvPr/>
          </p:nvSpPr>
          <p:spPr>
            <a:xfrm>
              <a:off x="2720593" y="1828905"/>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1"/>
            <p:cNvSpPr/>
            <p:nvPr/>
          </p:nvSpPr>
          <p:spPr>
            <a:xfrm>
              <a:off x="2720077" y="1828905"/>
              <a:ext cx="489" cy="54"/>
            </a:xfrm>
            <a:custGeom>
              <a:avLst/>
              <a:gdLst/>
              <a:ahLst/>
              <a:cxnLst/>
              <a:rect l="l" t="t" r="r" b="b"/>
              <a:pathLst>
                <a:path w="36" h="4" extrusionOk="0">
                  <a:moveTo>
                    <a:pt x="0" y="4"/>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1"/>
            <p:cNvSpPr/>
            <p:nvPr/>
          </p:nvSpPr>
          <p:spPr>
            <a:xfrm>
              <a:off x="2722588" y="1828946"/>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1"/>
            <p:cNvSpPr/>
            <p:nvPr/>
          </p:nvSpPr>
          <p:spPr>
            <a:xfrm>
              <a:off x="2723349" y="1829190"/>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1"/>
            <p:cNvSpPr/>
            <p:nvPr/>
          </p:nvSpPr>
          <p:spPr>
            <a:xfrm>
              <a:off x="2722969" y="1829041"/>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1"/>
            <p:cNvSpPr/>
            <p:nvPr/>
          </p:nvSpPr>
          <p:spPr>
            <a:xfrm>
              <a:off x="2723783" y="1829380"/>
              <a:ext cx="204" cy="109"/>
            </a:xfrm>
            <a:custGeom>
              <a:avLst/>
              <a:gdLst/>
              <a:ahLst/>
              <a:cxnLst/>
              <a:rect l="l" t="t" r="r" b="b"/>
              <a:pathLst>
                <a:path w="15" h="8" extrusionOk="0">
                  <a:moveTo>
                    <a:pt x="0" y="0"/>
                  </a:moveTo>
                  <a:lnTo>
                    <a:pt x="1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1"/>
            <p:cNvSpPr/>
            <p:nvPr/>
          </p:nvSpPr>
          <p:spPr>
            <a:xfrm>
              <a:off x="2720878" y="1828851"/>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1"/>
            <p:cNvSpPr/>
            <p:nvPr/>
          </p:nvSpPr>
          <p:spPr>
            <a:xfrm>
              <a:off x="2721217" y="182881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1"/>
            <p:cNvSpPr/>
            <p:nvPr/>
          </p:nvSpPr>
          <p:spPr>
            <a:xfrm>
              <a:off x="2721882" y="1828810"/>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1"/>
            <p:cNvSpPr/>
            <p:nvPr/>
          </p:nvSpPr>
          <p:spPr>
            <a:xfrm>
              <a:off x="2725155" y="1830181"/>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1"/>
            <p:cNvSpPr/>
            <p:nvPr/>
          </p:nvSpPr>
          <p:spPr>
            <a:xfrm>
              <a:off x="2721543" y="182881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1"/>
            <p:cNvSpPr/>
            <p:nvPr/>
          </p:nvSpPr>
          <p:spPr>
            <a:xfrm>
              <a:off x="2725630" y="1830616"/>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1"/>
            <p:cNvSpPr/>
            <p:nvPr/>
          </p:nvSpPr>
          <p:spPr>
            <a:xfrm>
              <a:off x="2704530" y="183388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1"/>
            <p:cNvSpPr/>
            <p:nvPr/>
          </p:nvSpPr>
          <p:spPr>
            <a:xfrm>
              <a:off x="2801976" y="1871403"/>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1"/>
            <p:cNvSpPr/>
            <p:nvPr/>
          </p:nvSpPr>
          <p:spPr>
            <a:xfrm>
              <a:off x="2821894" y="1866270"/>
              <a:ext cx="815" cy="339"/>
            </a:xfrm>
            <a:custGeom>
              <a:avLst/>
              <a:gdLst/>
              <a:ahLst/>
              <a:cxnLst/>
              <a:rect l="l" t="t" r="r" b="b"/>
              <a:pathLst>
                <a:path w="60" h="25" extrusionOk="0">
                  <a:moveTo>
                    <a:pt x="60" y="25"/>
                  </a:moveTo>
                  <a:cubicBezTo>
                    <a:pt x="42" y="11"/>
                    <a:pt x="21" y="0"/>
                    <a:pt x="0" y="0"/>
                  </a:cubicBezTo>
                  <a:cubicBezTo>
                    <a:pt x="21" y="0"/>
                    <a:pt x="42" y="11"/>
                    <a:pt x="6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1"/>
            <p:cNvSpPr/>
            <p:nvPr/>
          </p:nvSpPr>
          <p:spPr>
            <a:xfrm>
              <a:off x="2797414" y="1872774"/>
              <a:ext cx="434" cy="299"/>
            </a:xfrm>
            <a:custGeom>
              <a:avLst/>
              <a:gdLst/>
              <a:ahLst/>
              <a:cxnLst/>
              <a:rect l="l" t="t" r="r" b="b"/>
              <a:pathLst>
                <a:path w="32" h="22" extrusionOk="0">
                  <a:moveTo>
                    <a:pt x="32" y="1"/>
                  </a:moveTo>
                  <a:cubicBezTo>
                    <a:pt x="21" y="8"/>
                    <a:pt x="11" y="15"/>
                    <a:pt x="0" y="22"/>
                  </a:cubicBezTo>
                  <a:cubicBezTo>
                    <a:pt x="11" y="18"/>
                    <a:pt x="21" y="1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1"/>
            <p:cNvSpPr/>
            <p:nvPr/>
          </p:nvSpPr>
          <p:spPr>
            <a:xfrm>
              <a:off x="2804108" y="1870452"/>
              <a:ext cx="1874" cy="1100"/>
            </a:xfrm>
            <a:custGeom>
              <a:avLst/>
              <a:gdLst/>
              <a:ahLst/>
              <a:cxnLst/>
              <a:rect l="l" t="t" r="r" b="b"/>
              <a:pathLst>
                <a:path w="138" h="81" extrusionOk="0">
                  <a:moveTo>
                    <a:pt x="1" y="81"/>
                  </a:moveTo>
                  <a:cubicBezTo>
                    <a:pt x="29" y="32"/>
                    <a:pt x="81" y="0"/>
                    <a:pt x="137" y="0"/>
                  </a:cubicBezTo>
                  <a:cubicBezTo>
                    <a:pt x="81" y="0"/>
                    <a:pt x="29" y="32"/>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1"/>
            <p:cNvSpPr/>
            <p:nvPr/>
          </p:nvSpPr>
          <p:spPr>
            <a:xfrm>
              <a:off x="2837902" y="1879617"/>
              <a:ext cx="353" cy="109"/>
            </a:xfrm>
            <a:custGeom>
              <a:avLst/>
              <a:gdLst/>
              <a:ahLst/>
              <a:cxnLst/>
              <a:rect l="l" t="t" r="r" b="b"/>
              <a:pathLst>
                <a:path w="26" h="8" extrusionOk="0">
                  <a:moveTo>
                    <a:pt x="1" y="1"/>
                  </a:moveTo>
                  <a:cubicBezTo>
                    <a:pt x="8" y="4"/>
                    <a:pt x="18" y="4"/>
                    <a:pt x="25" y="8"/>
                  </a:cubicBezTo>
                  <a:cubicBezTo>
                    <a:pt x="18" y="4"/>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1"/>
            <p:cNvSpPr/>
            <p:nvPr/>
          </p:nvSpPr>
          <p:spPr>
            <a:xfrm>
              <a:off x="2822750" y="1866596"/>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1"/>
            <p:cNvSpPr/>
            <p:nvPr/>
          </p:nvSpPr>
          <p:spPr>
            <a:xfrm>
              <a:off x="2838282" y="1879712"/>
              <a:ext cx="353" cy="204"/>
            </a:xfrm>
            <a:custGeom>
              <a:avLst/>
              <a:gdLst/>
              <a:ahLst/>
              <a:cxnLst/>
              <a:rect l="l" t="t" r="r" b="b"/>
              <a:pathLst>
                <a:path w="26" h="15" extrusionOk="0">
                  <a:moveTo>
                    <a:pt x="25" y="15"/>
                  </a:moveTo>
                  <a:cubicBezTo>
                    <a:pt x="18" y="8"/>
                    <a:pt x="8" y="4"/>
                    <a:pt x="1" y="1"/>
                  </a:cubicBezTo>
                  <a:cubicBezTo>
                    <a:pt x="8" y="4"/>
                    <a:pt x="18" y="8"/>
                    <a:pt x="2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1"/>
            <p:cNvSpPr/>
            <p:nvPr/>
          </p:nvSpPr>
          <p:spPr>
            <a:xfrm>
              <a:off x="2796939" y="1873113"/>
              <a:ext cx="434" cy="244"/>
            </a:xfrm>
            <a:custGeom>
              <a:avLst/>
              <a:gdLst/>
              <a:ahLst/>
              <a:cxnLst/>
              <a:rect l="l" t="t" r="r" b="b"/>
              <a:pathLst>
                <a:path w="32" h="18" extrusionOk="0">
                  <a:moveTo>
                    <a:pt x="32" y="0"/>
                  </a:moveTo>
                  <a:lnTo>
                    <a:pt x="7" y="14"/>
                  </a:lnTo>
                  <a:lnTo>
                    <a:pt x="0" y="18"/>
                  </a:lnTo>
                  <a:cubicBezTo>
                    <a:pt x="11" y="14"/>
                    <a:pt x="21" y="7"/>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1"/>
            <p:cNvSpPr/>
            <p:nvPr/>
          </p:nvSpPr>
          <p:spPr>
            <a:xfrm>
              <a:off x="2797889" y="1872543"/>
              <a:ext cx="299" cy="244"/>
            </a:xfrm>
            <a:custGeom>
              <a:avLst/>
              <a:gdLst/>
              <a:ahLst/>
              <a:cxnLst/>
              <a:rect l="l" t="t" r="r" b="b"/>
              <a:pathLst>
                <a:path w="22" h="18" extrusionOk="0">
                  <a:moveTo>
                    <a:pt x="21" y="0"/>
                  </a:moveTo>
                  <a:cubicBezTo>
                    <a:pt x="14" y="4"/>
                    <a:pt x="7" y="11"/>
                    <a:pt x="0" y="18"/>
                  </a:cubicBezTo>
                  <a:cubicBezTo>
                    <a:pt x="7" y="11"/>
                    <a:pt x="14" y="4"/>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1"/>
            <p:cNvSpPr/>
            <p:nvPr/>
          </p:nvSpPr>
          <p:spPr>
            <a:xfrm>
              <a:off x="2838662" y="1879956"/>
              <a:ext cx="828" cy="720"/>
            </a:xfrm>
            <a:custGeom>
              <a:avLst/>
              <a:gdLst/>
              <a:ahLst/>
              <a:cxnLst/>
              <a:rect l="l" t="t" r="r" b="b"/>
              <a:pathLst>
                <a:path w="61" h="53" extrusionOk="0">
                  <a:moveTo>
                    <a:pt x="1" y="0"/>
                  </a:moveTo>
                  <a:cubicBezTo>
                    <a:pt x="22" y="14"/>
                    <a:pt x="43" y="32"/>
                    <a:pt x="60" y="53"/>
                  </a:cubicBezTo>
                  <a:cubicBezTo>
                    <a:pt x="43" y="32"/>
                    <a:pt x="22"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1"/>
            <p:cNvSpPr/>
            <p:nvPr/>
          </p:nvSpPr>
          <p:spPr>
            <a:xfrm>
              <a:off x="2796178" y="187368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1"/>
            <p:cNvSpPr/>
            <p:nvPr/>
          </p:nvSpPr>
          <p:spPr>
            <a:xfrm>
              <a:off x="2795798" y="187377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1"/>
            <p:cNvSpPr/>
            <p:nvPr/>
          </p:nvSpPr>
          <p:spPr>
            <a:xfrm>
              <a:off x="2795459" y="187377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1"/>
            <p:cNvSpPr/>
            <p:nvPr/>
          </p:nvSpPr>
          <p:spPr>
            <a:xfrm>
              <a:off x="2789661" y="1879671"/>
              <a:ext cx="3476" cy="3476"/>
            </a:xfrm>
            <a:custGeom>
              <a:avLst/>
              <a:gdLst/>
              <a:ahLst/>
              <a:cxnLst/>
              <a:rect l="l" t="t" r="r" b="b"/>
              <a:pathLst>
                <a:path w="256" h="256" extrusionOk="0">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1"/>
            <p:cNvSpPr/>
            <p:nvPr/>
          </p:nvSpPr>
          <p:spPr>
            <a:xfrm>
              <a:off x="2796559" y="1873399"/>
              <a:ext cx="299" cy="149"/>
            </a:xfrm>
            <a:custGeom>
              <a:avLst/>
              <a:gdLst/>
              <a:ahLst/>
              <a:cxnLst/>
              <a:rect l="l" t="t" r="r" b="b"/>
              <a:pathLst>
                <a:path w="22" h="11" extrusionOk="0">
                  <a:moveTo>
                    <a:pt x="0" y="11"/>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1"/>
            <p:cNvSpPr/>
            <p:nvPr/>
          </p:nvSpPr>
          <p:spPr>
            <a:xfrm>
              <a:off x="2794984" y="1873724"/>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1"/>
            <p:cNvSpPr/>
            <p:nvPr/>
          </p:nvSpPr>
          <p:spPr>
            <a:xfrm>
              <a:off x="2789661" y="1879671"/>
              <a:ext cx="54" cy="14"/>
            </a:xfrm>
            <a:custGeom>
              <a:avLst/>
              <a:gdLst/>
              <a:ahLst/>
              <a:cxnLst/>
              <a:rect l="l" t="t" r="r" b="b"/>
              <a:pathLst>
                <a:path w="4" h="1" extrusionOk="0">
                  <a:moveTo>
                    <a:pt x="4" y="0"/>
                  </a:moveTo>
                  <a:lnTo>
                    <a:pt x="4" y="0"/>
                  </a:ln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1"/>
            <p:cNvSpPr/>
            <p:nvPr/>
          </p:nvSpPr>
          <p:spPr>
            <a:xfrm>
              <a:off x="2796980" y="1873303"/>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1"/>
            <p:cNvSpPr/>
            <p:nvPr/>
          </p:nvSpPr>
          <p:spPr>
            <a:xfrm>
              <a:off x="2959964" y="1971102"/>
              <a:ext cx="4345" cy="3082"/>
            </a:xfrm>
            <a:custGeom>
              <a:avLst/>
              <a:gdLst/>
              <a:ahLst/>
              <a:cxnLst/>
              <a:rect l="l" t="t" r="r" b="b"/>
              <a:pathLst>
                <a:path w="320" h="227" extrusionOk="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1"/>
            <p:cNvSpPr/>
            <p:nvPr/>
          </p:nvSpPr>
          <p:spPr>
            <a:xfrm>
              <a:off x="2945287" y="1972446"/>
              <a:ext cx="34378" cy="30916"/>
            </a:xfrm>
            <a:custGeom>
              <a:avLst/>
              <a:gdLst/>
              <a:ahLst/>
              <a:cxnLst/>
              <a:rect l="l" t="t" r="r" b="b"/>
              <a:pathLst>
                <a:path w="2532" h="2277" extrusionOk="0">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1"/>
            <p:cNvSpPr/>
            <p:nvPr/>
          </p:nvSpPr>
          <p:spPr>
            <a:xfrm>
              <a:off x="2934927" y="1945305"/>
              <a:ext cx="6191" cy="6463"/>
            </a:xfrm>
            <a:custGeom>
              <a:avLst/>
              <a:gdLst/>
              <a:ahLst/>
              <a:cxnLst/>
              <a:rect l="l" t="t" r="r" b="b"/>
              <a:pathLst>
                <a:path w="456" h="476" extrusionOk="0">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1"/>
            <p:cNvSpPr/>
            <p:nvPr/>
          </p:nvSpPr>
          <p:spPr>
            <a:xfrm>
              <a:off x="2944567" y="1938516"/>
              <a:ext cx="27875" cy="31432"/>
            </a:xfrm>
            <a:custGeom>
              <a:avLst/>
              <a:gdLst/>
              <a:ahLst/>
              <a:cxnLst/>
              <a:rect l="l" t="t" r="r" b="b"/>
              <a:pathLst>
                <a:path w="2053" h="2315" extrusionOk="0">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1"/>
            <p:cNvSpPr/>
            <p:nvPr/>
          </p:nvSpPr>
          <p:spPr>
            <a:xfrm>
              <a:off x="2944187" y="1956588"/>
              <a:ext cx="15030" cy="20258"/>
            </a:xfrm>
            <a:custGeom>
              <a:avLst/>
              <a:gdLst/>
              <a:ahLst/>
              <a:cxnLst/>
              <a:rect l="l" t="t" r="r" b="b"/>
              <a:pathLst>
                <a:path w="1107" h="1492" extrusionOk="0">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1"/>
            <p:cNvSpPr/>
            <p:nvPr/>
          </p:nvSpPr>
          <p:spPr>
            <a:xfrm>
              <a:off x="2930066" y="1906039"/>
              <a:ext cx="18126" cy="34270"/>
            </a:xfrm>
            <a:custGeom>
              <a:avLst/>
              <a:gdLst/>
              <a:ahLst/>
              <a:cxnLst/>
              <a:rect l="l" t="t" r="r" b="b"/>
              <a:pathLst>
                <a:path w="1335" h="2524" extrusionOk="0">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1"/>
            <p:cNvSpPr/>
            <p:nvPr/>
          </p:nvSpPr>
          <p:spPr>
            <a:xfrm>
              <a:off x="2911587" y="1962426"/>
              <a:ext cx="15410" cy="19171"/>
            </a:xfrm>
            <a:custGeom>
              <a:avLst/>
              <a:gdLst/>
              <a:ahLst/>
              <a:cxnLst/>
              <a:rect l="l" t="t" r="r" b="b"/>
              <a:pathLst>
                <a:path w="1135" h="1412" extrusionOk="0">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1"/>
            <p:cNvSpPr/>
            <p:nvPr/>
          </p:nvSpPr>
          <p:spPr>
            <a:xfrm>
              <a:off x="3088163" y="2067136"/>
              <a:ext cx="69218" cy="57636"/>
            </a:xfrm>
            <a:custGeom>
              <a:avLst/>
              <a:gdLst/>
              <a:ahLst/>
              <a:cxnLst/>
              <a:rect l="l" t="t" r="r" b="b"/>
              <a:pathLst>
                <a:path w="5098" h="4245" extrusionOk="0">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1"/>
            <p:cNvSpPr/>
            <p:nvPr/>
          </p:nvSpPr>
          <p:spPr>
            <a:xfrm>
              <a:off x="2639603" y="1973302"/>
              <a:ext cx="14229" cy="26680"/>
            </a:xfrm>
            <a:custGeom>
              <a:avLst/>
              <a:gdLst/>
              <a:ahLst/>
              <a:cxnLst/>
              <a:rect l="l" t="t" r="r" b="b"/>
              <a:pathLst>
                <a:path w="1048" h="1965" extrusionOk="0">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1"/>
            <p:cNvSpPr/>
            <p:nvPr/>
          </p:nvSpPr>
          <p:spPr>
            <a:xfrm>
              <a:off x="2363531" y="2134820"/>
              <a:ext cx="53061" cy="102877"/>
            </a:xfrm>
            <a:custGeom>
              <a:avLst/>
              <a:gdLst/>
              <a:ahLst/>
              <a:cxnLst/>
              <a:rect l="l" t="t" r="r" b="b"/>
              <a:pathLst>
                <a:path w="3908" h="7577" extrusionOk="0">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1"/>
            <p:cNvSpPr/>
            <p:nvPr/>
          </p:nvSpPr>
          <p:spPr>
            <a:xfrm>
              <a:off x="2441765" y="1949718"/>
              <a:ext cx="5621" cy="1466"/>
            </a:xfrm>
            <a:custGeom>
              <a:avLst/>
              <a:gdLst/>
              <a:ahLst/>
              <a:cxnLst/>
              <a:rect l="l" t="t" r="r" b="b"/>
              <a:pathLst>
                <a:path w="414" h="108" extrusionOk="0">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1"/>
            <p:cNvSpPr/>
            <p:nvPr/>
          </p:nvSpPr>
          <p:spPr>
            <a:xfrm>
              <a:off x="2361345" y="1900730"/>
              <a:ext cx="77012" cy="46109"/>
            </a:xfrm>
            <a:custGeom>
              <a:avLst/>
              <a:gdLst/>
              <a:ahLst/>
              <a:cxnLst/>
              <a:rect l="l" t="t" r="r" b="b"/>
              <a:pathLst>
                <a:path w="5672" h="3396" extrusionOk="0">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1"/>
            <p:cNvSpPr/>
            <p:nvPr/>
          </p:nvSpPr>
          <p:spPr>
            <a:xfrm>
              <a:off x="2379743" y="1913221"/>
              <a:ext cx="5146" cy="1018"/>
            </a:xfrm>
            <a:custGeom>
              <a:avLst/>
              <a:gdLst/>
              <a:ahLst/>
              <a:cxnLst/>
              <a:rect l="l" t="t" r="r" b="b"/>
              <a:pathLst>
                <a:path w="379" h="75" extrusionOk="0">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1"/>
            <p:cNvSpPr/>
            <p:nvPr/>
          </p:nvSpPr>
          <p:spPr>
            <a:xfrm>
              <a:off x="2364237" y="1918829"/>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1"/>
            <p:cNvSpPr/>
            <p:nvPr/>
          </p:nvSpPr>
          <p:spPr>
            <a:xfrm>
              <a:off x="2364713" y="191850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1"/>
            <p:cNvSpPr/>
            <p:nvPr/>
          </p:nvSpPr>
          <p:spPr>
            <a:xfrm>
              <a:off x="2364102" y="1918978"/>
              <a:ext cx="109" cy="54"/>
            </a:xfrm>
            <a:custGeom>
              <a:avLst/>
              <a:gdLst/>
              <a:ahLst/>
              <a:cxnLst/>
              <a:rect l="l" t="t" r="r" b="b"/>
              <a:pathLst>
                <a:path w="8" h="4" extrusionOk="0">
                  <a:moveTo>
                    <a:pt x="0" y="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1"/>
            <p:cNvSpPr/>
            <p:nvPr/>
          </p:nvSpPr>
          <p:spPr>
            <a:xfrm>
              <a:off x="2364672" y="191854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1"/>
            <p:cNvSpPr/>
            <p:nvPr/>
          </p:nvSpPr>
          <p:spPr>
            <a:xfrm>
              <a:off x="2364523" y="191869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1"/>
            <p:cNvSpPr/>
            <p:nvPr/>
          </p:nvSpPr>
          <p:spPr>
            <a:xfrm>
              <a:off x="2364387" y="1918734"/>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1"/>
            <p:cNvSpPr/>
            <p:nvPr/>
          </p:nvSpPr>
          <p:spPr>
            <a:xfrm>
              <a:off x="2363857" y="191907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1"/>
            <p:cNvSpPr/>
            <p:nvPr/>
          </p:nvSpPr>
          <p:spPr>
            <a:xfrm>
              <a:off x="2363341" y="1919358"/>
              <a:ext cx="204" cy="109"/>
            </a:xfrm>
            <a:custGeom>
              <a:avLst/>
              <a:gdLst/>
              <a:ahLst/>
              <a:cxnLst/>
              <a:rect l="l" t="t" r="r" b="b"/>
              <a:pathLst>
                <a:path w="15"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1"/>
            <p:cNvSpPr/>
            <p:nvPr/>
          </p:nvSpPr>
          <p:spPr>
            <a:xfrm>
              <a:off x="2362242" y="1919508"/>
              <a:ext cx="1018" cy="530"/>
            </a:xfrm>
            <a:custGeom>
              <a:avLst/>
              <a:gdLst/>
              <a:ahLst/>
              <a:cxnLst/>
              <a:rect l="l" t="t" r="r" b="b"/>
              <a:pathLst>
                <a:path w="75" h="39" extrusionOk="0">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1"/>
            <p:cNvSpPr/>
            <p:nvPr/>
          </p:nvSpPr>
          <p:spPr>
            <a:xfrm>
              <a:off x="2363626" y="1919209"/>
              <a:ext cx="149" cy="68"/>
            </a:xfrm>
            <a:custGeom>
              <a:avLst/>
              <a:gdLst/>
              <a:ahLst/>
              <a:cxnLst/>
              <a:rect l="l" t="t" r="r" b="b"/>
              <a:pathLst>
                <a:path w="11" h="5" extrusionOk="0">
                  <a:moveTo>
                    <a:pt x="0" y="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1"/>
            <p:cNvSpPr/>
            <p:nvPr/>
          </p:nvSpPr>
          <p:spPr>
            <a:xfrm>
              <a:off x="2361766" y="1920024"/>
              <a:ext cx="394" cy="204"/>
            </a:xfrm>
            <a:custGeom>
              <a:avLst/>
              <a:gdLst/>
              <a:ahLst/>
              <a:cxnLst/>
              <a:rect l="l" t="t" r="r" b="b"/>
              <a:pathLst>
                <a:path w="29" h="15" extrusionOk="0">
                  <a:moveTo>
                    <a:pt x="1" y="15"/>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1"/>
            <p:cNvSpPr/>
            <p:nvPr/>
          </p:nvSpPr>
          <p:spPr>
            <a:xfrm>
              <a:off x="2423463" y="1902672"/>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1"/>
            <p:cNvSpPr/>
            <p:nvPr/>
          </p:nvSpPr>
          <p:spPr>
            <a:xfrm>
              <a:off x="2367333" y="1912040"/>
              <a:ext cx="1100" cy="244"/>
            </a:xfrm>
            <a:custGeom>
              <a:avLst/>
              <a:gdLst/>
              <a:ahLst/>
              <a:cxnLst/>
              <a:rect l="l" t="t" r="r" b="b"/>
              <a:pathLst>
                <a:path w="81" h="18" extrusionOk="0">
                  <a:moveTo>
                    <a:pt x="81" y="18"/>
                  </a:moveTo>
                  <a:cubicBezTo>
                    <a:pt x="56" y="7"/>
                    <a:pt x="28" y="0"/>
                    <a:pt x="0" y="0"/>
                  </a:cubicBezTo>
                  <a:cubicBezTo>
                    <a:pt x="28" y="0"/>
                    <a:pt x="56" y="7"/>
                    <a:pt x="8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1"/>
            <p:cNvSpPr/>
            <p:nvPr/>
          </p:nvSpPr>
          <p:spPr>
            <a:xfrm>
              <a:off x="2364618" y="191859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1"/>
            <p:cNvSpPr/>
            <p:nvPr/>
          </p:nvSpPr>
          <p:spPr>
            <a:xfrm>
              <a:off x="2364767" y="191840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1"/>
            <p:cNvSpPr/>
            <p:nvPr/>
          </p:nvSpPr>
          <p:spPr>
            <a:xfrm>
              <a:off x="2414298" y="1903201"/>
              <a:ext cx="3286" cy="54"/>
            </a:xfrm>
            <a:custGeom>
              <a:avLst/>
              <a:gdLst/>
              <a:ahLst/>
              <a:cxnLst/>
              <a:rect l="l" t="t" r="r" b="b"/>
              <a:pathLst>
                <a:path w="242" h="4" extrusionOk="0">
                  <a:moveTo>
                    <a:pt x="0" y="4"/>
                  </a:moveTo>
                  <a:cubicBezTo>
                    <a:pt x="81" y="4"/>
                    <a:pt x="161" y="4"/>
                    <a:pt x="242" y="0"/>
                  </a:cubicBezTo>
                  <a:cubicBezTo>
                    <a:pt x="161" y="4"/>
                    <a:pt x="81"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1"/>
            <p:cNvSpPr/>
            <p:nvPr/>
          </p:nvSpPr>
          <p:spPr>
            <a:xfrm>
              <a:off x="2373131" y="1912746"/>
              <a:ext cx="1779" cy="109"/>
            </a:xfrm>
            <a:custGeom>
              <a:avLst/>
              <a:gdLst/>
              <a:ahLst/>
              <a:cxnLst/>
              <a:rect l="l" t="t" r="r" b="b"/>
              <a:pathLst>
                <a:path w="131" h="8" extrusionOk="0">
                  <a:moveTo>
                    <a:pt x="1" y="8"/>
                  </a:moveTo>
                  <a:cubicBezTo>
                    <a:pt x="43" y="4"/>
                    <a:pt x="88" y="1"/>
                    <a:pt x="130" y="4"/>
                  </a:cubicBezTo>
                  <a:cubicBezTo>
                    <a:pt x="88" y="1"/>
                    <a:pt x="43"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1"/>
            <p:cNvSpPr/>
            <p:nvPr/>
          </p:nvSpPr>
          <p:spPr>
            <a:xfrm>
              <a:off x="2437773" y="1917172"/>
              <a:ext cx="394" cy="774"/>
            </a:xfrm>
            <a:custGeom>
              <a:avLst/>
              <a:gdLst/>
              <a:ahLst/>
              <a:cxnLst/>
              <a:rect l="l" t="t" r="r" b="b"/>
              <a:pathLst>
                <a:path w="29" h="57" extrusionOk="0">
                  <a:moveTo>
                    <a:pt x="1" y="0"/>
                  </a:moveTo>
                  <a:lnTo>
                    <a:pt x="29"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1"/>
            <p:cNvSpPr/>
            <p:nvPr/>
          </p:nvSpPr>
          <p:spPr>
            <a:xfrm>
              <a:off x="2437203" y="1916032"/>
              <a:ext cx="448" cy="774"/>
            </a:xfrm>
            <a:custGeom>
              <a:avLst/>
              <a:gdLst/>
              <a:ahLst/>
              <a:cxnLst/>
              <a:rect l="l" t="t" r="r" b="b"/>
              <a:pathLst>
                <a:path w="33" h="57" extrusionOk="0">
                  <a:moveTo>
                    <a:pt x="1" y="0"/>
                  </a:moveTo>
                  <a:lnTo>
                    <a:pt x="32"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1"/>
            <p:cNvSpPr/>
            <p:nvPr/>
          </p:nvSpPr>
          <p:spPr>
            <a:xfrm>
              <a:off x="2436062" y="1913656"/>
              <a:ext cx="394" cy="774"/>
            </a:xfrm>
            <a:custGeom>
              <a:avLst/>
              <a:gdLst/>
              <a:ahLst/>
              <a:cxnLst/>
              <a:rect l="l" t="t" r="r" b="b"/>
              <a:pathLst>
                <a:path w="29" h="57" extrusionOk="0">
                  <a:moveTo>
                    <a:pt x="1" y="0"/>
                  </a:moveTo>
                  <a:lnTo>
                    <a:pt x="29"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1"/>
            <p:cNvSpPr/>
            <p:nvPr/>
          </p:nvSpPr>
          <p:spPr>
            <a:xfrm>
              <a:off x="2436687" y="1914932"/>
              <a:ext cx="394" cy="733"/>
            </a:xfrm>
            <a:custGeom>
              <a:avLst/>
              <a:gdLst/>
              <a:ahLst/>
              <a:cxnLst/>
              <a:rect l="l" t="t" r="r" b="b"/>
              <a:pathLst>
                <a:path w="29" h="54" extrusionOk="0">
                  <a:moveTo>
                    <a:pt x="0" y="1"/>
                  </a:moveTo>
                  <a:lnTo>
                    <a:pt x="28"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1"/>
            <p:cNvSpPr/>
            <p:nvPr/>
          </p:nvSpPr>
          <p:spPr>
            <a:xfrm>
              <a:off x="2429885" y="1900825"/>
              <a:ext cx="6096" cy="12600"/>
            </a:xfrm>
            <a:custGeom>
              <a:avLst/>
              <a:gdLst/>
              <a:ahLst/>
              <a:cxnLst/>
              <a:rect l="l" t="t" r="r" b="b"/>
              <a:pathLst>
                <a:path w="449" h="928" extrusionOk="0">
                  <a:moveTo>
                    <a:pt x="1" y="0"/>
                  </a:moveTo>
                  <a:lnTo>
                    <a:pt x="1" y="0"/>
                  </a:lnTo>
                  <a:cubicBezTo>
                    <a:pt x="123" y="259"/>
                    <a:pt x="288" y="595"/>
                    <a:pt x="449" y="928"/>
                  </a:cubicBezTo>
                  <a:cubicBezTo>
                    <a:pt x="288" y="595"/>
                    <a:pt x="123" y="25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1"/>
            <p:cNvSpPr/>
            <p:nvPr/>
          </p:nvSpPr>
          <p:spPr>
            <a:xfrm>
              <a:off x="3053662" y="2325828"/>
              <a:ext cx="6762" cy="1426"/>
            </a:xfrm>
            <a:custGeom>
              <a:avLst/>
              <a:gdLst/>
              <a:ahLst/>
              <a:cxnLst/>
              <a:rect l="l" t="t" r="r" b="b"/>
              <a:pathLst>
                <a:path w="498" h="105" extrusionOk="0">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1"/>
            <p:cNvSpPr/>
            <p:nvPr/>
          </p:nvSpPr>
          <p:spPr>
            <a:xfrm>
              <a:off x="2878838" y="2126931"/>
              <a:ext cx="301597" cy="226799"/>
            </a:xfrm>
            <a:custGeom>
              <a:avLst/>
              <a:gdLst/>
              <a:ahLst/>
              <a:cxnLst/>
              <a:rect l="l" t="t" r="r" b="b"/>
              <a:pathLst>
                <a:path w="22213" h="16704" extrusionOk="0">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1"/>
            <p:cNvSpPr/>
            <p:nvPr/>
          </p:nvSpPr>
          <p:spPr>
            <a:xfrm>
              <a:off x="3006548" y="2132321"/>
              <a:ext cx="7861" cy="1765"/>
            </a:xfrm>
            <a:custGeom>
              <a:avLst/>
              <a:gdLst/>
              <a:ahLst/>
              <a:cxnLst/>
              <a:rect l="l" t="t" r="r" b="b"/>
              <a:pathLst>
                <a:path w="579" h="130" extrusionOk="0">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1"/>
            <p:cNvSpPr/>
            <p:nvPr/>
          </p:nvSpPr>
          <p:spPr>
            <a:xfrm>
              <a:off x="3116594" y="2348014"/>
              <a:ext cx="679" cy="1344"/>
            </a:xfrm>
            <a:custGeom>
              <a:avLst/>
              <a:gdLst/>
              <a:ahLst/>
              <a:cxnLst/>
              <a:rect l="l" t="t" r="r" b="b"/>
              <a:pathLst>
                <a:path w="50" h="99" extrusionOk="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1"/>
            <p:cNvSpPr/>
            <p:nvPr/>
          </p:nvSpPr>
          <p:spPr>
            <a:xfrm>
              <a:off x="3114883" y="2370254"/>
              <a:ext cx="25675" cy="24575"/>
            </a:xfrm>
            <a:custGeom>
              <a:avLst/>
              <a:gdLst/>
              <a:ahLst/>
              <a:cxnLst/>
              <a:rect l="l" t="t" r="r" b="b"/>
              <a:pathLst>
                <a:path w="1891" h="1810" extrusionOk="0">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1"/>
            <p:cNvSpPr/>
            <p:nvPr/>
          </p:nvSpPr>
          <p:spPr>
            <a:xfrm>
              <a:off x="3286190" y="2425120"/>
              <a:ext cx="2770" cy="2322"/>
            </a:xfrm>
            <a:custGeom>
              <a:avLst/>
              <a:gdLst/>
              <a:ahLst/>
              <a:cxnLst/>
              <a:rect l="l" t="t" r="r" b="b"/>
              <a:pathLst>
                <a:path w="204" h="171" extrusionOk="0">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1"/>
            <p:cNvSpPr/>
            <p:nvPr/>
          </p:nvSpPr>
          <p:spPr>
            <a:xfrm>
              <a:off x="3278682" y="2370688"/>
              <a:ext cx="55858" cy="52287"/>
            </a:xfrm>
            <a:custGeom>
              <a:avLst/>
              <a:gdLst/>
              <a:ahLst/>
              <a:cxnLst/>
              <a:rect l="l" t="t" r="r" b="b"/>
              <a:pathLst>
                <a:path w="4114" h="3851" extrusionOk="0">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1"/>
            <p:cNvSpPr/>
            <p:nvPr/>
          </p:nvSpPr>
          <p:spPr>
            <a:xfrm>
              <a:off x="3327113" y="2318822"/>
              <a:ext cx="40271" cy="57243"/>
            </a:xfrm>
            <a:custGeom>
              <a:avLst/>
              <a:gdLst/>
              <a:ahLst/>
              <a:cxnLst/>
              <a:rect l="l" t="t" r="r" b="b"/>
              <a:pathLst>
                <a:path w="2966" h="4216" extrusionOk="0">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1"/>
            <p:cNvSpPr/>
            <p:nvPr/>
          </p:nvSpPr>
          <p:spPr>
            <a:xfrm>
              <a:off x="2437868" y="1704617"/>
              <a:ext cx="103542" cy="63855"/>
            </a:xfrm>
            <a:custGeom>
              <a:avLst/>
              <a:gdLst/>
              <a:ahLst/>
              <a:cxnLst/>
              <a:rect l="l" t="t" r="r" b="b"/>
              <a:pathLst>
                <a:path w="7626" h="4703" extrusionOk="0">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1"/>
            <p:cNvSpPr/>
            <p:nvPr/>
          </p:nvSpPr>
          <p:spPr>
            <a:xfrm>
              <a:off x="2461928" y="1715967"/>
              <a:ext cx="204" cy="109"/>
            </a:xfrm>
            <a:custGeom>
              <a:avLst/>
              <a:gdLst/>
              <a:ahLst/>
              <a:cxnLst/>
              <a:rect l="l" t="t" r="r" b="b"/>
              <a:pathLst>
                <a:path w="15" h="8" extrusionOk="0">
                  <a:moveTo>
                    <a:pt x="1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1"/>
            <p:cNvSpPr/>
            <p:nvPr/>
          </p:nvSpPr>
          <p:spPr>
            <a:xfrm>
              <a:off x="2465159" y="1716823"/>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1"/>
            <p:cNvSpPr/>
            <p:nvPr/>
          </p:nvSpPr>
          <p:spPr>
            <a:xfrm>
              <a:off x="2462498" y="1716157"/>
              <a:ext cx="244" cy="109"/>
            </a:xfrm>
            <a:custGeom>
              <a:avLst/>
              <a:gdLst/>
              <a:ahLst/>
              <a:cxnLst/>
              <a:rect l="l" t="t" r="r" b="b"/>
              <a:pathLst>
                <a:path w="18" h="8" extrusionOk="0">
                  <a:moveTo>
                    <a:pt x="18"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1"/>
            <p:cNvSpPr/>
            <p:nvPr/>
          </p:nvSpPr>
          <p:spPr>
            <a:xfrm>
              <a:off x="2463733" y="1716538"/>
              <a:ext cx="299" cy="109"/>
            </a:xfrm>
            <a:custGeom>
              <a:avLst/>
              <a:gdLst/>
              <a:ahLst/>
              <a:cxnLst/>
              <a:rect l="l" t="t" r="r" b="b"/>
              <a:pathLst>
                <a:path w="22" h="8" extrusionOk="0">
                  <a:moveTo>
                    <a:pt x="2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1"/>
            <p:cNvSpPr/>
            <p:nvPr/>
          </p:nvSpPr>
          <p:spPr>
            <a:xfrm>
              <a:off x="2463109" y="1716388"/>
              <a:ext cx="258" cy="68"/>
            </a:xfrm>
            <a:custGeom>
              <a:avLst/>
              <a:gdLst/>
              <a:ahLst/>
              <a:cxnLst/>
              <a:rect l="l" t="t" r="r" b="b"/>
              <a:pathLst>
                <a:path w="19" h="5" extrusionOk="0">
                  <a:moveTo>
                    <a:pt x="1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1"/>
            <p:cNvSpPr/>
            <p:nvPr/>
          </p:nvSpPr>
          <p:spPr>
            <a:xfrm>
              <a:off x="2464399" y="1716728"/>
              <a:ext cx="299" cy="54"/>
            </a:xfrm>
            <a:custGeom>
              <a:avLst/>
              <a:gdLst/>
              <a:ahLst/>
              <a:cxnLst/>
              <a:rect l="l" t="t" r="r" b="b"/>
              <a:pathLst>
                <a:path w="22" h="4" extrusionOk="0">
                  <a:moveTo>
                    <a:pt x="2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1"/>
            <p:cNvSpPr/>
            <p:nvPr/>
          </p:nvSpPr>
          <p:spPr>
            <a:xfrm>
              <a:off x="2541071" y="1746150"/>
              <a:ext cx="394" cy="3530"/>
            </a:xfrm>
            <a:custGeom>
              <a:avLst/>
              <a:gdLst/>
              <a:ahLst/>
              <a:cxnLst/>
              <a:rect l="l" t="t" r="r" b="b"/>
              <a:pathLst>
                <a:path w="29" h="260" extrusionOk="0">
                  <a:moveTo>
                    <a:pt x="0" y="0"/>
                  </a:moveTo>
                  <a:lnTo>
                    <a:pt x="28" y="259"/>
                  </a:lnTo>
                  <a:lnTo>
                    <a:pt x="28" y="25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1"/>
            <p:cNvSpPr/>
            <p:nvPr/>
          </p:nvSpPr>
          <p:spPr>
            <a:xfrm>
              <a:off x="2465919" y="1716959"/>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1"/>
            <p:cNvSpPr/>
            <p:nvPr/>
          </p:nvSpPr>
          <p:spPr>
            <a:xfrm>
              <a:off x="2373470" y="1729138"/>
              <a:ext cx="143134" cy="121505"/>
            </a:xfrm>
            <a:custGeom>
              <a:avLst/>
              <a:gdLst/>
              <a:ahLst/>
              <a:cxnLst/>
              <a:rect l="l" t="t" r="r" b="b"/>
              <a:pathLst>
                <a:path w="10542" h="8949" extrusionOk="0">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1"/>
            <p:cNvSpPr/>
            <p:nvPr/>
          </p:nvSpPr>
          <p:spPr>
            <a:xfrm>
              <a:off x="2377313" y="1749667"/>
              <a:ext cx="299" cy="584"/>
            </a:xfrm>
            <a:custGeom>
              <a:avLst/>
              <a:gdLst/>
              <a:ahLst/>
              <a:cxnLst/>
              <a:rect l="l" t="t" r="r" b="b"/>
              <a:pathLst>
                <a:path w="22" h="43" extrusionOk="0">
                  <a:moveTo>
                    <a:pt x="1" y="0"/>
                  </a:moveTo>
                  <a:cubicBezTo>
                    <a:pt x="11" y="14"/>
                    <a:pt x="18" y="32"/>
                    <a:pt x="22" y="43"/>
                  </a:cubicBezTo>
                  <a:cubicBezTo>
                    <a:pt x="18" y="32"/>
                    <a:pt x="1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1"/>
            <p:cNvSpPr/>
            <p:nvPr/>
          </p:nvSpPr>
          <p:spPr>
            <a:xfrm>
              <a:off x="2378073" y="1751907"/>
              <a:ext cx="14" cy="204"/>
            </a:xfrm>
            <a:custGeom>
              <a:avLst/>
              <a:gdLst/>
              <a:ahLst/>
              <a:cxnLst/>
              <a:rect l="l" t="t" r="r" b="b"/>
              <a:pathLst>
                <a:path w="1" h="15" extrusionOk="0">
                  <a:moveTo>
                    <a:pt x="1" y="0"/>
                  </a:moveTo>
                  <a:cubicBezTo>
                    <a:pt x="1" y="4"/>
                    <a:pt x="1" y="11"/>
                    <a:pt x="1" y="14"/>
                  </a:cubicBezTo>
                  <a:cubicBezTo>
                    <a:pt x="1" y="11"/>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1"/>
            <p:cNvSpPr/>
            <p:nvPr/>
          </p:nvSpPr>
          <p:spPr>
            <a:xfrm>
              <a:off x="2377978" y="1751282"/>
              <a:ext cx="68" cy="353"/>
            </a:xfrm>
            <a:custGeom>
              <a:avLst/>
              <a:gdLst/>
              <a:ahLst/>
              <a:cxnLst/>
              <a:rect l="l" t="t" r="r" b="b"/>
              <a:pathLst>
                <a:path w="5" h="26" extrusionOk="0">
                  <a:moveTo>
                    <a:pt x="1" y="1"/>
                  </a:moveTo>
                  <a:cubicBezTo>
                    <a:pt x="1" y="8"/>
                    <a:pt x="4" y="18"/>
                    <a:pt x="4" y="25"/>
                  </a:cubicBezTo>
                  <a:cubicBezTo>
                    <a:pt x="4" y="18"/>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1"/>
            <p:cNvSpPr/>
            <p:nvPr/>
          </p:nvSpPr>
          <p:spPr>
            <a:xfrm>
              <a:off x="2373755" y="1729233"/>
              <a:ext cx="1629" cy="3761"/>
            </a:xfrm>
            <a:custGeom>
              <a:avLst/>
              <a:gdLst/>
              <a:ahLst/>
              <a:cxnLst/>
              <a:rect l="l" t="t" r="r" b="b"/>
              <a:pathLst>
                <a:path w="120" h="277" extrusionOk="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1"/>
            <p:cNvSpPr/>
            <p:nvPr/>
          </p:nvSpPr>
          <p:spPr>
            <a:xfrm>
              <a:off x="2378032" y="175162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1"/>
            <p:cNvSpPr/>
            <p:nvPr/>
          </p:nvSpPr>
          <p:spPr>
            <a:xfrm>
              <a:off x="2374135" y="1744385"/>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1"/>
            <p:cNvSpPr/>
            <p:nvPr/>
          </p:nvSpPr>
          <p:spPr>
            <a:xfrm>
              <a:off x="2377842" y="1750862"/>
              <a:ext cx="149" cy="394"/>
            </a:xfrm>
            <a:custGeom>
              <a:avLst/>
              <a:gdLst/>
              <a:ahLst/>
              <a:cxnLst/>
              <a:rect l="l" t="t" r="r" b="b"/>
              <a:pathLst>
                <a:path w="11" h="29" extrusionOk="0">
                  <a:moveTo>
                    <a:pt x="0" y="0"/>
                  </a:moveTo>
                  <a:cubicBezTo>
                    <a:pt x="4" y="11"/>
                    <a:pt x="7" y="21"/>
                    <a:pt x="11" y="28"/>
                  </a:cubicBezTo>
                  <a:cubicBezTo>
                    <a:pt x="7" y="21"/>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1"/>
            <p:cNvSpPr/>
            <p:nvPr/>
          </p:nvSpPr>
          <p:spPr>
            <a:xfrm>
              <a:off x="2373470" y="1733034"/>
              <a:ext cx="244" cy="14"/>
            </a:xfrm>
            <a:custGeom>
              <a:avLst/>
              <a:gdLst/>
              <a:ahLst/>
              <a:cxnLst/>
              <a:rect l="l" t="t" r="r" b="b"/>
              <a:pathLst>
                <a:path w="18" h="1" extrusionOk="0">
                  <a:moveTo>
                    <a:pt x="18" y="0"/>
                  </a:moveTo>
                  <a:cubicBezTo>
                    <a:pt x="11" y="0"/>
                    <a:pt x="7" y="0"/>
                    <a:pt x="0" y="0"/>
                  </a:cubicBezTo>
                  <a:cubicBezTo>
                    <a:pt x="7" y="0"/>
                    <a:pt x="11" y="0"/>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1"/>
            <p:cNvSpPr/>
            <p:nvPr/>
          </p:nvSpPr>
          <p:spPr>
            <a:xfrm>
              <a:off x="2374135" y="1745485"/>
              <a:ext cx="2295" cy="2485"/>
            </a:xfrm>
            <a:custGeom>
              <a:avLst/>
              <a:gdLst/>
              <a:ahLst/>
              <a:cxnLst/>
              <a:rect l="l" t="t" r="r" b="b"/>
              <a:pathLst>
                <a:path w="169" h="183" extrusionOk="0">
                  <a:moveTo>
                    <a:pt x="168" y="182"/>
                  </a:moveTo>
                  <a:cubicBezTo>
                    <a:pt x="123" y="109"/>
                    <a:pt x="60" y="28"/>
                    <a:pt x="0" y="0"/>
                  </a:cubicBezTo>
                  <a:lnTo>
                    <a:pt x="0" y="0"/>
                  </a:lnTo>
                  <a:cubicBezTo>
                    <a:pt x="60" y="28"/>
                    <a:pt x="123" y="109"/>
                    <a:pt x="168" y="1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1"/>
            <p:cNvSpPr/>
            <p:nvPr/>
          </p:nvSpPr>
          <p:spPr>
            <a:xfrm>
              <a:off x="2377652" y="1750291"/>
              <a:ext cx="204" cy="530"/>
            </a:xfrm>
            <a:custGeom>
              <a:avLst/>
              <a:gdLst/>
              <a:ahLst/>
              <a:cxnLst/>
              <a:rect l="l" t="t" r="r" b="b"/>
              <a:pathLst>
                <a:path w="15" h="39" extrusionOk="0">
                  <a:moveTo>
                    <a:pt x="0" y="0"/>
                  </a:moveTo>
                  <a:cubicBezTo>
                    <a:pt x="4" y="14"/>
                    <a:pt x="11" y="28"/>
                    <a:pt x="14" y="39"/>
                  </a:cubicBezTo>
                  <a:cubicBezTo>
                    <a:pt x="11" y="28"/>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1"/>
            <p:cNvSpPr/>
            <p:nvPr/>
          </p:nvSpPr>
          <p:spPr>
            <a:xfrm>
              <a:off x="2376932" y="1748852"/>
              <a:ext cx="394" cy="774"/>
            </a:xfrm>
            <a:custGeom>
              <a:avLst/>
              <a:gdLst/>
              <a:ahLst/>
              <a:cxnLst/>
              <a:rect l="l" t="t" r="r" b="b"/>
              <a:pathLst>
                <a:path w="29" h="57" extrusionOk="0">
                  <a:moveTo>
                    <a:pt x="1" y="1"/>
                  </a:moveTo>
                  <a:cubicBezTo>
                    <a:pt x="11" y="22"/>
                    <a:pt x="22" y="39"/>
                    <a:pt x="29" y="57"/>
                  </a:cubicBezTo>
                  <a:cubicBezTo>
                    <a:pt x="22" y="39"/>
                    <a:pt x="11" y="2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1"/>
            <p:cNvSpPr/>
            <p:nvPr/>
          </p:nvSpPr>
          <p:spPr>
            <a:xfrm>
              <a:off x="2374135" y="1742063"/>
              <a:ext cx="244" cy="2335"/>
            </a:xfrm>
            <a:custGeom>
              <a:avLst/>
              <a:gdLst/>
              <a:ahLst/>
              <a:cxnLst/>
              <a:rect l="l" t="t" r="r" b="b"/>
              <a:pathLst>
                <a:path w="18" h="172" extrusionOk="0">
                  <a:moveTo>
                    <a:pt x="18" y="0"/>
                  </a:moveTo>
                  <a:cubicBezTo>
                    <a:pt x="14" y="46"/>
                    <a:pt x="4" y="116"/>
                    <a:pt x="0" y="172"/>
                  </a:cubicBezTo>
                  <a:cubicBezTo>
                    <a:pt x="4" y="116"/>
                    <a:pt x="14" y="49"/>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1"/>
            <p:cNvSpPr/>
            <p:nvPr/>
          </p:nvSpPr>
          <p:spPr>
            <a:xfrm>
              <a:off x="2378073" y="1752138"/>
              <a:ext cx="14" cy="109"/>
            </a:xfrm>
            <a:custGeom>
              <a:avLst/>
              <a:gdLst/>
              <a:ahLst/>
              <a:cxnLst/>
              <a:rect l="l" t="t" r="r" b="b"/>
              <a:pathLst>
                <a:path w="1" h="8" extrusionOk="0">
                  <a:moveTo>
                    <a:pt x="1" y="1"/>
                  </a:moveTo>
                  <a:cubicBezTo>
                    <a:pt x="1" y="1"/>
                    <a:pt x="1" y="4"/>
                    <a:pt x="1" y="8"/>
                  </a:cubicBezTo>
                  <a:cubicBezTo>
                    <a:pt x="1" y="4"/>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1"/>
            <p:cNvSpPr/>
            <p:nvPr/>
          </p:nvSpPr>
          <p:spPr>
            <a:xfrm>
              <a:off x="2374135" y="174482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1"/>
            <p:cNvSpPr/>
            <p:nvPr/>
          </p:nvSpPr>
          <p:spPr>
            <a:xfrm>
              <a:off x="2402173" y="1806665"/>
              <a:ext cx="109" cy="190"/>
            </a:xfrm>
            <a:custGeom>
              <a:avLst/>
              <a:gdLst/>
              <a:ahLst/>
              <a:cxnLst/>
              <a:rect l="l" t="t" r="r" b="b"/>
              <a:pathLst>
                <a:path w="8" h="14" extrusionOk="0">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1"/>
            <p:cNvSpPr/>
            <p:nvPr/>
          </p:nvSpPr>
          <p:spPr>
            <a:xfrm>
              <a:off x="2402458" y="1807181"/>
              <a:ext cx="163" cy="204"/>
            </a:xfrm>
            <a:custGeom>
              <a:avLst/>
              <a:gdLst/>
              <a:ahLst/>
              <a:cxnLst/>
              <a:rect l="l" t="t" r="r" b="b"/>
              <a:pathLst>
                <a:path w="12" h="15" extrusionOk="0">
                  <a:moveTo>
                    <a:pt x="1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1"/>
            <p:cNvSpPr/>
            <p:nvPr/>
          </p:nvSpPr>
          <p:spPr>
            <a:xfrm>
              <a:off x="2403218" y="1808186"/>
              <a:ext cx="109" cy="149"/>
            </a:xfrm>
            <a:custGeom>
              <a:avLst/>
              <a:gdLst/>
              <a:ahLst/>
              <a:cxnLst/>
              <a:rect l="l" t="t" r="r" b="b"/>
              <a:pathLst>
                <a:path w="8" h="11" extrusionOk="0">
                  <a:moveTo>
                    <a:pt x="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1"/>
            <p:cNvSpPr/>
            <p:nvPr/>
          </p:nvSpPr>
          <p:spPr>
            <a:xfrm>
              <a:off x="2403504" y="1808566"/>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1"/>
            <p:cNvSpPr/>
            <p:nvPr/>
          </p:nvSpPr>
          <p:spPr>
            <a:xfrm>
              <a:off x="2402132" y="1806421"/>
              <a:ext cx="14" cy="149"/>
            </a:xfrm>
            <a:custGeom>
              <a:avLst/>
              <a:gdLst/>
              <a:ahLst/>
              <a:cxnLst/>
              <a:rect l="l" t="t" r="r" b="b"/>
              <a:pathLst>
                <a:path w="1" h="11" extrusionOk="0">
                  <a:moveTo>
                    <a:pt x="0" y="11"/>
                  </a:moveTo>
                  <a:cubicBezTo>
                    <a:pt x="0" y="7"/>
                    <a:pt x="0" y="4"/>
                    <a:pt x="0" y="0"/>
                  </a:cubicBez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1"/>
            <p:cNvSpPr/>
            <p:nvPr/>
          </p:nvSpPr>
          <p:spPr>
            <a:xfrm>
              <a:off x="2403789" y="1808892"/>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1"/>
            <p:cNvSpPr/>
            <p:nvPr/>
          </p:nvSpPr>
          <p:spPr>
            <a:xfrm>
              <a:off x="2402078" y="1806136"/>
              <a:ext cx="14" cy="204"/>
            </a:xfrm>
            <a:custGeom>
              <a:avLst/>
              <a:gdLst/>
              <a:ahLst/>
              <a:cxnLst/>
              <a:rect l="l" t="t" r="r" b="b"/>
              <a:pathLst>
                <a:path w="1" h="15" extrusionOk="0">
                  <a:moveTo>
                    <a:pt x="1" y="14"/>
                  </a:moveTo>
                  <a:cubicBezTo>
                    <a:pt x="1" y="11"/>
                    <a:pt x="1" y="4"/>
                    <a:pt x="1" y="0"/>
                  </a:cubicBezTo>
                  <a:cubicBezTo>
                    <a:pt x="1" y="4"/>
                    <a:pt x="1" y="11"/>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1"/>
            <p:cNvSpPr/>
            <p:nvPr/>
          </p:nvSpPr>
          <p:spPr>
            <a:xfrm>
              <a:off x="2404508" y="180965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1"/>
            <p:cNvSpPr/>
            <p:nvPr/>
          </p:nvSpPr>
          <p:spPr>
            <a:xfrm>
              <a:off x="2402703" y="1807520"/>
              <a:ext cx="109" cy="149"/>
            </a:xfrm>
            <a:custGeom>
              <a:avLst/>
              <a:gdLst/>
              <a:ahLst/>
              <a:cxnLst/>
              <a:rect l="l" t="t" r="r" b="b"/>
              <a:pathLst>
                <a:path w="8" h="11" extrusionOk="0">
                  <a:moveTo>
                    <a:pt x="7"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1"/>
            <p:cNvSpPr/>
            <p:nvPr/>
          </p:nvSpPr>
          <p:spPr>
            <a:xfrm>
              <a:off x="2402933" y="1807901"/>
              <a:ext cx="109" cy="149"/>
            </a:xfrm>
            <a:custGeom>
              <a:avLst/>
              <a:gdLst/>
              <a:ahLst/>
              <a:cxnLst/>
              <a:rect l="l" t="t" r="r" b="b"/>
              <a:pathLst>
                <a:path w="8" h="11" extrusionOk="0">
                  <a:moveTo>
                    <a:pt x="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1"/>
            <p:cNvSpPr/>
            <p:nvPr/>
          </p:nvSpPr>
          <p:spPr>
            <a:xfrm>
              <a:off x="2404128" y="1809272"/>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1"/>
            <p:cNvSpPr/>
            <p:nvPr/>
          </p:nvSpPr>
          <p:spPr>
            <a:xfrm>
              <a:off x="2378697" y="1753468"/>
              <a:ext cx="204" cy="299"/>
            </a:xfrm>
            <a:custGeom>
              <a:avLst/>
              <a:gdLst/>
              <a:ahLst/>
              <a:cxnLst/>
              <a:rect l="l" t="t" r="r" b="b"/>
              <a:pathLst>
                <a:path w="15" h="22" extrusionOk="0">
                  <a:moveTo>
                    <a:pt x="14"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1"/>
            <p:cNvSpPr/>
            <p:nvPr/>
          </p:nvSpPr>
          <p:spPr>
            <a:xfrm>
              <a:off x="2388487" y="1786652"/>
              <a:ext cx="6476" cy="3910"/>
            </a:xfrm>
            <a:custGeom>
              <a:avLst/>
              <a:gdLst/>
              <a:ahLst/>
              <a:cxnLst/>
              <a:rect l="l" t="t" r="r" b="b"/>
              <a:pathLst>
                <a:path w="477" h="288" extrusionOk="0">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1"/>
            <p:cNvSpPr/>
            <p:nvPr/>
          </p:nvSpPr>
          <p:spPr>
            <a:xfrm>
              <a:off x="2378032" y="175223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1"/>
            <p:cNvSpPr/>
            <p:nvPr/>
          </p:nvSpPr>
          <p:spPr>
            <a:xfrm>
              <a:off x="2402268" y="1806896"/>
              <a:ext cx="109" cy="204"/>
            </a:xfrm>
            <a:custGeom>
              <a:avLst/>
              <a:gdLst/>
              <a:ahLst/>
              <a:cxnLst/>
              <a:rect l="l" t="t" r="r" b="b"/>
              <a:pathLst>
                <a:path w="8" h="15" extrusionOk="0">
                  <a:moveTo>
                    <a:pt x="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1"/>
            <p:cNvSpPr/>
            <p:nvPr/>
          </p:nvSpPr>
          <p:spPr>
            <a:xfrm>
              <a:off x="2449043" y="1751187"/>
              <a:ext cx="299" cy="68"/>
            </a:xfrm>
            <a:custGeom>
              <a:avLst/>
              <a:gdLst/>
              <a:ahLst/>
              <a:cxnLst/>
              <a:rect l="l" t="t" r="r" b="b"/>
              <a:pathLst>
                <a:path w="22" h="5" extrusionOk="0">
                  <a:moveTo>
                    <a:pt x="2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1"/>
            <p:cNvSpPr/>
            <p:nvPr/>
          </p:nvSpPr>
          <p:spPr>
            <a:xfrm>
              <a:off x="2452559" y="1750088"/>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1"/>
            <p:cNvSpPr/>
            <p:nvPr/>
          </p:nvSpPr>
          <p:spPr>
            <a:xfrm>
              <a:off x="2448418" y="1751242"/>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1"/>
            <p:cNvSpPr/>
            <p:nvPr/>
          </p:nvSpPr>
          <p:spPr>
            <a:xfrm>
              <a:off x="2451419" y="1750712"/>
              <a:ext cx="149" cy="54"/>
            </a:xfrm>
            <a:custGeom>
              <a:avLst/>
              <a:gdLst/>
              <a:ahLst/>
              <a:cxnLst/>
              <a:rect l="l" t="t" r="r" b="b"/>
              <a:pathLst>
                <a:path w="11" h="4"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1"/>
            <p:cNvSpPr/>
            <p:nvPr/>
          </p:nvSpPr>
          <p:spPr>
            <a:xfrm>
              <a:off x="2451038" y="1750807"/>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1"/>
            <p:cNvSpPr/>
            <p:nvPr/>
          </p:nvSpPr>
          <p:spPr>
            <a:xfrm>
              <a:off x="2452179" y="1750332"/>
              <a:ext cx="109" cy="54"/>
            </a:xfrm>
            <a:custGeom>
              <a:avLst/>
              <a:gdLst/>
              <a:ahLst/>
              <a:cxnLst/>
              <a:rect l="l" t="t" r="r" b="b"/>
              <a:pathLst>
                <a:path w="8" h="4"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1"/>
            <p:cNvSpPr/>
            <p:nvPr/>
          </p:nvSpPr>
          <p:spPr>
            <a:xfrm>
              <a:off x="2447658" y="1751282"/>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1"/>
            <p:cNvSpPr/>
            <p:nvPr/>
          </p:nvSpPr>
          <p:spPr>
            <a:xfrm>
              <a:off x="2446857" y="175133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1"/>
            <p:cNvSpPr/>
            <p:nvPr/>
          </p:nvSpPr>
          <p:spPr>
            <a:xfrm>
              <a:off x="2500610" y="1758560"/>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1"/>
            <p:cNvSpPr/>
            <p:nvPr/>
          </p:nvSpPr>
          <p:spPr>
            <a:xfrm>
              <a:off x="2500610" y="1758886"/>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1"/>
            <p:cNvSpPr/>
            <p:nvPr/>
          </p:nvSpPr>
          <p:spPr>
            <a:xfrm>
              <a:off x="2450658" y="1750902"/>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1"/>
            <p:cNvSpPr/>
            <p:nvPr/>
          </p:nvSpPr>
          <p:spPr>
            <a:xfrm>
              <a:off x="2451989" y="1750481"/>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1"/>
            <p:cNvSpPr/>
            <p:nvPr/>
          </p:nvSpPr>
          <p:spPr>
            <a:xfrm>
              <a:off x="2449654" y="1751092"/>
              <a:ext cx="258" cy="68"/>
            </a:xfrm>
            <a:custGeom>
              <a:avLst/>
              <a:gdLst/>
              <a:ahLst/>
              <a:cxnLst/>
              <a:rect l="l" t="t" r="r" b="b"/>
              <a:pathLst>
                <a:path w="19" h="5" extrusionOk="0">
                  <a:moveTo>
                    <a:pt x="1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1"/>
            <p:cNvSpPr/>
            <p:nvPr/>
          </p:nvSpPr>
          <p:spPr>
            <a:xfrm>
              <a:off x="2500664" y="1759266"/>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1"/>
            <p:cNvSpPr/>
            <p:nvPr/>
          </p:nvSpPr>
          <p:spPr>
            <a:xfrm>
              <a:off x="2500800" y="1760787"/>
              <a:ext cx="14" cy="299"/>
            </a:xfrm>
            <a:custGeom>
              <a:avLst/>
              <a:gdLst/>
              <a:ahLst/>
              <a:cxnLst/>
              <a:rect l="l" t="t" r="r" b="b"/>
              <a:pathLst>
                <a:path w="1" h="22" extrusionOk="0">
                  <a:moveTo>
                    <a:pt x="1"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1"/>
            <p:cNvSpPr/>
            <p:nvPr/>
          </p:nvSpPr>
          <p:spPr>
            <a:xfrm>
              <a:off x="2500664" y="1759741"/>
              <a:ext cx="54" cy="258"/>
            </a:xfrm>
            <a:custGeom>
              <a:avLst/>
              <a:gdLst/>
              <a:ahLst/>
              <a:cxnLst/>
              <a:rect l="l" t="t" r="r" b="b"/>
              <a:pathLst>
                <a:path w="4" h="19" extrusionOk="0">
                  <a:moveTo>
                    <a:pt x="4" y="1"/>
                  </a:moveTo>
                  <a:cubicBezTo>
                    <a:pt x="0" y="4"/>
                    <a:pt x="4"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1"/>
            <p:cNvSpPr/>
            <p:nvPr/>
          </p:nvSpPr>
          <p:spPr>
            <a:xfrm>
              <a:off x="2500759" y="1760216"/>
              <a:ext cx="14" cy="353"/>
            </a:xfrm>
            <a:custGeom>
              <a:avLst/>
              <a:gdLst/>
              <a:ahLst/>
              <a:cxnLst/>
              <a:rect l="l" t="t" r="r" b="b"/>
              <a:pathLst>
                <a:path w="1" h="26" extrusionOk="0">
                  <a:moveTo>
                    <a:pt x="0"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71"/>
            <p:cNvSpPr/>
            <p:nvPr/>
          </p:nvSpPr>
          <p:spPr>
            <a:xfrm>
              <a:off x="2451704" y="1750576"/>
              <a:ext cx="149" cy="95"/>
            </a:xfrm>
            <a:custGeom>
              <a:avLst/>
              <a:gdLst/>
              <a:ahLst/>
              <a:cxnLst/>
              <a:rect l="l" t="t" r="r" b="b"/>
              <a:pathLst>
                <a:path w="11" h="7"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1"/>
            <p:cNvSpPr/>
            <p:nvPr/>
          </p:nvSpPr>
          <p:spPr>
            <a:xfrm>
              <a:off x="2450183" y="1750997"/>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1"/>
            <p:cNvSpPr/>
            <p:nvPr/>
          </p:nvSpPr>
          <p:spPr>
            <a:xfrm>
              <a:off x="2452695" y="1749952"/>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71"/>
            <p:cNvSpPr/>
            <p:nvPr/>
          </p:nvSpPr>
          <p:spPr>
            <a:xfrm>
              <a:off x="2501044" y="1763312"/>
              <a:ext cx="54" cy="339"/>
            </a:xfrm>
            <a:custGeom>
              <a:avLst/>
              <a:gdLst/>
              <a:ahLst/>
              <a:cxnLst/>
              <a:rect l="l" t="t" r="r" b="b"/>
              <a:pathLst>
                <a:path w="4" h="25" extrusionOk="0">
                  <a:moveTo>
                    <a:pt x="4"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1"/>
            <p:cNvSpPr/>
            <p:nvPr/>
          </p:nvSpPr>
          <p:spPr>
            <a:xfrm>
              <a:off x="2501275" y="1764683"/>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1"/>
            <p:cNvSpPr/>
            <p:nvPr/>
          </p:nvSpPr>
          <p:spPr>
            <a:xfrm>
              <a:off x="2501180" y="1763977"/>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1"/>
            <p:cNvSpPr/>
            <p:nvPr/>
          </p:nvSpPr>
          <p:spPr>
            <a:xfrm>
              <a:off x="2452369" y="1750237"/>
              <a:ext cx="109" cy="54"/>
            </a:xfrm>
            <a:custGeom>
              <a:avLst/>
              <a:gdLst/>
              <a:ahLst/>
              <a:cxnLst/>
              <a:rect l="l" t="t" r="r" b="b"/>
              <a:pathLst>
                <a:path w="8" h="4"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1"/>
            <p:cNvSpPr/>
            <p:nvPr/>
          </p:nvSpPr>
          <p:spPr>
            <a:xfrm>
              <a:off x="2501425" y="1765403"/>
              <a:ext cx="54" cy="244"/>
            </a:xfrm>
            <a:custGeom>
              <a:avLst/>
              <a:gdLst/>
              <a:ahLst/>
              <a:cxnLst/>
              <a:rect l="l" t="t" r="r" b="b"/>
              <a:pathLst>
                <a:path w="4" h="18" extrusionOk="0">
                  <a:moveTo>
                    <a:pt x="4"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1"/>
            <p:cNvSpPr/>
            <p:nvPr/>
          </p:nvSpPr>
          <p:spPr>
            <a:xfrm>
              <a:off x="2500800" y="1761357"/>
              <a:ext cx="68" cy="353"/>
            </a:xfrm>
            <a:custGeom>
              <a:avLst/>
              <a:gdLst/>
              <a:ahLst/>
              <a:cxnLst/>
              <a:rect l="l" t="t" r="r" b="b"/>
              <a:pathLst>
                <a:path w="5" h="26" extrusionOk="0">
                  <a:moveTo>
                    <a:pt x="4"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1"/>
            <p:cNvSpPr/>
            <p:nvPr/>
          </p:nvSpPr>
          <p:spPr>
            <a:xfrm>
              <a:off x="2500895" y="1761982"/>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1"/>
            <p:cNvSpPr/>
            <p:nvPr/>
          </p:nvSpPr>
          <p:spPr>
            <a:xfrm>
              <a:off x="2500949" y="1762647"/>
              <a:ext cx="54" cy="339"/>
            </a:xfrm>
            <a:custGeom>
              <a:avLst/>
              <a:gdLst/>
              <a:ahLst/>
              <a:cxnLst/>
              <a:rect l="l" t="t" r="r" b="b"/>
              <a:pathLst>
                <a:path w="4" h="25" extrusionOk="0">
                  <a:moveTo>
                    <a:pt x="4"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1"/>
            <p:cNvSpPr/>
            <p:nvPr/>
          </p:nvSpPr>
          <p:spPr>
            <a:xfrm>
              <a:off x="2501615" y="1766258"/>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1"/>
            <p:cNvSpPr/>
            <p:nvPr/>
          </p:nvSpPr>
          <p:spPr>
            <a:xfrm>
              <a:off x="2391759" y="1582202"/>
              <a:ext cx="300144" cy="138721"/>
            </a:xfrm>
            <a:custGeom>
              <a:avLst/>
              <a:gdLst/>
              <a:ahLst/>
              <a:cxnLst/>
              <a:rect l="l" t="t" r="r" b="b"/>
              <a:pathLst>
                <a:path w="22106" h="10217" extrusionOk="0">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1"/>
            <p:cNvSpPr/>
            <p:nvPr/>
          </p:nvSpPr>
          <p:spPr>
            <a:xfrm>
              <a:off x="2571159" y="1710115"/>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1"/>
            <p:cNvSpPr/>
            <p:nvPr/>
          </p:nvSpPr>
          <p:spPr>
            <a:xfrm>
              <a:off x="2571960" y="1708839"/>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1"/>
            <p:cNvSpPr/>
            <p:nvPr/>
          </p:nvSpPr>
          <p:spPr>
            <a:xfrm>
              <a:off x="2572340" y="170850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1"/>
            <p:cNvSpPr/>
            <p:nvPr/>
          </p:nvSpPr>
          <p:spPr>
            <a:xfrm>
              <a:off x="2572245" y="1708595"/>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1"/>
            <p:cNvSpPr/>
            <p:nvPr/>
          </p:nvSpPr>
          <p:spPr>
            <a:xfrm>
              <a:off x="2571539" y="1709505"/>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1"/>
            <p:cNvSpPr/>
            <p:nvPr/>
          </p:nvSpPr>
          <p:spPr>
            <a:xfrm>
              <a:off x="2571729" y="1709219"/>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1"/>
            <p:cNvSpPr/>
            <p:nvPr/>
          </p:nvSpPr>
          <p:spPr>
            <a:xfrm>
              <a:off x="2571349" y="170979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1"/>
            <p:cNvSpPr/>
            <p:nvPr/>
          </p:nvSpPr>
          <p:spPr>
            <a:xfrm>
              <a:off x="2572109" y="1708690"/>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1"/>
            <p:cNvSpPr/>
            <p:nvPr/>
          </p:nvSpPr>
          <p:spPr>
            <a:xfrm>
              <a:off x="2570968" y="171055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1"/>
            <p:cNvSpPr/>
            <p:nvPr/>
          </p:nvSpPr>
          <p:spPr>
            <a:xfrm>
              <a:off x="2641218" y="17061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1"/>
            <p:cNvSpPr/>
            <p:nvPr/>
          </p:nvSpPr>
          <p:spPr>
            <a:xfrm>
              <a:off x="2572584" y="170836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1"/>
            <p:cNvSpPr/>
            <p:nvPr/>
          </p:nvSpPr>
          <p:spPr>
            <a:xfrm>
              <a:off x="2641829" y="1706178"/>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1"/>
            <p:cNvSpPr/>
            <p:nvPr/>
          </p:nvSpPr>
          <p:spPr>
            <a:xfrm>
              <a:off x="2571824" y="1709029"/>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1"/>
            <p:cNvSpPr/>
            <p:nvPr/>
          </p:nvSpPr>
          <p:spPr>
            <a:xfrm>
              <a:off x="2642305" y="1706219"/>
              <a:ext cx="258" cy="68"/>
            </a:xfrm>
            <a:custGeom>
              <a:avLst/>
              <a:gdLst/>
              <a:ahLst/>
              <a:cxnLst/>
              <a:rect l="l" t="t" r="r" b="b"/>
              <a:pathLst>
                <a:path w="19" h="5" extrusionOk="0">
                  <a:moveTo>
                    <a:pt x="1"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1"/>
            <p:cNvSpPr/>
            <p:nvPr/>
          </p:nvSpPr>
          <p:spPr>
            <a:xfrm>
              <a:off x="2642780" y="1706273"/>
              <a:ext cx="353" cy="149"/>
            </a:xfrm>
            <a:custGeom>
              <a:avLst/>
              <a:gdLst/>
              <a:ahLst/>
              <a:cxnLst/>
              <a:rect l="l" t="t" r="r" b="b"/>
              <a:pathLst>
                <a:path w="26" h="11" extrusionOk="0">
                  <a:moveTo>
                    <a:pt x="1" y="0"/>
                  </a:moveTo>
                  <a:cubicBezTo>
                    <a:pt x="8" y="4"/>
                    <a:pt x="18" y="7"/>
                    <a:pt x="25" y="11"/>
                  </a:cubicBezTo>
                  <a:cubicBezTo>
                    <a:pt x="18" y="7"/>
                    <a:pt x="8"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1"/>
            <p:cNvSpPr/>
            <p:nvPr/>
          </p:nvSpPr>
          <p:spPr>
            <a:xfrm>
              <a:off x="2634756" y="1702852"/>
              <a:ext cx="4005" cy="2200"/>
            </a:xfrm>
            <a:custGeom>
              <a:avLst/>
              <a:gdLst/>
              <a:ahLst/>
              <a:cxnLst/>
              <a:rect l="l" t="t" r="r" b="b"/>
              <a:pathLst>
                <a:path w="295" h="162" extrusionOk="0">
                  <a:moveTo>
                    <a:pt x="0" y="0"/>
                  </a:moveTo>
                  <a:cubicBezTo>
                    <a:pt x="91" y="0"/>
                    <a:pt x="175" y="28"/>
                    <a:pt x="294" y="161"/>
                  </a:cubicBezTo>
                  <a:cubicBezTo>
                    <a:pt x="175" y="28"/>
                    <a:pt x="95"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1"/>
            <p:cNvSpPr/>
            <p:nvPr/>
          </p:nvSpPr>
          <p:spPr>
            <a:xfrm>
              <a:off x="2572489" y="1708459"/>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1"/>
            <p:cNvSpPr/>
            <p:nvPr/>
          </p:nvSpPr>
          <p:spPr>
            <a:xfrm>
              <a:off x="2506177" y="1694053"/>
              <a:ext cx="244" cy="299"/>
            </a:xfrm>
            <a:custGeom>
              <a:avLst/>
              <a:gdLst/>
              <a:ahLst/>
              <a:cxnLst/>
              <a:rect l="l" t="t" r="r" b="b"/>
              <a:pathLst>
                <a:path w="18" h="22" extrusionOk="0">
                  <a:moveTo>
                    <a:pt x="0" y="1"/>
                  </a:moveTo>
                  <a:lnTo>
                    <a:pt x="18"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1"/>
            <p:cNvSpPr/>
            <p:nvPr/>
          </p:nvSpPr>
          <p:spPr>
            <a:xfrm>
              <a:off x="2504602" y="1692152"/>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1"/>
            <p:cNvSpPr/>
            <p:nvPr/>
          </p:nvSpPr>
          <p:spPr>
            <a:xfrm>
              <a:off x="2505172" y="1692818"/>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1"/>
            <p:cNvSpPr/>
            <p:nvPr/>
          </p:nvSpPr>
          <p:spPr>
            <a:xfrm>
              <a:off x="2503325" y="1690768"/>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1"/>
            <p:cNvSpPr/>
            <p:nvPr/>
          </p:nvSpPr>
          <p:spPr>
            <a:xfrm>
              <a:off x="2568497" y="1712166"/>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1"/>
            <p:cNvSpPr/>
            <p:nvPr/>
          </p:nvSpPr>
          <p:spPr>
            <a:xfrm>
              <a:off x="2567778" y="171235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1"/>
            <p:cNvSpPr/>
            <p:nvPr/>
          </p:nvSpPr>
          <p:spPr>
            <a:xfrm>
              <a:off x="2461873" y="1676280"/>
              <a:ext cx="19022" cy="5051"/>
            </a:xfrm>
            <a:custGeom>
              <a:avLst/>
              <a:gdLst/>
              <a:ahLst/>
              <a:cxnLst/>
              <a:rect l="l" t="t" r="r" b="b"/>
              <a:pathLst>
                <a:path w="1401" h="372" extrusionOk="0">
                  <a:moveTo>
                    <a:pt x="1401" y="0"/>
                  </a:moveTo>
                  <a:lnTo>
                    <a:pt x="1" y="37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1"/>
            <p:cNvSpPr/>
            <p:nvPr/>
          </p:nvSpPr>
          <p:spPr>
            <a:xfrm>
              <a:off x="2516061" y="1694583"/>
              <a:ext cx="394" cy="95"/>
            </a:xfrm>
            <a:custGeom>
              <a:avLst/>
              <a:gdLst/>
              <a:ahLst/>
              <a:cxnLst/>
              <a:rect l="l" t="t" r="r" b="b"/>
              <a:pathLst>
                <a:path w="29" h="7" extrusionOk="0">
                  <a:moveTo>
                    <a:pt x="1" y="0"/>
                  </a:moveTo>
                  <a:cubicBezTo>
                    <a:pt x="11" y="0"/>
                    <a:pt x="18" y="4"/>
                    <a:pt x="29" y="7"/>
                  </a:cubicBezTo>
                  <a:cubicBezTo>
                    <a:pt x="18" y="4"/>
                    <a:pt x="1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1"/>
            <p:cNvSpPr/>
            <p:nvPr/>
          </p:nvSpPr>
          <p:spPr>
            <a:xfrm>
              <a:off x="2515260" y="169452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1"/>
            <p:cNvSpPr/>
            <p:nvPr/>
          </p:nvSpPr>
          <p:spPr>
            <a:xfrm>
              <a:off x="2514690" y="1694624"/>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1"/>
            <p:cNvSpPr/>
            <p:nvPr/>
          </p:nvSpPr>
          <p:spPr>
            <a:xfrm>
              <a:off x="2514119" y="1694678"/>
              <a:ext cx="149" cy="0"/>
            </a:xfrm>
            <a:custGeom>
              <a:avLst/>
              <a:gdLst/>
              <a:ahLst/>
              <a:cxnLst/>
              <a:rect l="l" t="t" r="r" b="b"/>
              <a:pathLst>
                <a:path w="1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1"/>
            <p:cNvSpPr/>
            <p:nvPr/>
          </p:nvSpPr>
          <p:spPr>
            <a:xfrm>
              <a:off x="2499374" y="1686830"/>
              <a:ext cx="299" cy="299"/>
            </a:xfrm>
            <a:custGeom>
              <a:avLst/>
              <a:gdLst/>
              <a:ahLst/>
              <a:cxnLst/>
              <a:rect l="l" t="t" r="r" b="b"/>
              <a:pathLst>
                <a:path w="22" h="22" extrusionOk="0">
                  <a:moveTo>
                    <a:pt x="1" y="0"/>
                  </a:moveTo>
                  <a:lnTo>
                    <a:pt x="22"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1"/>
            <p:cNvSpPr/>
            <p:nvPr/>
          </p:nvSpPr>
          <p:spPr>
            <a:xfrm>
              <a:off x="2505742" y="1693483"/>
              <a:ext cx="258" cy="299"/>
            </a:xfrm>
            <a:custGeom>
              <a:avLst/>
              <a:gdLst/>
              <a:ahLst/>
              <a:cxnLst/>
              <a:rect l="l" t="t" r="r" b="b"/>
              <a:pathLst>
                <a:path w="19" h="22" extrusionOk="0">
                  <a:moveTo>
                    <a:pt x="1"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1"/>
            <p:cNvSpPr/>
            <p:nvPr/>
          </p:nvSpPr>
          <p:spPr>
            <a:xfrm>
              <a:off x="2498804" y="1686301"/>
              <a:ext cx="258" cy="258"/>
            </a:xfrm>
            <a:custGeom>
              <a:avLst/>
              <a:gdLst/>
              <a:ahLst/>
              <a:cxnLst/>
              <a:rect l="l" t="t" r="r" b="b"/>
              <a:pathLst>
                <a:path w="19" h="19" extrusionOk="0">
                  <a:moveTo>
                    <a:pt x="1" y="1"/>
                  </a:moveTo>
                  <a:lnTo>
                    <a:pt x="1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1"/>
            <p:cNvSpPr/>
            <p:nvPr/>
          </p:nvSpPr>
          <p:spPr>
            <a:xfrm>
              <a:off x="2507168" y="1695574"/>
              <a:ext cx="109" cy="163"/>
            </a:xfrm>
            <a:custGeom>
              <a:avLst/>
              <a:gdLst/>
              <a:ahLst/>
              <a:cxnLst/>
              <a:rect l="l" t="t" r="r" b="b"/>
              <a:pathLst>
                <a:path w="8" h="12" extrusionOk="0">
                  <a:moveTo>
                    <a:pt x="1" y="1"/>
                  </a:moveTo>
                  <a:cubicBezTo>
                    <a:pt x="1" y="4"/>
                    <a:pt x="4" y="8"/>
                    <a:pt x="8" y="11"/>
                  </a:cubicBezTo>
                  <a:cubicBezTo>
                    <a:pt x="8" y="8"/>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1"/>
            <p:cNvSpPr/>
            <p:nvPr/>
          </p:nvSpPr>
          <p:spPr>
            <a:xfrm>
              <a:off x="2501329" y="1688677"/>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1"/>
            <p:cNvSpPr/>
            <p:nvPr/>
          </p:nvSpPr>
          <p:spPr>
            <a:xfrm>
              <a:off x="2557133" y="1719389"/>
              <a:ext cx="910" cy="1249"/>
            </a:xfrm>
            <a:custGeom>
              <a:avLst/>
              <a:gdLst/>
              <a:ahLst/>
              <a:cxnLst/>
              <a:rect l="l" t="t" r="r" b="b"/>
              <a:pathLst>
                <a:path w="67" h="92" extrusionOk="0">
                  <a:moveTo>
                    <a:pt x="67" y="0"/>
                  </a:moveTo>
                  <a:cubicBezTo>
                    <a:pt x="56" y="39"/>
                    <a:pt x="32" y="70"/>
                    <a:pt x="0" y="91"/>
                  </a:cubicBezTo>
                  <a:cubicBezTo>
                    <a:pt x="32" y="70"/>
                    <a:pt x="56" y="39"/>
                    <a:pt x="6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1"/>
            <p:cNvSpPr/>
            <p:nvPr/>
          </p:nvSpPr>
          <p:spPr>
            <a:xfrm>
              <a:off x="2501995" y="1689342"/>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1"/>
            <p:cNvSpPr/>
            <p:nvPr/>
          </p:nvSpPr>
          <p:spPr>
            <a:xfrm>
              <a:off x="2500664" y="1688011"/>
              <a:ext cx="299" cy="299"/>
            </a:xfrm>
            <a:custGeom>
              <a:avLst/>
              <a:gdLst/>
              <a:ahLst/>
              <a:cxnLst/>
              <a:rect l="l" t="t" r="r" b="b"/>
              <a:pathLst>
                <a:path w="22" h="22" extrusionOk="0">
                  <a:moveTo>
                    <a:pt x="0" y="1"/>
                  </a:moveTo>
                  <a:lnTo>
                    <a:pt x="2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1"/>
            <p:cNvSpPr/>
            <p:nvPr/>
          </p:nvSpPr>
          <p:spPr>
            <a:xfrm>
              <a:off x="2506937" y="1695153"/>
              <a:ext cx="149" cy="204"/>
            </a:xfrm>
            <a:custGeom>
              <a:avLst/>
              <a:gdLst/>
              <a:ahLst/>
              <a:cxnLst/>
              <a:rect l="l" t="t" r="r" b="b"/>
              <a:pathLst>
                <a:path w="11" h="15" extrusionOk="0">
                  <a:moveTo>
                    <a:pt x="0" y="0"/>
                  </a:moveTo>
                  <a:lnTo>
                    <a:pt x="1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1"/>
            <p:cNvSpPr/>
            <p:nvPr/>
          </p:nvSpPr>
          <p:spPr>
            <a:xfrm>
              <a:off x="2503991" y="1691487"/>
              <a:ext cx="299" cy="339"/>
            </a:xfrm>
            <a:custGeom>
              <a:avLst/>
              <a:gdLst/>
              <a:ahLst/>
              <a:cxnLst/>
              <a:rect l="l" t="t" r="r" b="b"/>
              <a:pathLst>
                <a:path w="22" h="25" extrusionOk="0">
                  <a:moveTo>
                    <a:pt x="0" y="0"/>
                  </a:moveTo>
                  <a:lnTo>
                    <a:pt x="2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1"/>
            <p:cNvSpPr/>
            <p:nvPr/>
          </p:nvSpPr>
          <p:spPr>
            <a:xfrm>
              <a:off x="2506598" y="1694624"/>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1"/>
            <p:cNvSpPr/>
            <p:nvPr/>
          </p:nvSpPr>
          <p:spPr>
            <a:xfrm>
              <a:off x="2515640" y="1694529"/>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1"/>
            <p:cNvSpPr/>
            <p:nvPr/>
          </p:nvSpPr>
          <p:spPr>
            <a:xfrm>
              <a:off x="2568973" y="1712111"/>
              <a:ext cx="1344" cy="109"/>
            </a:xfrm>
            <a:custGeom>
              <a:avLst/>
              <a:gdLst/>
              <a:ahLst/>
              <a:cxnLst/>
              <a:rect l="l" t="t" r="r" b="b"/>
              <a:pathLst>
                <a:path w="99" h="8" extrusionOk="0">
                  <a:moveTo>
                    <a:pt x="98" y="8"/>
                  </a:moveTo>
                  <a:lnTo>
                    <a:pt x="98" y="8"/>
                  </a:lnTo>
                  <a:cubicBezTo>
                    <a:pt x="67" y="1"/>
                    <a:pt x="35" y="1"/>
                    <a:pt x="0" y="4"/>
                  </a:cubicBezTo>
                  <a:cubicBezTo>
                    <a:pt x="35" y="1"/>
                    <a:pt x="67" y="1"/>
                    <a:pt x="98"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1"/>
            <p:cNvSpPr/>
            <p:nvPr/>
          </p:nvSpPr>
          <p:spPr>
            <a:xfrm>
              <a:off x="2512640" y="1694909"/>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1"/>
            <p:cNvSpPr/>
            <p:nvPr/>
          </p:nvSpPr>
          <p:spPr>
            <a:xfrm>
              <a:off x="2499999" y="1687400"/>
              <a:ext cx="299" cy="299"/>
            </a:xfrm>
            <a:custGeom>
              <a:avLst/>
              <a:gdLst/>
              <a:ahLst/>
              <a:cxnLst/>
              <a:rect l="l" t="t" r="r" b="b"/>
              <a:pathLst>
                <a:path w="22" h="22" extrusionOk="0">
                  <a:moveTo>
                    <a:pt x="0" y="0"/>
                  </a:moveTo>
                  <a:lnTo>
                    <a:pt x="2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1"/>
            <p:cNvSpPr/>
            <p:nvPr/>
          </p:nvSpPr>
          <p:spPr>
            <a:xfrm>
              <a:off x="2513400" y="169477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1"/>
            <p:cNvSpPr/>
            <p:nvPr/>
          </p:nvSpPr>
          <p:spPr>
            <a:xfrm>
              <a:off x="2566963" y="1712546"/>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1"/>
            <p:cNvSpPr/>
            <p:nvPr/>
          </p:nvSpPr>
          <p:spPr>
            <a:xfrm>
              <a:off x="2502660" y="1690062"/>
              <a:ext cx="339" cy="339"/>
            </a:xfrm>
            <a:custGeom>
              <a:avLst/>
              <a:gdLst/>
              <a:ahLst/>
              <a:cxnLst/>
              <a:rect l="l" t="t" r="r" b="b"/>
              <a:pathLst>
                <a:path w="25" h="25" extrusionOk="0">
                  <a:moveTo>
                    <a:pt x="0" y="0"/>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1"/>
            <p:cNvSpPr/>
            <p:nvPr/>
          </p:nvSpPr>
          <p:spPr>
            <a:xfrm>
              <a:off x="2690844" y="1643097"/>
              <a:ext cx="339" cy="489"/>
            </a:xfrm>
            <a:custGeom>
              <a:avLst/>
              <a:gdLst/>
              <a:ahLst/>
              <a:cxnLst/>
              <a:rect l="l" t="t" r="r" b="b"/>
              <a:pathLst>
                <a:path w="25" h="36" extrusionOk="0">
                  <a:moveTo>
                    <a:pt x="25" y="1"/>
                  </a:moveTo>
                  <a:lnTo>
                    <a:pt x="0" y="3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1"/>
            <p:cNvSpPr/>
            <p:nvPr/>
          </p:nvSpPr>
          <p:spPr>
            <a:xfrm>
              <a:off x="2691319" y="1642622"/>
              <a:ext cx="244" cy="353"/>
            </a:xfrm>
            <a:custGeom>
              <a:avLst/>
              <a:gdLst/>
              <a:ahLst/>
              <a:cxnLst/>
              <a:rect l="l" t="t" r="r" b="b"/>
              <a:pathLst>
                <a:path w="18" h="26" extrusionOk="0">
                  <a:moveTo>
                    <a:pt x="18"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1"/>
            <p:cNvSpPr/>
            <p:nvPr/>
          </p:nvSpPr>
          <p:spPr>
            <a:xfrm>
              <a:off x="2691645" y="1642147"/>
              <a:ext cx="204" cy="353"/>
            </a:xfrm>
            <a:custGeom>
              <a:avLst/>
              <a:gdLst/>
              <a:ahLst/>
              <a:cxnLst/>
              <a:rect l="l" t="t" r="r" b="b"/>
              <a:pathLst>
                <a:path w="15" h="26" extrusionOk="0">
                  <a:moveTo>
                    <a:pt x="15" y="1"/>
                  </a:moveTo>
                  <a:cubicBezTo>
                    <a:pt x="11" y="8"/>
                    <a:pt x="4" y="15"/>
                    <a:pt x="1" y="25"/>
                  </a:cubicBezTo>
                  <a:cubicBezTo>
                    <a:pt x="8" y="15"/>
                    <a:pt x="11" y="8"/>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1"/>
            <p:cNvSpPr/>
            <p:nvPr/>
          </p:nvSpPr>
          <p:spPr>
            <a:xfrm>
              <a:off x="2655339" y="1679838"/>
              <a:ext cx="4141" cy="1113"/>
            </a:xfrm>
            <a:custGeom>
              <a:avLst/>
              <a:gdLst/>
              <a:ahLst/>
              <a:cxnLst/>
              <a:rect l="l" t="t" r="r" b="b"/>
              <a:pathLst>
                <a:path w="305" h="82" extrusionOk="0">
                  <a:moveTo>
                    <a:pt x="305" y="81"/>
                  </a:moveTo>
                  <a:cubicBezTo>
                    <a:pt x="116" y="78"/>
                    <a:pt x="35" y="36"/>
                    <a:pt x="0" y="1"/>
                  </a:cubicBezTo>
                  <a:cubicBezTo>
                    <a:pt x="35" y="36"/>
                    <a:pt x="116" y="78"/>
                    <a:pt x="305"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1"/>
            <p:cNvSpPr/>
            <p:nvPr/>
          </p:nvSpPr>
          <p:spPr>
            <a:xfrm>
              <a:off x="2691930" y="1641861"/>
              <a:ext cx="68" cy="109"/>
            </a:xfrm>
            <a:custGeom>
              <a:avLst/>
              <a:gdLst/>
              <a:ahLst/>
              <a:cxnLst/>
              <a:rect l="l" t="t" r="r" b="b"/>
              <a:pathLst>
                <a:path w="5" h="8" extrusionOk="0">
                  <a:moveTo>
                    <a:pt x="4" y="1"/>
                  </a:moveTo>
                  <a:lnTo>
                    <a:pt x="1" y="8"/>
                  </a:lnTo>
                  <a:cubicBezTo>
                    <a:pt x="4" y="4"/>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1"/>
            <p:cNvSpPr/>
            <p:nvPr/>
          </p:nvSpPr>
          <p:spPr>
            <a:xfrm>
              <a:off x="2643255" y="1705934"/>
              <a:ext cx="14" cy="163"/>
            </a:xfrm>
            <a:custGeom>
              <a:avLst/>
              <a:gdLst/>
              <a:ahLst/>
              <a:cxnLst/>
              <a:rect l="l" t="t" r="r" b="b"/>
              <a:pathLst>
                <a:path w="1" h="12" extrusionOk="0">
                  <a:moveTo>
                    <a:pt x="1" y="1"/>
                  </a:moveTo>
                  <a:lnTo>
                    <a:pt x="1" y="11"/>
                  </a:lnTo>
                  <a:cubicBezTo>
                    <a:pt x="1"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1"/>
            <p:cNvSpPr/>
            <p:nvPr/>
          </p:nvSpPr>
          <p:spPr>
            <a:xfrm>
              <a:off x="2438968" y="1708269"/>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1"/>
            <p:cNvSpPr/>
            <p:nvPr/>
          </p:nvSpPr>
          <p:spPr>
            <a:xfrm>
              <a:off x="2438873" y="1708554"/>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1"/>
            <p:cNvSpPr/>
            <p:nvPr/>
          </p:nvSpPr>
          <p:spPr>
            <a:xfrm>
              <a:off x="2438819" y="1710401"/>
              <a:ext cx="68" cy="204"/>
            </a:xfrm>
            <a:custGeom>
              <a:avLst/>
              <a:gdLst/>
              <a:ahLst/>
              <a:cxnLst/>
              <a:rect l="l" t="t" r="r" b="b"/>
              <a:pathLst>
                <a:path w="5" h="15" extrusionOk="0">
                  <a:moveTo>
                    <a:pt x="1" y="1"/>
                  </a:moveTo>
                  <a:cubicBezTo>
                    <a:pt x="1" y="4"/>
                    <a:pt x="1" y="8"/>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1"/>
            <p:cNvSpPr/>
            <p:nvPr/>
          </p:nvSpPr>
          <p:spPr>
            <a:xfrm>
              <a:off x="2438683" y="1709545"/>
              <a:ext cx="14" cy="163"/>
            </a:xfrm>
            <a:custGeom>
              <a:avLst/>
              <a:gdLst/>
              <a:ahLst/>
              <a:cxnLst/>
              <a:rect l="l" t="t" r="r" b="b"/>
              <a:pathLst>
                <a:path w="1" h="12" extrusionOk="0">
                  <a:moveTo>
                    <a:pt x="0"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1"/>
            <p:cNvSpPr/>
            <p:nvPr/>
          </p:nvSpPr>
          <p:spPr>
            <a:xfrm>
              <a:off x="2438778" y="1708785"/>
              <a:ext cx="14" cy="204"/>
            </a:xfrm>
            <a:custGeom>
              <a:avLst/>
              <a:gdLst/>
              <a:ahLst/>
              <a:cxnLst/>
              <a:rect l="l" t="t" r="r" b="b"/>
              <a:pathLst>
                <a:path w="1" h="15" extrusionOk="0">
                  <a:moveTo>
                    <a:pt x="0" y="15"/>
                  </a:moveTo>
                  <a:lnTo>
                    <a:pt x="0" y="4"/>
                  </a:lnTo>
                  <a:cubicBezTo>
                    <a:pt x="0" y="1"/>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1"/>
            <p:cNvSpPr/>
            <p:nvPr/>
          </p:nvSpPr>
          <p:spPr>
            <a:xfrm>
              <a:off x="2438724" y="1709165"/>
              <a:ext cx="14" cy="163"/>
            </a:xfrm>
            <a:custGeom>
              <a:avLst/>
              <a:gdLst/>
              <a:ahLst/>
              <a:cxnLst/>
              <a:rect l="l" t="t" r="r" b="b"/>
              <a:pathLst>
                <a:path w="1" h="12" extrusionOk="0">
                  <a:moveTo>
                    <a:pt x="1" y="11"/>
                  </a:moveTo>
                  <a:lnTo>
                    <a:pt x="1" y="1"/>
                  </a:lnTo>
                  <a:cubicBezTo>
                    <a:pt x="1" y="4"/>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1"/>
            <p:cNvSpPr/>
            <p:nvPr/>
          </p:nvSpPr>
          <p:spPr>
            <a:xfrm>
              <a:off x="2438724" y="1709925"/>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1"/>
            <p:cNvSpPr/>
            <p:nvPr/>
          </p:nvSpPr>
          <p:spPr>
            <a:xfrm>
              <a:off x="3083315" y="1349877"/>
              <a:ext cx="6436" cy="2648"/>
            </a:xfrm>
            <a:custGeom>
              <a:avLst/>
              <a:gdLst/>
              <a:ahLst/>
              <a:cxnLst/>
              <a:rect l="l" t="t" r="r" b="b"/>
              <a:pathLst>
                <a:path w="474" h="195" extrusionOk="0">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1"/>
            <p:cNvSpPr/>
            <p:nvPr/>
          </p:nvSpPr>
          <p:spPr>
            <a:xfrm>
              <a:off x="2740470" y="1256152"/>
              <a:ext cx="41452" cy="20869"/>
            </a:xfrm>
            <a:custGeom>
              <a:avLst/>
              <a:gdLst/>
              <a:ahLst/>
              <a:cxnLst/>
              <a:rect l="l" t="t" r="r" b="b"/>
              <a:pathLst>
                <a:path w="3053" h="1537" extrusionOk="0">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1"/>
            <p:cNvSpPr/>
            <p:nvPr/>
          </p:nvSpPr>
          <p:spPr>
            <a:xfrm>
              <a:off x="2779112" y="1267720"/>
              <a:ext cx="44453" cy="23136"/>
            </a:xfrm>
            <a:custGeom>
              <a:avLst/>
              <a:gdLst/>
              <a:ahLst/>
              <a:cxnLst/>
              <a:rect l="l" t="t" r="r" b="b"/>
              <a:pathLst>
                <a:path w="3274" h="1704" extrusionOk="0">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1"/>
            <p:cNvSpPr/>
            <p:nvPr/>
          </p:nvSpPr>
          <p:spPr>
            <a:xfrm>
              <a:off x="3087022" y="1356164"/>
              <a:ext cx="21412" cy="7834"/>
            </a:xfrm>
            <a:custGeom>
              <a:avLst/>
              <a:gdLst/>
              <a:ahLst/>
              <a:cxnLst/>
              <a:rect l="l" t="t" r="r" b="b"/>
              <a:pathLst>
                <a:path w="1577" h="577" extrusionOk="0">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1"/>
            <p:cNvSpPr/>
            <p:nvPr/>
          </p:nvSpPr>
          <p:spPr>
            <a:xfrm>
              <a:off x="2249874" y="1296871"/>
              <a:ext cx="1208533" cy="418540"/>
            </a:xfrm>
            <a:custGeom>
              <a:avLst/>
              <a:gdLst/>
              <a:ahLst/>
              <a:cxnLst/>
              <a:rect l="l" t="t" r="r" b="b"/>
              <a:pathLst>
                <a:path w="89010" h="30826" extrusionOk="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1"/>
            <p:cNvSpPr/>
            <p:nvPr/>
          </p:nvSpPr>
          <p:spPr>
            <a:xfrm>
              <a:off x="2192984" y="1581360"/>
              <a:ext cx="21262" cy="7753"/>
            </a:xfrm>
            <a:custGeom>
              <a:avLst/>
              <a:gdLst/>
              <a:ahLst/>
              <a:cxnLst/>
              <a:rect l="l" t="t" r="r" b="b"/>
              <a:pathLst>
                <a:path w="1566" h="571" extrusionOk="0">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1"/>
            <p:cNvSpPr/>
            <p:nvPr/>
          </p:nvSpPr>
          <p:spPr>
            <a:xfrm>
              <a:off x="2688889" y="1342735"/>
              <a:ext cx="3394" cy="828"/>
            </a:xfrm>
            <a:custGeom>
              <a:avLst/>
              <a:gdLst/>
              <a:ahLst/>
              <a:cxnLst/>
              <a:rect l="l" t="t" r="r" b="b"/>
              <a:pathLst>
                <a:path w="250" h="61" extrusionOk="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1"/>
            <p:cNvSpPr/>
            <p:nvPr/>
          </p:nvSpPr>
          <p:spPr>
            <a:xfrm>
              <a:off x="3095345" y="1594612"/>
              <a:ext cx="18737" cy="78777"/>
            </a:xfrm>
            <a:custGeom>
              <a:avLst/>
              <a:gdLst/>
              <a:ahLst/>
              <a:cxnLst/>
              <a:rect l="l" t="t" r="r" b="b"/>
              <a:pathLst>
                <a:path w="1380" h="5802" extrusionOk="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1"/>
            <p:cNvSpPr/>
            <p:nvPr/>
          </p:nvSpPr>
          <p:spPr>
            <a:xfrm>
              <a:off x="2726485" y="1235772"/>
              <a:ext cx="39185" cy="27603"/>
            </a:xfrm>
            <a:custGeom>
              <a:avLst/>
              <a:gdLst/>
              <a:ahLst/>
              <a:cxnLst/>
              <a:rect l="l" t="t" r="r" b="b"/>
              <a:pathLst>
                <a:path w="2886" h="2033" extrusionOk="0">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1"/>
            <p:cNvSpPr/>
            <p:nvPr/>
          </p:nvSpPr>
          <p:spPr>
            <a:xfrm>
              <a:off x="2452749" y="1237876"/>
              <a:ext cx="24249" cy="7875"/>
            </a:xfrm>
            <a:custGeom>
              <a:avLst/>
              <a:gdLst/>
              <a:ahLst/>
              <a:cxnLst/>
              <a:rect l="l" t="t" r="r" b="b"/>
              <a:pathLst>
                <a:path w="1786" h="580" extrusionOk="0">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1"/>
            <p:cNvSpPr/>
            <p:nvPr/>
          </p:nvSpPr>
          <p:spPr>
            <a:xfrm>
              <a:off x="2405554" y="1415592"/>
              <a:ext cx="14406" cy="8065"/>
            </a:xfrm>
            <a:custGeom>
              <a:avLst/>
              <a:gdLst/>
              <a:ahLst/>
              <a:cxnLst/>
              <a:rect l="l" t="t" r="r" b="b"/>
              <a:pathLst>
                <a:path w="1061" h="594" extrusionOk="0">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1"/>
            <p:cNvSpPr/>
            <p:nvPr/>
          </p:nvSpPr>
          <p:spPr>
            <a:xfrm>
              <a:off x="2399471" y="1241556"/>
              <a:ext cx="30047" cy="12613"/>
            </a:xfrm>
            <a:custGeom>
              <a:avLst/>
              <a:gdLst/>
              <a:ahLst/>
              <a:cxnLst/>
              <a:rect l="l" t="t" r="r" b="b"/>
              <a:pathLst>
                <a:path w="2213" h="929" extrusionOk="0">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1"/>
            <p:cNvSpPr/>
            <p:nvPr/>
          </p:nvSpPr>
          <p:spPr>
            <a:xfrm>
              <a:off x="2429179" y="1308887"/>
              <a:ext cx="131865" cy="90535"/>
            </a:xfrm>
            <a:custGeom>
              <a:avLst/>
              <a:gdLst/>
              <a:ahLst/>
              <a:cxnLst/>
              <a:rect l="l" t="t" r="r" b="b"/>
              <a:pathLst>
                <a:path w="9712" h="6668" extrusionOk="0">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1"/>
            <p:cNvSpPr/>
            <p:nvPr/>
          </p:nvSpPr>
          <p:spPr>
            <a:xfrm>
              <a:off x="2439104" y="1251861"/>
              <a:ext cx="6857" cy="1833"/>
            </a:xfrm>
            <a:custGeom>
              <a:avLst/>
              <a:gdLst/>
              <a:ahLst/>
              <a:cxnLst/>
              <a:rect l="l" t="t" r="r" b="b"/>
              <a:pathLst>
                <a:path w="505" h="135" extrusionOk="0">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1"/>
            <p:cNvSpPr/>
            <p:nvPr/>
          </p:nvSpPr>
          <p:spPr>
            <a:xfrm>
              <a:off x="2870271" y="1345763"/>
              <a:ext cx="11758" cy="4576"/>
            </a:xfrm>
            <a:custGeom>
              <a:avLst/>
              <a:gdLst/>
              <a:ahLst/>
              <a:cxnLst/>
              <a:rect l="l" t="t" r="r" b="b"/>
              <a:pathLst>
                <a:path w="866" h="337" extrusionOk="0">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1"/>
            <p:cNvSpPr/>
            <p:nvPr/>
          </p:nvSpPr>
          <p:spPr>
            <a:xfrm>
              <a:off x="2384020" y="1243620"/>
              <a:ext cx="22783" cy="4983"/>
            </a:xfrm>
            <a:custGeom>
              <a:avLst/>
              <a:gdLst/>
              <a:ahLst/>
              <a:cxnLst/>
              <a:rect l="l" t="t" r="r" b="b"/>
              <a:pathLst>
                <a:path w="1678" h="367" extrusionOk="0">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1"/>
            <p:cNvSpPr/>
            <p:nvPr/>
          </p:nvSpPr>
          <p:spPr>
            <a:xfrm>
              <a:off x="2517202" y="1238691"/>
              <a:ext cx="17406" cy="5404"/>
            </a:xfrm>
            <a:custGeom>
              <a:avLst/>
              <a:gdLst/>
              <a:ahLst/>
              <a:cxnLst/>
              <a:rect l="l" t="t" r="r" b="b"/>
              <a:pathLst>
                <a:path w="1282" h="398" extrusionOk="0">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1"/>
            <p:cNvSpPr/>
            <p:nvPr/>
          </p:nvSpPr>
          <p:spPr>
            <a:xfrm>
              <a:off x="2718026" y="1237646"/>
              <a:ext cx="8757" cy="2403"/>
            </a:xfrm>
            <a:custGeom>
              <a:avLst/>
              <a:gdLst/>
              <a:ahLst/>
              <a:cxnLst/>
              <a:rect l="l" t="t" r="r" b="b"/>
              <a:pathLst>
                <a:path w="645" h="177" extrusionOk="0">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1"/>
            <p:cNvSpPr/>
            <p:nvPr/>
          </p:nvSpPr>
          <p:spPr>
            <a:xfrm>
              <a:off x="2570534" y="1361377"/>
              <a:ext cx="11229" cy="4209"/>
            </a:xfrm>
            <a:custGeom>
              <a:avLst/>
              <a:gdLst/>
              <a:ahLst/>
              <a:cxnLst/>
              <a:rect l="l" t="t" r="r" b="b"/>
              <a:pathLst>
                <a:path w="827" h="310" extrusionOk="0">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1"/>
            <p:cNvSpPr/>
            <p:nvPr/>
          </p:nvSpPr>
          <p:spPr>
            <a:xfrm>
              <a:off x="2635516" y="1366890"/>
              <a:ext cx="4616" cy="2865"/>
            </a:xfrm>
            <a:custGeom>
              <a:avLst/>
              <a:gdLst/>
              <a:ahLst/>
              <a:cxnLst/>
              <a:rect l="l" t="t" r="r" b="b"/>
              <a:pathLst>
                <a:path w="340" h="211" extrusionOk="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1"/>
            <p:cNvSpPr/>
            <p:nvPr/>
          </p:nvSpPr>
          <p:spPr>
            <a:xfrm>
              <a:off x="2491961" y="1240701"/>
              <a:ext cx="20176" cy="8119"/>
            </a:xfrm>
            <a:custGeom>
              <a:avLst/>
              <a:gdLst/>
              <a:ahLst/>
              <a:cxnLst/>
              <a:rect l="l" t="t" r="r" b="b"/>
              <a:pathLst>
                <a:path w="1486" h="598" extrusionOk="0">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1"/>
            <p:cNvSpPr/>
            <p:nvPr/>
          </p:nvSpPr>
          <p:spPr>
            <a:xfrm>
              <a:off x="2465159" y="1249621"/>
              <a:ext cx="23394" cy="6734"/>
            </a:xfrm>
            <a:custGeom>
              <a:avLst/>
              <a:gdLst/>
              <a:ahLst/>
              <a:cxnLst/>
              <a:rect l="l" t="t" r="r" b="b"/>
              <a:pathLst>
                <a:path w="1723" h="496" extrusionOk="0">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1"/>
            <p:cNvSpPr/>
            <p:nvPr/>
          </p:nvSpPr>
          <p:spPr>
            <a:xfrm>
              <a:off x="2466530" y="1232500"/>
              <a:ext cx="20597" cy="4358"/>
            </a:xfrm>
            <a:custGeom>
              <a:avLst/>
              <a:gdLst/>
              <a:ahLst/>
              <a:cxnLst/>
              <a:rect l="l" t="t" r="r" b="b"/>
              <a:pathLst>
                <a:path w="1517" h="321" extrusionOk="0">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1"/>
            <p:cNvSpPr/>
            <p:nvPr/>
          </p:nvSpPr>
          <p:spPr>
            <a:xfrm>
              <a:off x="2698353" y="1642147"/>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1"/>
            <p:cNvSpPr/>
            <p:nvPr/>
          </p:nvSpPr>
          <p:spPr>
            <a:xfrm>
              <a:off x="2818038" y="1630266"/>
              <a:ext cx="3625" cy="530"/>
            </a:xfrm>
            <a:custGeom>
              <a:avLst/>
              <a:gdLst/>
              <a:ahLst/>
              <a:cxnLst/>
              <a:rect l="l" t="t" r="r" b="b"/>
              <a:pathLst>
                <a:path w="267" h="39" extrusionOk="0">
                  <a:moveTo>
                    <a:pt x="0" y="39"/>
                  </a:moveTo>
                  <a:cubicBezTo>
                    <a:pt x="88" y="21"/>
                    <a:pt x="179" y="7"/>
                    <a:pt x="267" y="0"/>
                  </a:cubicBezTo>
                  <a:cubicBezTo>
                    <a:pt x="179" y="7"/>
                    <a:pt x="88" y="21"/>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1"/>
            <p:cNvSpPr/>
            <p:nvPr/>
          </p:nvSpPr>
          <p:spPr>
            <a:xfrm>
              <a:off x="2835580" y="1633878"/>
              <a:ext cx="2430" cy="815"/>
            </a:xfrm>
            <a:custGeom>
              <a:avLst/>
              <a:gdLst/>
              <a:ahLst/>
              <a:cxnLst/>
              <a:rect l="l" t="t" r="r" b="b"/>
              <a:pathLst>
                <a:path w="179" h="60" extrusionOk="0">
                  <a:moveTo>
                    <a:pt x="0" y="0"/>
                  </a:moveTo>
                  <a:cubicBezTo>
                    <a:pt x="18" y="18"/>
                    <a:pt x="119" y="42"/>
                    <a:pt x="179" y="60"/>
                  </a:cubicBezTo>
                  <a:cubicBezTo>
                    <a:pt x="119" y="42"/>
                    <a:pt x="18"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1"/>
            <p:cNvSpPr/>
            <p:nvPr/>
          </p:nvSpPr>
          <p:spPr>
            <a:xfrm>
              <a:off x="2863808" y="1641861"/>
              <a:ext cx="584" cy="299"/>
            </a:xfrm>
            <a:custGeom>
              <a:avLst/>
              <a:gdLst/>
              <a:ahLst/>
              <a:cxnLst/>
              <a:rect l="l" t="t" r="r" b="b"/>
              <a:pathLst>
                <a:path w="43" h="22" extrusionOk="0">
                  <a:moveTo>
                    <a:pt x="1" y="22"/>
                  </a:moveTo>
                  <a:cubicBezTo>
                    <a:pt x="15" y="15"/>
                    <a:pt x="25" y="8"/>
                    <a:pt x="43" y="1"/>
                  </a:cubicBezTo>
                  <a:cubicBezTo>
                    <a:pt x="25" y="8"/>
                    <a:pt x="15"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1"/>
            <p:cNvSpPr/>
            <p:nvPr/>
          </p:nvSpPr>
          <p:spPr>
            <a:xfrm>
              <a:off x="2807149" y="1632778"/>
              <a:ext cx="2729" cy="1059"/>
            </a:xfrm>
            <a:custGeom>
              <a:avLst/>
              <a:gdLst/>
              <a:ahLst/>
              <a:cxnLst/>
              <a:rect l="l" t="t" r="r" b="b"/>
              <a:pathLst>
                <a:path w="201" h="78" extrusionOk="0">
                  <a:moveTo>
                    <a:pt x="1" y="1"/>
                  </a:moveTo>
                  <a:cubicBezTo>
                    <a:pt x="64" y="32"/>
                    <a:pt x="130" y="60"/>
                    <a:pt x="200" y="78"/>
                  </a:cubicBezTo>
                  <a:cubicBezTo>
                    <a:pt x="130" y="60"/>
                    <a:pt x="64" y="3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1"/>
            <p:cNvSpPr/>
            <p:nvPr/>
          </p:nvSpPr>
          <p:spPr>
            <a:xfrm>
              <a:off x="2901553" y="1635249"/>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71"/>
            <p:cNvSpPr/>
            <p:nvPr/>
          </p:nvSpPr>
          <p:spPr>
            <a:xfrm>
              <a:off x="2907351" y="1636064"/>
              <a:ext cx="584" cy="299"/>
            </a:xfrm>
            <a:custGeom>
              <a:avLst/>
              <a:gdLst/>
              <a:ahLst/>
              <a:cxnLst/>
              <a:rect l="l" t="t" r="r" b="b"/>
              <a:pathLst>
                <a:path w="43" h="22" extrusionOk="0">
                  <a:moveTo>
                    <a:pt x="1" y="0"/>
                  </a:moveTo>
                  <a:cubicBezTo>
                    <a:pt x="15" y="7"/>
                    <a:pt x="29" y="14"/>
                    <a:pt x="39" y="21"/>
                  </a:cubicBezTo>
                  <a:lnTo>
                    <a:pt x="43" y="18"/>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1"/>
            <p:cNvSpPr/>
            <p:nvPr/>
          </p:nvSpPr>
          <p:spPr>
            <a:xfrm>
              <a:off x="2902355" y="16351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1"/>
            <p:cNvSpPr/>
            <p:nvPr/>
          </p:nvSpPr>
          <p:spPr>
            <a:xfrm>
              <a:off x="2873367" y="1638915"/>
              <a:ext cx="3286" cy="1018"/>
            </a:xfrm>
            <a:custGeom>
              <a:avLst/>
              <a:gdLst/>
              <a:ahLst/>
              <a:cxnLst/>
              <a:rect l="l" t="t" r="r" b="b"/>
              <a:pathLst>
                <a:path w="242" h="75" extrusionOk="0">
                  <a:moveTo>
                    <a:pt x="242" y="1"/>
                  </a:moveTo>
                  <a:lnTo>
                    <a:pt x="242" y="1"/>
                  </a:lnTo>
                  <a:cubicBezTo>
                    <a:pt x="151" y="15"/>
                    <a:pt x="60" y="29"/>
                    <a:pt x="0" y="74"/>
                  </a:cubicBezTo>
                  <a:cubicBezTo>
                    <a:pt x="60" y="29"/>
                    <a:pt x="154" y="15"/>
                    <a:pt x="2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1"/>
            <p:cNvSpPr/>
            <p:nvPr/>
          </p:nvSpPr>
          <p:spPr>
            <a:xfrm>
              <a:off x="2746879" y="1634258"/>
              <a:ext cx="3299" cy="1494"/>
            </a:xfrm>
            <a:custGeom>
              <a:avLst/>
              <a:gdLst/>
              <a:ahLst/>
              <a:cxnLst/>
              <a:rect l="l" t="t" r="r" b="b"/>
              <a:pathLst>
                <a:path w="243" h="110" extrusionOk="0">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1"/>
            <p:cNvSpPr/>
            <p:nvPr/>
          </p:nvSpPr>
          <p:spPr>
            <a:xfrm>
              <a:off x="2716221" y="1632113"/>
              <a:ext cx="2444" cy="1534"/>
            </a:xfrm>
            <a:custGeom>
              <a:avLst/>
              <a:gdLst/>
              <a:ahLst/>
              <a:cxnLst/>
              <a:rect l="l" t="t" r="r" b="b"/>
              <a:pathLst>
                <a:path w="180" h="113" extrusionOk="0">
                  <a:moveTo>
                    <a:pt x="1" y="113"/>
                  </a:moveTo>
                  <a:cubicBezTo>
                    <a:pt x="57" y="67"/>
                    <a:pt x="116" y="29"/>
                    <a:pt x="179" y="1"/>
                  </a:cubicBezTo>
                  <a:cubicBezTo>
                    <a:pt x="116" y="29"/>
                    <a:pt x="57" y="67"/>
                    <a:pt x="1" y="1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1"/>
            <p:cNvSpPr/>
            <p:nvPr/>
          </p:nvSpPr>
          <p:spPr>
            <a:xfrm>
              <a:off x="2699059" y="1641440"/>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1"/>
            <p:cNvSpPr/>
            <p:nvPr/>
          </p:nvSpPr>
          <p:spPr>
            <a:xfrm>
              <a:off x="2698869" y="1641576"/>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1"/>
            <p:cNvSpPr/>
            <p:nvPr/>
          </p:nvSpPr>
          <p:spPr>
            <a:xfrm>
              <a:off x="2698678" y="1641726"/>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1"/>
            <p:cNvSpPr/>
            <p:nvPr/>
          </p:nvSpPr>
          <p:spPr>
            <a:xfrm>
              <a:off x="2698543" y="1641916"/>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1"/>
            <p:cNvSpPr/>
            <p:nvPr/>
          </p:nvSpPr>
          <p:spPr>
            <a:xfrm>
              <a:off x="2700348" y="1640870"/>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1"/>
            <p:cNvSpPr/>
            <p:nvPr/>
          </p:nvSpPr>
          <p:spPr>
            <a:xfrm>
              <a:off x="2699629" y="164115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1"/>
            <p:cNvSpPr/>
            <p:nvPr/>
          </p:nvSpPr>
          <p:spPr>
            <a:xfrm>
              <a:off x="2698448" y="1642051"/>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1"/>
            <p:cNvSpPr/>
            <p:nvPr/>
          </p:nvSpPr>
          <p:spPr>
            <a:xfrm>
              <a:off x="2699968" y="1641006"/>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1"/>
            <p:cNvSpPr/>
            <p:nvPr/>
          </p:nvSpPr>
          <p:spPr>
            <a:xfrm>
              <a:off x="2699303" y="1641291"/>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1"/>
            <p:cNvSpPr/>
            <p:nvPr/>
          </p:nvSpPr>
          <p:spPr>
            <a:xfrm>
              <a:off x="2750164" y="1633688"/>
              <a:ext cx="6952" cy="2050"/>
            </a:xfrm>
            <a:custGeom>
              <a:avLst/>
              <a:gdLst/>
              <a:ahLst/>
              <a:cxnLst/>
              <a:rect l="l" t="t" r="r" b="b"/>
              <a:pathLst>
                <a:path w="512" h="151" extrusionOk="0">
                  <a:moveTo>
                    <a:pt x="511" y="116"/>
                  </a:moveTo>
                  <a:cubicBezTo>
                    <a:pt x="319" y="0"/>
                    <a:pt x="98" y="74"/>
                    <a:pt x="0" y="151"/>
                  </a:cubicBezTo>
                  <a:lnTo>
                    <a:pt x="0" y="151"/>
                  </a:lnTo>
                  <a:cubicBezTo>
                    <a:pt x="98" y="74"/>
                    <a:pt x="319" y="0"/>
                    <a:pt x="511" y="11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1"/>
            <p:cNvSpPr/>
            <p:nvPr/>
          </p:nvSpPr>
          <p:spPr>
            <a:xfrm>
              <a:off x="2757102" y="1635249"/>
              <a:ext cx="3666" cy="2009"/>
            </a:xfrm>
            <a:custGeom>
              <a:avLst/>
              <a:gdLst/>
              <a:ahLst/>
              <a:cxnLst/>
              <a:rect l="l" t="t" r="r" b="b"/>
              <a:pathLst>
                <a:path w="270" h="148" extrusionOk="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1"/>
            <p:cNvSpPr/>
            <p:nvPr/>
          </p:nvSpPr>
          <p:spPr>
            <a:xfrm>
              <a:off x="2728291" y="1626980"/>
              <a:ext cx="3489" cy="204"/>
            </a:xfrm>
            <a:custGeom>
              <a:avLst/>
              <a:gdLst/>
              <a:ahLst/>
              <a:cxnLst/>
              <a:rect l="l" t="t" r="r" b="b"/>
              <a:pathLst>
                <a:path w="257" h="15" extrusionOk="0">
                  <a:moveTo>
                    <a:pt x="256" y="15"/>
                  </a:moveTo>
                  <a:cubicBezTo>
                    <a:pt x="172" y="1"/>
                    <a:pt x="85" y="1"/>
                    <a:pt x="1" y="11"/>
                  </a:cubicBezTo>
                  <a:cubicBezTo>
                    <a:pt x="85" y="1"/>
                    <a:pt x="172" y="1"/>
                    <a:pt x="256"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1"/>
            <p:cNvSpPr/>
            <p:nvPr/>
          </p:nvSpPr>
          <p:spPr>
            <a:xfrm>
              <a:off x="2720688" y="1629126"/>
              <a:ext cx="3340" cy="1670"/>
            </a:xfrm>
            <a:custGeom>
              <a:avLst/>
              <a:gdLst/>
              <a:ahLst/>
              <a:cxnLst/>
              <a:rect l="l" t="t" r="r" b="b"/>
              <a:pathLst>
                <a:path w="246" h="123" extrusionOk="0">
                  <a:moveTo>
                    <a:pt x="246" y="0"/>
                  </a:moveTo>
                  <a:cubicBezTo>
                    <a:pt x="144" y="21"/>
                    <a:pt x="39" y="42"/>
                    <a:pt x="1" y="123"/>
                  </a:cubicBezTo>
                  <a:cubicBezTo>
                    <a:pt x="39" y="46"/>
                    <a:pt x="144" y="21"/>
                    <a:pt x="2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1"/>
            <p:cNvSpPr/>
            <p:nvPr/>
          </p:nvSpPr>
          <p:spPr>
            <a:xfrm>
              <a:off x="2697877" y="1642337"/>
              <a:ext cx="434" cy="109"/>
            </a:xfrm>
            <a:custGeom>
              <a:avLst/>
              <a:gdLst/>
              <a:ahLst/>
              <a:cxnLst/>
              <a:rect l="l" t="t" r="r" b="b"/>
              <a:pathLst>
                <a:path w="32" h="8" extrusionOk="0">
                  <a:moveTo>
                    <a:pt x="25" y="8"/>
                  </a:moveTo>
                  <a:lnTo>
                    <a:pt x="32" y="8"/>
                  </a:lnTo>
                  <a:lnTo>
                    <a:pt x="32" y="1"/>
                  </a:lnTo>
                  <a:lnTo>
                    <a:pt x="32" y="8"/>
                  </a:lnTo>
                  <a:cubicBezTo>
                    <a:pt x="21" y="8"/>
                    <a:pt x="11" y="8"/>
                    <a:pt x="0" y="8"/>
                  </a:cubicBez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1"/>
            <p:cNvSpPr/>
            <p:nvPr/>
          </p:nvSpPr>
          <p:spPr>
            <a:xfrm>
              <a:off x="2761094" y="1634923"/>
              <a:ext cx="3666" cy="2200"/>
            </a:xfrm>
            <a:custGeom>
              <a:avLst/>
              <a:gdLst/>
              <a:ahLst/>
              <a:cxnLst/>
              <a:rect l="l" t="t" r="r" b="b"/>
              <a:pathLst>
                <a:path w="270" h="162" extrusionOk="0">
                  <a:moveTo>
                    <a:pt x="270" y="0"/>
                  </a:moveTo>
                  <a:cubicBezTo>
                    <a:pt x="154" y="42"/>
                    <a:pt x="46" y="84"/>
                    <a:pt x="0" y="161"/>
                  </a:cubicBezTo>
                  <a:cubicBezTo>
                    <a:pt x="46" y="84"/>
                    <a:pt x="154" y="42"/>
                    <a:pt x="2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1"/>
            <p:cNvSpPr/>
            <p:nvPr/>
          </p:nvSpPr>
          <p:spPr>
            <a:xfrm>
              <a:off x="2741991" y="1628963"/>
              <a:ext cx="2240" cy="2688"/>
            </a:xfrm>
            <a:custGeom>
              <a:avLst/>
              <a:gdLst/>
              <a:ahLst/>
              <a:cxnLst/>
              <a:rect l="l" t="t" r="r" b="b"/>
              <a:pathLst>
                <a:path w="165" h="198" extrusionOk="0">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1"/>
            <p:cNvSpPr/>
            <p:nvPr/>
          </p:nvSpPr>
          <p:spPr>
            <a:xfrm>
              <a:off x="2895851" y="1634774"/>
              <a:ext cx="3571" cy="964"/>
            </a:xfrm>
            <a:custGeom>
              <a:avLst/>
              <a:gdLst/>
              <a:ahLst/>
              <a:cxnLst/>
              <a:rect l="l" t="t" r="r" b="b"/>
              <a:pathLst>
                <a:path w="263" h="71" extrusionOk="0">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1"/>
            <p:cNvSpPr/>
            <p:nvPr/>
          </p:nvSpPr>
          <p:spPr>
            <a:xfrm>
              <a:off x="2850271" y="1641576"/>
              <a:ext cx="6191" cy="1208"/>
            </a:xfrm>
            <a:custGeom>
              <a:avLst/>
              <a:gdLst/>
              <a:ahLst/>
              <a:cxnLst/>
              <a:rect l="l" t="t" r="r" b="b"/>
              <a:pathLst>
                <a:path w="456" h="89" extrusionOk="0">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1"/>
            <p:cNvSpPr/>
            <p:nvPr/>
          </p:nvSpPr>
          <p:spPr>
            <a:xfrm>
              <a:off x="2868370" y="1640300"/>
              <a:ext cx="3965" cy="774"/>
            </a:xfrm>
            <a:custGeom>
              <a:avLst/>
              <a:gdLst/>
              <a:ahLst/>
              <a:cxnLst/>
              <a:rect l="l" t="t" r="r" b="b"/>
              <a:pathLst>
                <a:path w="292" h="57" extrusionOk="0">
                  <a:moveTo>
                    <a:pt x="291" y="0"/>
                  </a:moveTo>
                  <a:cubicBezTo>
                    <a:pt x="211" y="21"/>
                    <a:pt x="95" y="39"/>
                    <a:pt x="1" y="56"/>
                  </a:cubicBezTo>
                  <a:cubicBezTo>
                    <a:pt x="95" y="42"/>
                    <a:pt x="211" y="21"/>
                    <a:pt x="29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1"/>
            <p:cNvSpPr/>
            <p:nvPr/>
          </p:nvSpPr>
          <p:spPr>
            <a:xfrm>
              <a:off x="2799315" y="1625840"/>
              <a:ext cx="394" cy="2824"/>
            </a:xfrm>
            <a:custGeom>
              <a:avLst/>
              <a:gdLst/>
              <a:ahLst/>
              <a:cxnLst/>
              <a:rect l="l" t="t" r="r" b="b"/>
              <a:pathLst>
                <a:path w="29" h="208" extrusionOk="0">
                  <a:moveTo>
                    <a:pt x="28" y="207"/>
                  </a:moveTo>
                  <a:cubicBezTo>
                    <a:pt x="0" y="176"/>
                    <a:pt x="4" y="78"/>
                    <a:pt x="4" y="1"/>
                  </a:cubicBezTo>
                  <a:cubicBezTo>
                    <a:pt x="4" y="78"/>
                    <a:pt x="0" y="176"/>
                    <a:pt x="28" y="20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1"/>
            <p:cNvSpPr/>
            <p:nvPr/>
          </p:nvSpPr>
          <p:spPr>
            <a:xfrm>
              <a:off x="2845696" y="1640911"/>
              <a:ext cx="4290" cy="638"/>
            </a:xfrm>
            <a:custGeom>
              <a:avLst/>
              <a:gdLst/>
              <a:ahLst/>
              <a:cxnLst/>
              <a:rect l="l" t="t" r="r" b="b"/>
              <a:pathLst>
                <a:path w="316" h="47" extrusionOk="0">
                  <a:moveTo>
                    <a:pt x="316" y="46"/>
                  </a:moveTo>
                  <a:cubicBezTo>
                    <a:pt x="211" y="43"/>
                    <a:pt x="22" y="36"/>
                    <a:pt x="1" y="1"/>
                  </a:cubicBezTo>
                  <a:cubicBezTo>
                    <a:pt x="22" y="36"/>
                    <a:pt x="211" y="43"/>
                    <a:pt x="316"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1"/>
            <p:cNvSpPr/>
            <p:nvPr/>
          </p:nvSpPr>
          <p:spPr>
            <a:xfrm>
              <a:off x="2342147" y="1694393"/>
              <a:ext cx="190" cy="54"/>
            </a:xfrm>
            <a:custGeom>
              <a:avLst/>
              <a:gdLst/>
              <a:ahLst/>
              <a:cxnLst/>
              <a:rect l="l" t="t" r="r" b="b"/>
              <a:pathLst>
                <a:path w="14"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1"/>
            <p:cNvSpPr/>
            <p:nvPr/>
          </p:nvSpPr>
          <p:spPr>
            <a:xfrm>
              <a:off x="2342527" y="1694243"/>
              <a:ext cx="109" cy="54"/>
            </a:xfrm>
            <a:custGeom>
              <a:avLst/>
              <a:gdLst/>
              <a:ahLst/>
              <a:cxnLst/>
              <a:rect l="l" t="t" r="r" b="b"/>
              <a:pathLst>
                <a:path w="8" h="4"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1"/>
            <p:cNvSpPr/>
            <p:nvPr/>
          </p:nvSpPr>
          <p:spPr>
            <a:xfrm>
              <a:off x="2342812" y="1694148"/>
              <a:ext cx="109" cy="54"/>
            </a:xfrm>
            <a:custGeom>
              <a:avLst/>
              <a:gdLst/>
              <a:ahLst/>
              <a:cxnLst/>
              <a:rect l="l" t="t" r="r" b="b"/>
              <a:pathLst>
                <a:path w="8" h="4"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1"/>
            <p:cNvSpPr/>
            <p:nvPr/>
          </p:nvSpPr>
          <p:spPr>
            <a:xfrm>
              <a:off x="2341767" y="1694529"/>
              <a:ext cx="190" cy="109"/>
            </a:xfrm>
            <a:custGeom>
              <a:avLst/>
              <a:gdLst/>
              <a:ahLst/>
              <a:cxnLst/>
              <a:rect l="l" t="t" r="r" b="b"/>
              <a:pathLst>
                <a:path w="14"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1"/>
            <p:cNvSpPr/>
            <p:nvPr/>
          </p:nvSpPr>
          <p:spPr>
            <a:xfrm>
              <a:off x="2341278" y="1694773"/>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1"/>
            <p:cNvSpPr/>
            <p:nvPr/>
          </p:nvSpPr>
          <p:spPr>
            <a:xfrm>
              <a:off x="2371230" y="1702227"/>
              <a:ext cx="1208" cy="923"/>
            </a:xfrm>
            <a:custGeom>
              <a:avLst/>
              <a:gdLst/>
              <a:ahLst/>
              <a:cxnLst/>
              <a:rect l="l" t="t" r="r" b="b"/>
              <a:pathLst>
                <a:path w="89" h="68" extrusionOk="0">
                  <a:moveTo>
                    <a:pt x="1" y="1"/>
                  </a:moveTo>
                  <a:cubicBezTo>
                    <a:pt x="29" y="25"/>
                    <a:pt x="57" y="50"/>
                    <a:pt x="88" y="67"/>
                  </a:cubicBezTo>
                  <a:cubicBezTo>
                    <a:pt x="57" y="50"/>
                    <a:pt x="29"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1"/>
            <p:cNvSpPr/>
            <p:nvPr/>
          </p:nvSpPr>
          <p:spPr>
            <a:xfrm>
              <a:off x="2343043" y="1694148"/>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1"/>
            <p:cNvSpPr/>
            <p:nvPr/>
          </p:nvSpPr>
          <p:spPr>
            <a:xfrm>
              <a:off x="2385676" y="1707223"/>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1"/>
            <p:cNvSpPr/>
            <p:nvPr/>
          </p:nvSpPr>
          <p:spPr>
            <a:xfrm>
              <a:off x="2340708" y="1695058"/>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1"/>
            <p:cNvSpPr/>
            <p:nvPr/>
          </p:nvSpPr>
          <p:spPr>
            <a:xfrm>
              <a:off x="2372520" y="1702892"/>
              <a:ext cx="489" cy="299"/>
            </a:xfrm>
            <a:custGeom>
              <a:avLst/>
              <a:gdLst/>
              <a:ahLst/>
              <a:cxnLst/>
              <a:rect l="l" t="t" r="r" b="b"/>
              <a:pathLst>
                <a:path w="36" h="22" extrusionOk="0">
                  <a:moveTo>
                    <a:pt x="0" y="22"/>
                  </a:moveTo>
                  <a:cubicBezTo>
                    <a:pt x="11" y="11"/>
                    <a:pt x="21" y="4"/>
                    <a:pt x="35" y="1"/>
                  </a:cubicBezTo>
                  <a:cubicBezTo>
                    <a:pt x="21" y="4"/>
                    <a:pt x="11" y="11"/>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1"/>
            <p:cNvSpPr/>
            <p:nvPr/>
          </p:nvSpPr>
          <p:spPr>
            <a:xfrm>
              <a:off x="2372995" y="1701942"/>
              <a:ext cx="7617" cy="923"/>
            </a:xfrm>
            <a:custGeom>
              <a:avLst/>
              <a:gdLst/>
              <a:ahLst/>
              <a:cxnLst/>
              <a:rect l="l" t="t" r="r" b="b"/>
              <a:pathLst>
                <a:path w="561" h="68" extrusionOk="0">
                  <a:moveTo>
                    <a:pt x="560" y="1"/>
                  </a:moveTo>
                  <a:cubicBezTo>
                    <a:pt x="273" y="1"/>
                    <a:pt x="91" y="25"/>
                    <a:pt x="0" y="67"/>
                  </a:cubicBezTo>
                  <a:cubicBezTo>
                    <a:pt x="91" y="25"/>
                    <a:pt x="273" y="4"/>
                    <a:pt x="56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1"/>
            <p:cNvSpPr/>
            <p:nvPr/>
          </p:nvSpPr>
          <p:spPr>
            <a:xfrm>
              <a:off x="2343287" y="1694040"/>
              <a:ext cx="9518" cy="2878"/>
            </a:xfrm>
            <a:custGeom>
              <a:avLst/>
              <a:gdLst/>
              <a:ahLst/>
              <a:cxnLst/>
              <a:rect l="l" t="t" r="r" b="b"/>
              <a:pathLst>
                <a:path w="701" h="212" extrusionOk="0">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1"/>
            <p:cNvSpPr/>
            <p:nvPr/>
          </p:nvSpPr>
          <p:spPr>
            <a:xfrm>
              <a:off x="2385771" y="1707509"/>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1"/>
            <p:cNvSpPr/>
            <p:nvPr/>
          </p:nvSpPr>
          <p:spPr>
            <a:xfrm>
              <a:off x="2386667" y="1707807"/>
              <a:ext cx="3870" cy="2227"/>
            </a:xfrm>
            <a:custGeom>
              <a:avLst/>
              <a:gdLst/>
              <a:ahLst/>
              <a:cxnLst/>
              <a:rect l="l" t="t" r="r" b="b"/>
              <a:pathLst>
                <a:path w="285" h="164" extrusionOk="0">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1"/>
            <p:cNvSpPr/>
            <p:nvPr/>
          </p:nvSpPr>
          <p:spPr>
            <a:xfrm>
              <a:off x="2210472" y="158934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1"/>
            <p:cNvSpPr/>
            <p:nvPr/>
          </p:nvSpPr>
          <p:spPr>
            <a:xfrm>
              <a:off x="2211138" y="158934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1"/>
            <p:cNvSpPr/>
            <p:nvPr/>
          </p:nvSpPr>
          <p:spPr>
            <a:xfrm>
              <a:off x="2198728" y="1588678"/>
              <a:ext cx="353" cy="54"/>
            </a:xfrm>
            <a:custGeom>
              <a:avLst/>
              <a:gdLst/>
              <a:ahLst/>
              <a:cxnLst/>
              <a:rect l="l" t="t" r="r" b="b"/>
              <a:pathLst>
                <a:path w="26" h="4" extrusionOk="0">
                  <a:moveTo>
                    <a:pt x="2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1"/>
            <p:cNvSpPr/>
            <p:nvPr/>
          </p:nvSpPr>
          <p:spPr>
            <a:xfrm>
              <a:off x="2198253" y="1588678"/>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1"/>
            <p:cNvSpPr/>
            <p:nvPr/>
          </p:nvSpPr>
          <p:spPr>
            <a:xfrm>
              <a:off x="2194071" y="1587579"/>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1"/>
            <p:cNvSpPr/>
            <p:nvPr/>
          </p:nvSpPr>
          <p:spPr>
            <a:xfrm>
              <a:off x="2193650" y="1587443"/>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1"/>
            <p:cNvSpPr/>
            <p:nvPr/>
          </p:nvSpPr>
          <p:spPr>
            <a:xfrm>
              <a:off x="2197777" y="1588583"/>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1"/>
            <p:cNvSpPr/>
            <p:nvPr/>
          </p:nvSpPr>
          <p:spPr>
            <a:xfrm>
              <a:off x="2209807" y="158938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1"/>
            <p:cNvSpPr/>
            <p:nvPr/>
          </p:nvSpPr>
          <p:spPr>
            <a:xfrm>
              <a:off x="2199298" y="1588719"/>
              <a:ext cx="353" cy="68"/>
            </a:xfrm>
            <a:custGeom>
              <a:avLst/>
              <a:gdLst/>
              <a:ahLst/>
              <a:cxnLst/>
              <a:rect l="l" t="t" r="r" b="b"/>
              <a:pathLst>
                <a:path w="26" h="5" extrusionOk="0">
                  <a:moveTo>
                    <a:pt x="2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1"/>
            <p:cNvSpPr/>
            <p:nvPr/>
          </p:nvSpPr>
          <p:spPr>
            <a:xfrm>
              <a:off x="2208436" y="1589344"/>
              <a:ext cx="679" cy="14"/>
            </a:xfrm>
            <a:custGeom>
              <a:avLst/>
              <a:gdLst/>
              <a:ahLst/>
              <a:cxnLst/>
              <a:rect l="l" t="t" r="r" b="b"/>
              <a:pathLst>
                <a:path w="50" h="1" extrusionOk="0">
                  <a:moveTo>
                    <a:pt x="49"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1"/>
            <p:cNvSpPr/>
            <p:nvPr/>
          </p:nvSpPr>
          <p:spPr>
            <a:xfrm>
              <a:off x="2202448" y="1589004"/>
              <a:ext cx="5947" cy="353"/>
            </a:xfrm>
            <a:custGeom>
              <a:avLst/>
              <a:gdLst/>
              <a:ahLst/>
              <a:cxnLst/>
              <a:rect l="l" t="t" r="r" b="b"/>
              <a:pathLst>
                <a:path w="438" h="26" extrusionOk="0">
                  <a:moveTo>
                    <a:pt x="438" y="25"/>
                  </a:moveTo>
                  <a:cubicBezTo>
                    <a:pt x="294" y="22"/>
                    <a:pt x="140" y="11"/>
                    <a:pt x="0" y="1"/>
                  </a:cubicBezTo>
                  <a:cubicBezTo>
                    <a:pt x="140" y="11"/>
                    <a:pt x="294" y="22"/>
                    <a:pt x="43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1"/>
            <p:cNvSpPr/>
            <p:nvPr/>
          </p:nvSpPr>
          <p:spPr>
            <a:xfrm>
              <a:off x="2213228" y="1589194"/>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1"/>
            <p:cNvSpPr/>
            <p:nvPr/>
          </p:nvSpPr>
          <p:spPr>
            <a:xfrm>
              <a:off x="2212047" y="1589289"/>
              <a:ext cx="339" cy="14"/>
            </a:xfrm>
            <a:custGeom>
              <a:avLst/>
              <a:gdLst/>
              <a:ahLst/>
              <a:cxnLst/>
              <a:rect l="l" t="t" r="r" b="b"/>
              <a:pathLst>
                <a:path w="25" h="1" extrusionOk="0">
                  <a:moveTo>
                    <a:pt x="25"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1"/>
            <p:cNvSpPr/>
            <p:nvPr/>
          </p:nvSpPr>
          <p:spPr>
            <a:xfrm>
              <a:off x="2211382" y="1589289"/>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1"/>
            <p:cNvSpPr/>
            <p:nvPr/>
          </p:nvSpPr>
          <p:spPr>
            <a:xfrm>
              <a:off x="2195876" y="1588244"/>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1"/>
            <p:cNvSpPr/>
            <p:nvPr/>
          </p:nvSpPr>
          <p:spPr>
            <a:xfrm>
              <a:off x="2195456" y="158810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1"/>
            <p:cNvSpPr/>
            <p:nvPr/>
          </p:nvSpPr>
          <p:spPr>
            <a:xfrm>
              <a:off x="2196067" y="1588339"/>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1"/>
            <p:cNvSpPr/>
            <p:nvPr/>
          </p:nvSpPr>
          <p:spPr>
            <a:xfrm>
              <a:off x="2212658" y="1589249"/>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1"/>
            <p:cNvSpPr/>
            <p:nvPr/>
          </p:nvSpPr>
          <p:spPr>
            <a:xfrm>
              <a:off x="2196352" y="158839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1"/>
            <p:cNvSpPr/>
            <p:nvPr/>
          </p:nvSpPr>
          <p:spPr>
            <a:xfrm>
              <a:off x="2194641" y="1587769"/>
              <a:ext cx="258" cy="109"/>
            </a:xfrm>
            <a:custGeom>
              <a:avLst/>
              <a:gdLst/>
              <a:ahLst/>
              <a:cxnLst/>
              <a:rect l="l" t="t" r="r" b="b"/>
              <a:pathLst>
                <a:path w="19" h="8" extrusionOk="0">
                  <a:moveTo>
                    <a:pt x="1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1"/>
            <p:cNvSpPr/>
            <p:nvPr/>
          </p:nvSpPr>
          <p:spPr>
            <a:xfrm>
              <a:off x="2196976" y="1588488"/>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1"/>
            <p:cNvSpPr/>
            <p:nvPr/>
          </p:nvSpPr>
          <p:spPr>
            <a:xfrm>
              <a:off x="2195075" y="1587959"/>
              <a:ext cx="204" cy="68"/>
            </a:xfrm>
            <a:custGeom>
              <a:avLst/>
              <a:gdLst/>
              <a:ahLst/>
              <a:cxnLst/>
              <a:rect l="l" t="t" r="r" b="b"/>
              <a:pathLst>
                <a:path w="15" h="5" extrusionOk="0">
                  <a:moveTo>
                    <a:pt x="1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1"/>
            <p:cNvSpPr/>
            <p:nvPr/>
          </p:nvSpPr>
          <p:spPr>
            <a:xfrm>
              <a:off x="2197356" y="1588529"/>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1"/>
            <p:cNvSpPr/>
            <p:nvPr/>
          </p:nvSpPr>
          <p:spPr>
            <a:xfrm>
              <a:off x="2196637" y="1588434"/>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1"/>
            <p:cNvSpPr/>
            <p:nvPr/>
          </p:nvSpPr>
          <p:spPr>
            <a:xfrm>
              <a:off x="2201783" y="1588963"/>
              <a:ext cx="625" cy="54"/>
            </a:xfrm>
            <a:custGeom>
              <a:avLst/>
              <a:gdLst/>
              <a:ahLst/>
              <a:cxnLst/>
              <a:rect l="l" t="t" r="r" b="b"/>
              <a:pathLst>
                <a:path w="46" h="4" extrusionOk="0">
                  <a:moveTo>
                    <a:pt x="46"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1"/>
            <p:cNvSpPr/>
            <p:nvPr/>
          </p:nvSpPr>
          <p:spPr>
            <a:xfrm>
              <a:off x="2201117" y="1588909"/>
              <a:ext cx="530" cy="68"/>
            </a:xfrm>
            <a:custGeom>
              <a:avLst/>
              <a:gdLst/>
              <a:ahLst/>
              <a:cxnLst/>
              <a:rect l="l" t="t" r="r" b="b"/>
              <a:pathLst>
                <a:path w="39" h="5" extrusionOk="0">
                  <a:moveTo>
                    <a:pt x="39"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1"/>
            <p:cNvSpPr/>
            <p:nvPr/>
          </p:nvSpPr>
          <p:spPr>
            <a:xfrm>
              <a:off x="2199868" y="1588814"/>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1"/>
            <p:cNvSpPr/>
            <p:nvPr/>
          </p:nvSpPr>
          <p:spPr>
            <a:xfrm>
              <a:off x="2200493" y="1588868"/>
              <a:ext cx="489" cy="54"/>
            </a:xfrm>
            <a:custGeom>
              <a:avLst/>
              <a:gdLst/>
              <a:ahLst/>
              <a:cxnLst/>
              <a:rect l="l" t="t" r="r" b="b"/>
              <a:pathLst>
                <a:path w="36" h="4" extrusionOk="0">
                  <a:moveTo>
                    <a:pt x="36"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1"/>
            <p:cNvSpPr/>
            <p:nvPr/>
          </p:nvSpPr>
          <p:spPr>
            <a:xfrm>
              <a:off x="2213799" y="1589154"/>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1"/>
            <p:cNvSpPr/>
            <p:nvPr/>
          </p:nvSpPr>
          <p:spPr>
            <a:xfrm>
              <a:off x="2328882" y="1660259"/>
              <a:ext cx="54" cy="149"/>
            </a:xfrm>
            <a:custGeom>
              <a:avLst/>
              <a:gdLst/>
              <a:ahLst/>
              <a:cxnLst/>
              <a:rect l="l" t="t" r="r" b="b"/>
              <a:pathLst>
                <a:path w="4" h="11" extrusionOk="0">
                  <a:moveTo>
                    <a:pt x="4"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1"/>
            <p:cNvSpPr/>
            <p:nvPr/>
          </p:nvSpPr>
          <p:spPr>
            <a:xfrm>
              <a:off x="2335860" y="1655032"/>
              <a:ext cx="1534" cy="204"/>
            </a:xfrm>
            <a:custGeom>
              <a:avLst/>
              <a:gdLst/>
              <a:ahLst/>
              <a:cxnLst/>
              <a:rect l="l" t="t" r="r" b="b"/>
              <a:pathLst>
                <a:path w="113" h="15" extrusionOk="0">
                  <a:moveTo>
                    <a:pt x="113"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1"/>
            <p:cNvSpPr/>
            <p:nvPr/>
          </p:nvSpPr>
          <p:spPr>
            <a:xfrm>
              <a:off x="2341468" y="1648039"/>
              <a:ext cx="964" cy="1344"/>
            </a:xfrm>
            <a:custGeom>
              <a:avLst/>
              <a:gdLst/>
              <a:ahLst/>
              <a:cxnLst/>
              <a:rect l="l" t="t" r="r" b="b"/>
              <a:pathLst>
                <a:path w="71" h="99" extrusionOk="0">
                  <a:moveTo>
                    <a:pt x="1" y="1"/>
                  </a:moveTo>
                  <a:cubicBezTo>
                    <a:pt x="29" y="29"/>
                    <a:pt x="54" y="64"/>
                    <a:pt x="71" y="99"/>
                  </a:cubicBezTo>
                  <a:cubicBezTo>
                    <a:pt x="54" y="64"/>
                    <a:pt x="29" y="2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1"/>
            <p:cNvSpPr/>
            <p:nvPr/>
          </p:nvSpPr>
          <p:spPr>
            <a:xfrm>
              <a:off x="2309574" y="1627510"/>
              <a:ext cx="14" cy="434"/>
            </a:xfrm>
            <a:custGeom>
              <a:avLst/>
              <a:gdLst/>
              <a:ahLst/>
              <a:cxnLst/>
              <a:rect l="l" t="t" r="r" b="b"/>
              <a:pathLst>
                <a:path w="1" h="32" extrusionOk="0">
                  <a:moveTo>
                    <a:pt x="1" y="0"/>
                  </a:moveTo>
                  <a:cubicBezTo>
                    <a:pt x="1" y="11"/>
                    <a:pt x="1" y="21"/>
                    <a:pt x="1" y="32"/>
                  </a:cubicBez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1"/>
            <p:cNvSpPr/>
            <p:nvPr/>
          </p:nvSpPr>
          <p:spPr>
            <a:xfrm>
              <a:off x="2281483" y="1611298"/>
              <a:ext cx="1303" cy="475"/>
            </a:xfrm>
            <a:custGeom>
              <a:avLst/>
              <a:gdLst/>
              <a:ahLst/>
              <a:cxnLst/>
              <a:rect l="l" t="t" r="r" b="b"/>
              <a:pathLst>
                <a:path w="96" h="35" extrusionOk="0">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1"/>
            <p:cNvSpPr/>
            <p:nvPr/>
          </p:nvSpPr>
          <p:spPr>
            <a:xfrm>
              <a:off x="2284714" y="1609778"/>
              <a:ext cx="1833" cy="1113"/>
            </a:xfrm>
            <a:custGeom>
              <a:avLst/>
              <a:gdLst/>
              <a:ahLst/>
              <a:cxnLst/>
              <a:rect l="l" t="t" r="r" b="b"/>
              <a:pathLst>
                <a:path w="135" h="82" extrusionOk="0">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1"/>
            <p:cNvSpPr/>
            <p:nvPr/>
          </p:nvSpPr>
          <p:spPr>
            <a:xfrm>
              <a:off x="2314625" y="1629832"/>
              <a:ext cx="1860" cy="1018"/>
            </a:xfrm>
            <a:custGeom>
              <a:avLst/>
              <a:gdLst/>
              <a:ahLst/>
              <a:cxnLst/>
              <a:rect l="l" t="t" r="r" b="b"/>
              <a:pathLst>
                <a:path w="137" h="75" extrusionOk="0">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1"/>
            <p:cNvSpPr/>
            <p:nvPr/>
          </p:nvSpPr>
          <p:spPr>
            <a:xfrm>
              <a:off x="2299079" y="1615860"/>
              <a:ext cx="339" cy="1494"/>
            </a:xfrm>
            <a:custGeom>
              <a:avLst/>
              <a:gdLst/>
              <a:ahLst/>
              <a:cxnLst/>
              <a:rect l="l" t="t" r="r" b="b"/>
              <a:pathLst>
                <a:path w="25" h="110" extrusionOk="0">
                  <a:moveTo>
                    <a:pt x="25" y="1"/>
                  </a:moveTo>
                  <a:cubicBezTo>
                    <a:pt x="25" y="39"/>
                    <a:pt x="14" y="78"/>
                    <a:pt x="0" y="109"/>
                  </a:cubicBezTo>
                  <a:cubicBezTo>
                    <a:pt x="14" y="78"/>
                    <a:pt x="25" y="39"/>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1"/>
            <p:cNvSpPr/>
            <p:nvPr/>
          </p:nvSpPr>
          <p:spPr>
            <a:xfrm>
              <a:off x="2291136" y="1609398"/>
              <a:ext cx="2824" cy="339"/>
            </a:xfrm>
            <a:custGeom>
              <a:avLst/>
              <a:gdLst/>
              <a:ahLst/>
              <a:cxnLst/>
              <a:rect l="l" t="t" r="r" b="b"/>
              <a:pathLst>
                <a:path w="208" h="25" extrusionOk="0">
                  <a:moveTo>
                    <a:pt x="1" y="25"/>
                  </a:moveTo>
                  <a:cubicBezTo>
                    <a:pt x="67" y="8"/>
                    <a:pt x="137" y="1"/>
                    <a:pt x="207" y="1"/>
                  </a:cubicBezTo>
                  <a:cubicBezTo>
                    <a:pt x="137" y="1"/>
                    <a:pt x="67" y="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1"/>
            <p:cNvSpPr/>
            <p:nvPr/>
          </p:nvSpPr>
          <p:spPr>
            <a:xfrm>
              <a:off x="2341862" y="1642581"/>
              <a:ext cx="339" cy="339"/>
            </a:xfrm>
            <a:custGeom>
              <a:avLst/>
              <a:gdLst/>
              <a:ahLst/>
              <a:cxnLst/>
              <a:rect l="l" t="t" r="r" b="b"/>
              <a:pathLst>
                <a:path w="25" h="25" extrusionOk="0">
                  <a:moveTo>
                    <a:pt x="25"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1"/>
            <p:cNvSpPr/>
            <p:nvPr/>
          </p:nvSpPr>
          <p:spPr>
            <a:xfrm>
              <a:off x="2337476" y="16552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1"/>
            <p:cNvSpPr/>
            <p:nvPr/>
          </p:nvSpPr>
          <p:spPr>
            <a:xfrm>
              <a:off x="2328692" y="1659023"/>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1"/>
            <p:cNvSpPr/>
            <p:nvPr/>
          </p:nvSpPr>
          <p:spPr>
            <a:xfrm>
              <a:off x="2328787" y="1659594"/>
              <a:ext cx="14" cy="204"/>
            </a:xfrm>
            <a:custGeom>
              <a:avLst/>
              <a:gdLst/>
              <a:ahLst/>
              <a:cxnLst/>
              <a:rect l="l" t="t" r="r" b="b"/>
              <a:pathLst>
                <a:path w="1" h="15" extrusionOk="0">
                  <a:moveTo>
                    <a:pt x="0"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1"/>
            <p:cNvSpPr/>
            <p:nvPr/>
          </p:nvSpPr>
          <p:spPr>
            <a:xfrm>
              <a:off x="2328692" y="1658779"/>
              <a:ext cx="14" cy="163"/>
            </a:xfrm>
            <a:custGeom>
              <a:avLst/>
              <a:gdLst/>
              <a:ahLst/>
              <a:cxnLst/>
              <a:rect l="l" t="t" r="r" b="b"/>
              <a:pathLst>
                <a:path w="1" h="12" extrusionOk="0">
                  <a:moveTo>
                    <a:pt x="0" y="11"/>
                  </a:moveTo>
                  <a:cubicBezTo>
                    <a:pt x="0" y="8"/>
                    <a:pt x="0" y="4"/>
                    <a:pt x="0" y="1"/>
                  </a:cubicBezTo>
                  <a:cubicBezTo>
                    <a:pt x="0" y="4"/>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1"/>
            <p:cNvSpPr/>
            <p:nvPr/>
          </p:nvSpPr>
          <p:spPr>
            <a:xfrm>
              <a:off x="2328827" y="1659919"/>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1"/>
            <p:cNvSpPr/>
            <p:nvPr/>
          </p:nvSpPr>
          <p:spPr>
            <a:xfrm>
              <a:off x="2328732" y="1659254"/>
              <a:ext cx="14" cy="258"/>
            </a:xfrm>
            <a:custGeom>
              <a:avLst/>
              <a:gdLst/>
              <a:ahLst/>
              <a:cxnLst/>
              <a:rect l="l" t="t" r="r" b="b"/>
              <a:pathLst>
                <a:path w="1" h="19" extrusionOk="0">
                  <a:moveTo>
                    <a:pt x="1" y="1"/>
                  </a:moveTo>
                  <a:cubicBezTo>
                    <a:pt x="1" y="8"/>
                    <a:pt x="1" y="11"/>
                    <a:pt x="1" y="18"/>
                  </a:cubicBezTo>
                  <a:cubicBezTo>
                    <a:pt x="1" y="11"/>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1"/>
            <p:cNvSpPr/>
            <p:nvPr/>
          </p:nvSpPr>
          <p:spPr>
            <a:xfrm>
              <a:off x="2341957" y="1637680"/>
              <a:ext cx="1914" cy="3489"/>
            </a:xfrm>
            <a:custGeom>
              <a:avLst/>
              <a:gdLst/>
              <a:ahLst/>
              <a:cxnLst/>
              <a:rect l="l" t="t" r="r" b="b"/>
              <a:pathLst>
                <a:path w="141" h="257" extrusionOk="0">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1"/>
            <p:cNvSpPr/>
            <p:nvPr/>
          </p:nvSpPr>
          <p:spPr>
            <a:xfrm>
              <a:off x="2282908" y="1603600"/>
              <a:ext cx="448" cy="14"/>
            </a:xfrm>
            <a:custGeom>
              <a:avLst/>
              <a:gdLst/>
              <a:ahLst/>
              <a:cxnLst/>
              <a:rect l="l" t="t" r="r" b="b"/>
              <a:pathLst>
                <a:path w="33" h="1" extrusionOk="0">
                  <a:moveTo>
                    <a:pt x="32" y="0"/>
                  </a:moveTo>
                  <a:cubicBezTo>
                    <a:pt x="22" y="0"/>
                    <a:pt x="8" y="0"/>
                    <a:pt x="1" y="0"/>
                  </a:cubicBezTo>
                  <a:cubicBezTo>
                    <a:pt x="8" y="0"/>
                    <a:pt x="22" y="0"/>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1"/>
            <p:cNvSpPr/>
            <p:nvPr/>
          </p:nvSpPr>
          <p:spPr>
            <a:xfrm>
              <a:off x="2279161" y="1602364"/>
              <a:ext cx="109" cy="14"/>
            </a:xfrm>
            <a:custGeom>
              <a:avLst/>
              <a:gdLst/>
              <a:ahLst/>
              <a:cxnLst/>
              <a:rect l="l" t="t" r="r" b="b"/>
              <a:pathLst>
                <a:path w="8" h="1" extrusionOk="0">
                  <a:moveTo>
                    <a:pt x="0" y="0"/>
                  </a:moveTo>
                  <a:cubicBezTo>
                    <a:pt x="4" y="0"/>
                    <a:pt x="7" y="0"/>
                    <a:pt x="7" y="0"/>
                  </a:cubicBezTo>
                  <a:cubicBezTo>
                    <a:pt x="7" y="0"/>
                    <a:pt x="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1"/>
            <p:cNvSpPr/>
            <p:nvPr/>
          </p:nvSpPr>
          <p:spPr>
            <a:xfrm>
              <a:off x="2283438" y="159432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1"/>
            <p:cNvSpPr/>
            <p:nvPr/>
          </p:nvSpPr>
          <p:spPr>
            <a:xfrm>
              <a:off x="2280342" y="1602690"/>
              <a:ext cx="2580" cy="869"/>
            </a:xfrm>
            <a:custGeom>
              <a:avLst/>
              <a:gdLst/>
              <a:ahLst/>
              <a:cxnLst/>
              <a:rect l="l" t="t" r="r" b="b"/>
              <a:pathLst>
                <a:path w="190" h="64" extrusionOk="0">
                  <a:moveTo>
                    <a:pt x="1" y="1"/>
                  </a:moveTo>
                  <a:lnTo>
                    <a:pt x="32" y="15"/>
                  </a:lnTo>
                  <a:cubicBezTo>
                    <a:pt x="81" y="39"/>
                    <a:pt x="134" y="57"/>
                    <a:pt x="190" y="64"/>
                  </a:cubicBezTo>
                  <a:cubicBezTo>
                    <a:pt x="134" y="57"/>
                    <a:pt x="81" y="39"/>
                    <a:pt x="32"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71"/>
            <p:cNvSpPr/>
            <p:nvPr/>
          </p:nvSpPr>
          <p:spPr>
            <a:xfrm>
              <a:off x="2280532" y="1608488"/>
              <a:ext cx="964" cy="2824"/>
            </a:xfrm>
            <a:custGeom>
              <a:avLst/>
              <a:gdLst/>
              <a:ahLst/>
              <a:cxnLst/>
              <a:rect l="l" t="t" r="r" b="b"/>
              <a:pathLst>
                <a:path w="71" h="208" extrusionOk="0">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1"/>
            <p:cNvSpPr/>
            <p:nvPr/>
          </p:nvSpPr>
          <p:spPr>
            <a:xfrm>
              <a:off x="2278631" y="1589724"/>
              <a:ext cx="869" cy="679"/>
            </a:xfrm>
            <a:custGeom>
              <a:avLst/>
              <a:gdLst/>
              <a:ahLst/>
              <a:cxnLst/>
              <a:rect l="l" t="t" r="r" b="b"/>
              <a:pathLst>
                <a:path w="64" h="50" extrusionOk="0">
                  <a:moveTo>
                    <a:pt x="1" y="0"/>
                  </a:moveTo>
                  <a:lnTo>
                    <a:pt x="1" y="0"/>
                  </a:lnTo>
                  <a:cubicBezTo>
                    <a:pt x="15" y="25"/>
                    <a:pt x="39" y="42"/>
                    <a:pt x="64" y="49"/>
                  </a:cubicBezTo>
                  <a:cubicBezTo>
                    <a:pt x="39" y="42"/>
                    <a:pt x="18" y="2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1"/>
            <p:cNvSpPr/>
            <p:nvPr/>
          </p:nvSpPr>
          <p:spPr>
            <a:xfrm>
              <a:off x="2256066" y="1570376"/>
              <a:ext cx="149" cy="244"/>
            </a:xfrm>
            <a:custGeom>
              <a:avLst/>
              <a:gdLst/>
              <a:ahLst/>
              <a:cxnLst/>
              <a:rect l="l" t="t" r="r" b="b"/>
              <a:pathLst>
                <a:path w="11" h="18" extrusionOk="0">
                  <a:moveTo>
                    <a:pt x="0" y="0"/>
                  </a:moveTo>
                  <a:lnTo>
                    <a:pt x="7" y="14"/>
                  </a:lnTo>
                  <a:cubicBezTo>
                    <a:pt x="7" y="14"/>
                    <a:pt x="7" y="18"/>
                    <a:pt x="10" y="18"/>
                  </a:cubicBezTo>
                  <a:cubicBezTo>
                    <a:pt x="7" y="11"/>
                    <a:pt x="3"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1"/>
            <p:cNvSpPr/>
            <p:nvPr/>
          </p:nvSpPr>
          <p:spPr>
            <a:xfrm>
              <a:off x="2276215" y="1585868"/>
              <a:ext cx="1724" cy="2349"/>
            </a:xfrm>
            <a:custGeom>
              <a:avLst/>
              <a:gdLst/>
              <a:ahLst/>
              <a:cxnLst/>
              <a:rect l="l" t="t" r="r" b="b"/>
              <a:pathLst>
                <a:path w="127" h="173" extrusionOk="0">
                  <a:moveTo>
                    <a:pt x="126" y="172"/>
                  </a:moveTo>
                  <a:cubicBezTo>
                    <a:pt x="105" y="102"/>
                    <a:pt x="60" y="43"/>
                    <a:pt x="0" y="1"/>
                  </a:cubicBezTo>
                  <a:cubicBezTo>
                    <a:pt x="60" y="43"/>
                    <a:pt x="105" y="102"/>
                    <a:pt x="126" y="1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1"/>
            <p:cNvSpPr/>
            <p:nvPr/>
          </p:nvSpPr>
          <p:spPr>
            <a:xfrm>
              <a:off x="2281293" y="1611013"/>
              <a:ext cx="299" cy="394"/>
            </a:xfrm>
            <a:custGeom>
              <a:avLst/>
              <a:gdLst/>
              <a:ahLst/>
              <a:cxnLst/>
              <a:rect l="l" t="t" r="r" b="b"/>
              <a:pathLst>
                <a:path w="22" h="29" extrusionOk="0">
                  <a:moveTo>
                    <a:pt x="1" y="1"/>
                  </a:moveTo>
                  <a:lnTo>
                    <a:pt x="1" y="1"/>
                  </a:lnTo>
                  <a:cubicBezTo>
                    <a:pt x="8" y="11"/>
                    <a:pt x="15" y="22"/>
                    <a:pt x="22" y="29"/>
                  </a:cubicBezTo>
                  <a:lnTo>
                    <a:pt x="15"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1"/>
            <p:cNvSpPr/>
            <p:nvPr/>
          </p:nvSpPr>
          <p:spPr>
            <a:xfrm>
              <a:off x="2250879" y="1556826"/>
              <a:ext cx="299" cy="353"/>
            </a:xfrm>
            <a:custGeom>
              <a:avLst/>
              <a:gdLst/>
              <a:ahLst/>
              <a:cxnLst/>
              <a:rect l="l" t="t" r="r" b="b"/>
              <a:pathLst>
                <a:path w="22" h="26" extrusionOk="0">
                  <a:moveTo>
                    <a:pt x="0" y="1"/>
                  </a:moveTo>
                  <a:cubicBezTo>
                    <a:pt x="4" y="11"/>
                    <a:pt x="14" y="18"/>
                    <a:pt x="21" y="25"/>
                  </a:cubicBezTo>
                  <a:cubicBezTo>
                    <a:pt x="14" y="18"/>
                    <a:pt x="7"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1"/>
            <p:cNvSpPr/>
            <p:nvPr/>
          </p:nvSpPr>
          <p:spPr>
            <a:xfrm>
              <a:off x="2250539" y="1556445"/>
              <a:ext cx="258" cy="299"/>
            </a:xfrm>
            <a:custGeom>
              <a:avLst/>
              <a:gdLst/>
              <a:ahLst/>
              <a:cxnLst/>
              <a:rect l="l" t="t" r="r" b="b"/>
              <a:pathLst>
                <a:path w="19" h="22" extrusionOk="0">
                  <a:moveTo>
                    <a:pt x="1" y="1"/>
                  </a:moveTo>
                  <a:cubicBezTo>
                    <a:pt x="4" y="8"/>
                    <a:pt x="11" y="15"/>
                    <a:pt x="18" y="22"/>
                  </a:cubicBezTo>
                  <a:cubicBezTo>
                    <a:pt x="11" y="15"/>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1"/>
            <p:cNvSpPr/>
            <p:nvPr/>
          </p:nvSpPr>
          <p:spPr>
            <a:xfrm>
              <a:off x="2255577" y="1568760"/>
              <a:ext cx="489" cy="1629"/>
            </a:xfrm>
            <a:custGeom>
              <a:avLst/>
              <a:gdLst/>
              <a:ahLst/>
              <a:cxnLst/>
              <a:rect l="l" t="t" r="r" b="b"/>
              <a:pathLst>
                <a:path w="36" h="120" extrusionOk="0">
                  <a:moveTo>
                    <a:pt x="1" y="0"/>
                  </a:moveTo>
                  <a:cubicBezTo>
                    <a:pt x="8" y="42"/>
                    <a:pt x="18" y="81"/>
                    <a:pt x="36" y="119"/>
                  </a:cubicBezTo>
                  <a:lnTo>
                    <a:pt x="29" y="102"/>
                  </a:lnTo>
                  <a:cubicBezTo>
                    <a:pt x="18" y="70"/>
                    <a:pt x="8" y="3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1"/>
            <p:cNvSpPr/>
            <p:nvPr/>
          </p:nvSpPr>
          <p:spPr>
            <a:xfrm>
              <a:off x="2250119" y="1555590"/>
              <a:ext cx="394" cy="828"/>
            </a:xfrm>
            <a:custGeom>
              <a:avLst/>
              <a:gdLst/>
              <a:ahLst/>
              <a:cxnLst/>
              <a:rect l="l" t="t" r="r" b="b"/>
              <a:pathLst>
                <a:path w="29" h="61" extrusionOk="0">
                  <a:moveTo>
                    <a:pt x="0" y="1"/>
                  </a:moveTo>
                  <a:lnTo>
                    <a:pt x="4" y="15"/>
                  </a:lnTo>
                  <a:cubicBezTo>
                    <a:pt x="11" y="32"/>
                    <a:pt x="21" y="46"/>
                    <a:pt x="28" y="60"/>
                  </a:cubicBezTo>
                  <a:cubicBezTo>
                    <a:pt x="18" y="39"/>
                    <a:pt x="7"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1"/>
            <p:cNvSpPr/>
            <p:nvPr/>
          </p:nvSpPr>
          <p:spPr>
            <a:xfrm>
              <a:off x="2255957" y="1570131"/>
              <a:ext cx="204" cy="448"/>
            </a:xfrm>
            <a:custGeom>
              <a:avLst/>
              <a:gdLst/>
              <a:ahLst/>
              <a:cxnLst/>
              <a:rect l="l" t="t" r="r" b="b"/>
              <a:pathLst>
                <a:path w="15" h="33" extrusionOk="0">
                  <a:moveTo>
                    <a:pt x="1" y="1"/>
                  </a:moveTo>
                  <a:lnTo>
                    <a:pt x="1" y="1"/>
                  </a:lnTo>
                  <a:cubicBezTo>
                    <a:pt x="4" y="11"/>
                    <a:pt x="8" y="22"/>
                    <a:pt x="15" y="32"/>
                  </a:cubicBezTo>
                  <a:lnTo>
                    <a:pt x="8"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1"/>
            <p:cNvSpPr/>
            <p:nvPr/>
          </p:nvSpPr>
          <p:spPr>
            <a:xfrm>
              <a:off x="2211667" y="158330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1"/>
            <p:cNvSpPr/>
            <p:nvPr/>
          </p:nvSpPr>
          <p:spPr>
            <a:xfrm>
              <a:off x="2211898" y="158335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1"/>
            <p:cNvSpPr/>
            <p:nvPr/>
          </p:nvSpPr>
          <p:spPr>
            <a:xfrm>
              <a:off x="2211382" y="158330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1"/>
            <p:cNvSpPr/>
            <p:nvPr/>
          </p:nvSpPr>
          <p:spPr>
            <a:xfrm>
              <a:off x="2211477" y="158330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1"/>
            <p:cNvSpPr/>
            <p:nvPr/>
          </p:nvSpPr>
          <p:spPr>
            <a:xfrm>
              <a:off x="2212753" y="1583736"/>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1"/>
            <p:cNvSpPr/>
            <p:nvPr/>
          </p:nvSpPr>
          <p:spPr>
            <a:xfrm>
              <a:off x="2212427" y="1583546"/>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1"/>
            <p:cNvSpPr/>
            <p:nvPr/>
          </p:nvSpPr>
          <p:spPr>
            <a:xfrm>
              <a:off x="2212142" y="1583451"/>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1"/>
            <p:cNvSpPr/>
            <p:nvPr/>
          </p:nvSpPr>
          <p:spPr>
            <a:xfrm>
              <a:off x="2213093" y="1583872"/>
              <a:ext cx="339" cy="258"/>
            </a:xfrm>
            <a:custGeom>
              <a:avLst/>
              <a:gdLst/>
              <a:ahLst/>
              <a:cxnLst/>
              <a:rect l="l" t="t" r="r" b="b"/>
              <a:pathLst>
                <a:path w="25" h="19" extrusionOk="0">
                  <a:moveTo>
                    <a:pt x="0" y="1"/>
                  </a:moveTo>
                  <a:lnTo>
                    <a:pt x="0" y="1"/>
                  </a:lnTo>
                  <a:cubicBezTo>
                    <a:pt x="7" y="8"/>
                    <a:pt x="14" y="11"/>
                    <a:pt x="25" y="18"/>
                  </a:cubicBezTo>
                  <a:cubicBezTo>
                    <a:pt x="14" y="11"/>
                    <a:pt x="7"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1"/>
            <p:cNvSpPr/>
            <p:nvPr/>
          </p:nvSpPr>
          <p:spPr>
            <a:xfrm>
              <a:off x="2213853" y="1584972"/>
              <a:ext cx="394" cy="4195"/>
            </a:xfrm>
            <a:custGeom>
              <a:avLst/>
              <a:gdLst/>
              <a:ahLst/>
              <a:cxnLst/>
              <a:rect l="l" t="t" r="r" b="b"/>
              <a:pathLst>
                <a:path w="29" h="309" extrusionOk="0">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1"/>
            <p:cNvSpPr/>
            <p:nvPr/>
          </p:nvSpPr>
          <p:spPr>
            <a:xfrm>
              <a:off x="2204009" y="1581143"/>
              <a:ext cx="774" cy="27"/>
            </a:xfrm>
            <a:custGeom>
              <a:avLst/>
              <a:gdLst/>
              <a:ahLst/>
              <a:cxnLst/>
              <a:rect l="l" t="t" r="r" b="b"/>
              <a:pathLst>
                <a:path w="57" h="2" extrusionOk="0">
                  <a:moveTo>
                    <a:pt x="38" y="0"/>
                  </a:moveTo>
                  <a:cubicBezTo>
                    <a:pt x="25" y="0"/>
                    <a:pt x="12" y="2"/>
                    <a:pt x="1" y="2"/>
                  </a:cubicBezTo>
                  <a:lnTo>
                    <a:pt x="57" y="2"/>
                  </a:lnTo>
                  <a:cubicBezTo>
                    <a:pt x="51" y="1"/>
                    <a:pt x="45" y="0"/>
                    <a:pt x="3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1"/>
            <p:cNvSpPr/>
            <p:nvPr/>
          </p:nvSpPr>
          <p:spPr>
            <a:xfrm>
              <a:off x="2205815" y="1581360"/>
              <a:ext cx="5485" cy="2172"/>
            </a:xfrm>
            <a:custGeom>
              <a:avLst/>
              <a:gdLst/>
              <a:ahLst/>
              <a:cxnLst/>
              <a:rect l="l" t="t" r="r" b="b"/>
              <a:pathLst>
                <a:path w="404" h="160" extrusionOk="0">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1"/>
            <p:cNvSpPr/>
            <p:nvPr/>
          </p:nvSpPr>
          <p:spPr>
            <a:xfrm>
              <a:off x="2204824" y="158111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1"/>
            <p:cNvSpPr/>
            <p:nvPr/>
          </p:nvSpPr>
          <p:spPr>
            <a:xfrm>
              <a:off x="2205720" y="1581265"/>
              <a:ext cx="14" cy="0"/>
            </a:xfrm>
            <a:custGeom>
              <a:avLst/>
              <a:gdLst/>
              <a:ahLst/>
              <a:cxnLst/>
              <a:rect l="l" t="t" r="r" b="b"/>
              <a:pathLst>
                <a:path w="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1"/>
            <p:cNvSpPr/>
            <p:nvPr/>
          </p:nvSpPr>
          <p:spPr>
            <a:xfrm>
              <a:off x="2205530" y="158121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1"/>
            <p:cNvSpPr/>
            <p:nvPr/>
          </p:nvSpPr>
          <p:spPr>
            <a:xfrm>
              <a:off x="2205055" y="1581156"/>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1"/>
            <p:cNvSpPr/>
            <p:nvPr/>
          </p:nvSpPr>
          <p:spPr>
            <a:xfrm>
              <a:off x="2205299" y="1581156"/>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1"/>
            <p:cNvSpPr/>
            <p:nvPr/>
          </p:nvSpPr>
          <p:spPr>
            <a:xfrm>
              <a:off x="2213894" y="158915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1"/>
            <p:cNvSpPr/>
            <p:nvPr/>
          </p:nvSpPr>
          <p:spPr>
            <a:xfrm>
              <a:off x="2269276" y="1477017"/>
              <a:ext cx="1629" cy="1303"/>
            </a:xfrm>
            <a:custGeom>
              <a:avLst/>
              <a:gdLst/>
              <a:ahLst/>
              <a:cxnLst/>
              <a:rect l="l" t="t" r="r" b="b"/>
              <a:pathLst>
                <a:path w="120" h="96" extrusionOk="0">
                  <a:moveTo>
                    <a:pt x="0" y="1"/>
                  </a:moveTo>
                  <a:cubicBezTo>
                    <a:pt x="32" y="43"/>
                    <a:pt x="74" y="74"/>
                    <a:pt x="119" y="95"/>
                  </a:cubicBezTo>
                  <a:cubicBezTo>
                    <a:pt x="74" y="74"/>
                    <a:pt x="32" y="43"/>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1"/>
            <p:cNvSpPr/>
            <p:nvPr/>
          </p:nvSpPr>
          <p:spPr>
            <a:xfrm>
              <a:off x="2260193" y="1430147"/>
              <a:ext cx="3394" cy="1398"/>
            </a:xfrm>
            <a:custGeom>
              <a:avLst/>
              <a:gdLst/>
              <a:ahLst/>
              <a:cxnLst/>
              <a:rect l="l" t="t" r="r" b="b"/>
              <a:pathLst>
                <a:path w="250" h="103" extrusionOk="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1"/>
            <p:cNvSpPr/>
            <p:nvPr/>
          </p:nvSpPr>
          <p:spPr>
            <a:xfrm>
              <a:off x="2262664" y="1417466"/>
              <a:ext cx="1344" cy="2009"/>
            </a:xfrm>
            <a:custGeom>
              <a:avLst/>
              <a:gdLst/>
              <a:ahLst/>
              <a:cxnLst/>
              <a:rect l="l" t="t" r="r" b="b"/>
              <a:pathLst>
                <a:path w="99" h="148" extrusionOk="0">
                  <a:moveTo>
                    <a:pt x="99" y="0"/>
                  </a:moveTo>
                  <a:lnTo>
                    <a:pt x="81" y="18"/>
                  </a:lnTo>
                  <a:cubicBezTo>
                    <a:pt x="46" y="53"/>
                    <a:pt x="18" y="98"/>
                    <a:pt x="1" y="147"/>
                  </a:cubicBezTo>
                  <a:cubicBezTo>
                    <a:pt x="22" y="91"/>
                    <a:pt x="57" y="42"/>
                    <a:pt x="9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1"/>
            <p:cNvSpPr/>
            <p:nvPr/>
          </p:nvSpPr>
          <p:spPr>
            <a:xfrm>
              <a:off x="2263520" y="1448640"/>
              <a:ext cx="6246" cy="10047"/>
            </a:xfrm>
            <a:custGeom>
              <a:avLst/>
              <a:gdLst/>
              <a:ahLst/>
              <a:cxnLst/>
              <a:rect l="l" t="t" r="r" b="b"/>
              <a:pathLst>
                <a:path w="460" h="740" extrusionOk="0">
                  <a:moveTo>
                    <a:pt x="1" y="1"/>
                  </a:moveTo>
                  <a:lnTo>
                    <a:pt x="1" y="1"/>
                  </a:lnTo>
                  <a:cubicBezTo>
                    <a:pt x="113" y="169"/>
                    <a:pt x="316" y="477"/>
                    <a:pt x="459" y="739"/>
                  </a:cubicBezTo>
                  <a:cubicBezTo>
                    <a:pt x="316" y="477"/>
                    <a:pt x="113" y="16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1"/>
            <p:cNvSpPr/>
            <p:nvPr/>
          </p:nvSpPr>
          <p:spPr>
            <a:xfrm>
              <a:off x="2269127" y="1476542"/>
              <a:ext cx="14" cy="163"/>
            </a:xfrm>
            <a:custGeom>
              <a:avLst/>
              <a:gdLst/>
              <a:ahLst/>
              <a:cxnLst/>
              <a:rect l="l" t="t" r="r" b="b"/>
              <a:pathLst>
                <a:path w="1" h="12" extrusionOk="0">
                  <a:moveTo>
                    <a:pt x="1" y="11"/>
                  </a:moveTo>
                  <a:cubicBezTo>
                    <a:pt x="1" y="8"/>
                    <a:pt x="1" y="4"/>
                    <a:pt x="1" y="1"/>
                  </a:cubicBezTo>
                  <a:cubicBezTo>
                    <a:pt x="1" y="4"/>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1"/>
            <p:cNvSpPr/>
            <p:nvPr/>
          </p:nvSpPr>
          <p:spPr>
            <a:xfrm>
              <a:off x="2257002" y="1519610"/>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1"/>
            <p:cNvSpPr/>
            <p:nvPr/>
          </p:nvSpPr>
          <p:spPr>
            <a:xfrm>
              <a:off x="2271082" y="1504593"/>
              <a:ext cx="3476" cy="2716"/>
            </a:xfrm>
            <a:custGeom>
              <a:avLst/>
              <a:gdLst/>
              <a:ahLst/>
              <a:cxnLst/>
              <a:rect l="l" t="t" r="r" b="b"/>
              <a:pathLst>
                <a:path w="256" h="200" extrusionOk="0">
                  <a:moveTo>
                    <a:pt x="0" y="200"/>
                  </a:moveTo>
                  <a:cubicBezTo>
                    <a:pt x="81" y="130"/>
                    <a:pt x="168" y="63"/>
                    <a:pt x="256" y="0"/>
                  </a:cubicBezTo>
                  <a:cubicBezTo>
                    <a:pt x="168" y="63"/>
                    <a:pt x="81" y="130"/>
                    <a:pt x="0" y="20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1"/>
            <p:cNvSpPr/>
            <p:nvPr/>
          </p:nvSpPr>
          <p:spPr>
            <a:xfrm>
              <a:off x="2268801" y="1485625"/>
              <a:ext cx="3286" cy="2295"/>
            </a:xfrm>
            <a:custGeom>
              <a:avLst/>
              <a:gdLst/>
              <a:ahLst/>
              <a:cxnLst/>
              <a:rect l="l" t="t" r="r" b="b"/>
              <a:pathLst>
                <a:path w="242" h="169" extrusionOk="0">
                  <a:moveTo>
                    <a:pt x="0" y="0"/>
                  </a:moveTo>
                  <a:cubicBezTo>
                    <a:pt x="25" y="39"/>
                    <a:pt x="154" y="116"/>
                    <a:pt x="242" y="168"/>
                  </a:cubicBezTo>
                  <a:cubicBezTo>
                    <a:pt x="154" y="116"/>
                    <a:pt x="25"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1"/>
            <p:cNvSpPr/>
            <p:nvPr/>
          </p:nvSpPr>
          <p:spPr>
            <a:xfrm>
              <a:off x="2257966" y="1513187"/>
              <a:ext cx="8282" cy="5580"/>
            </a:xfrm>
            <a:custGeom>
              <a:avLst/>
              <a:gdLst/>
              <a:ahLst/>
              <a:cxnLst/>
              <a:rect l="l" t="t" r="r" b="b"/>
              <a:pathLst>
                <a:path w="610" h="411" extrusionOk="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1"/>
            <p:cNvSpPr/>
            <p:nvPr/>
          </p:nvSpPr>
          <p:spPr>
            <a:xfrm>
              <a:off x="2256581" y="1520126"/>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1"/>
            <p:cNvSpPr/>
            <p:nvPr/>
          </p:nvSpPr>
          <p:spPr>
            <a:xfrm>
              <a:off x="2274449" y="1489372"/>
              <a:ext cx="6056" cy="6816"/>
            </a:xfrm>
            <a:custGeom>
              <a:avLst/>
              <a:gdLst/>
              <a:ahLst/>
              <a:cxnLst/>
              <a:rect l="l" t="t" r="r" b="b"/>
              <a:pathLst>
                <a:path w="446" h="502" extrusionOk="0">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1"/>
            <p:cNvSpPr/>
            <p:nvPr/>
          </p:nvSpPr>
          <p:spPr>
            <a:xfrm>
              <a:off x="2275929" y="1499121"/>
              <a:ext cx="4195" cy="4481"/>
            </a:xfrm>
            <a:custGeom>
              <a:avLst/>
              <a:gdLst/>
              <a:ahLst/>
              <a:cxnLst/>
              <a:rect l="l" t="t" r="r" b="b"/>
              <a:pathLst>
                <a:path w="309" h="330" extrusionOk="0">
                  <a:moveTo>
                    <a:pt x="308" y="1"/>
                  </a:moveTo>
                  <a:lnTo>
                    <a:pt x="308" y="1"/>
                  </a:lnTo>
                  <a:cubicBezTo>
                    <a:pt x="263" y="120"/>
                    <a:pt x="144" y="225"/>
                    <a:pt x="0" y="330"/>
                  </a:cubicBezTo>
                  <a:cubicBezTo>
                    <a:pt x="144" y="225"/>
                    <a:pt x="266" y="120"/>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1"/>
            <p:cNvSpPr/>
            <p:nvPr/>
          </p:nvSpPr>
          <p:spPr>
            <a:xfrm>
              <a:off x="2249874" y="1554544"/>
              <a:ext cx="258" cy="1059"/>
            </a:xfrm>
            <a:custGeom>
              <a:avLst/>
              <a:gdLst/>
              <a:ahLst/>
              <a:cxnLst/>
              <a:rect l="l" t="t" r="r" b="b"/>
              <a:pathLst>
                <a:path w="19" h="78" extrusionOk="0">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1"/>
            <p:cNvSpPr/>
            <p:nvPr/>
          </p:nvSpPr>
          <p:spPr>
            <a:xfrm>
              <a:off x="2251965" y="1550498"/>
              <a:ext cx="774" cy="1724"/>
            </a:xfrm>
            <a:custGeom>
              <a:avLst/>
              <a:gdLst/>
              <a:ahLst/>
              <a:cxnLst/>
              <a:rect l="l" t="t" r="r" b="b"/>
              <a:pathLst>
                <a:path w="57" h="127" extrusionOk="0">
                  <a:moveTo>
                    <a:pt x="1" y="1"/>
                  </a:moveTo>
                  <a:lnTo>
                    <a:pt x="22" y="29"/>
                  </a:lnTo>
                  <a:cubicBezTo>
                    <a:pt x="43" y="57"/>
                    <a:pt x="57" y="88"/>
                    <a:pt x="57" y="127"/>
                  </a:cubicBezTo>
                  <a:cubicBezTo>
                    <a:pt x="57" y="88"/>
                    <a:pt x="43" y="57"/>
                    <a:pt x="22"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1"/>
            <p:cNvSpPr/>
            <p:nvPr/>
          </p:nvSpPr>
          <p:spPr>
            <a:xfrm>
              <a:off x="2254871" y="1536147"/>
              <a:ext cx="14" cy="14"/>
            </a:xfrm>
            <a:custGeom>
              <a:avLst/>
              <a:gdLst/>
              <a:ahLst/>
              <a:cxnLst/>
              <a:rect l="l" t="t" r="r" b="b"/>
              <a:pathLst>
                <a:path w="1" h="1" extrusionOk="0">
                  <a:moveTo>
                    <a:pt x="0" y="1"/>
                  </a:moveTo>
                  <a:lnTo>
                    <a:pt x="0" y="1"/>
                  </a:lnTo>
                  <a:cubicBezTo>
                    <a:pt x="0" y="1"/>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1"/>
            <p:cNvSpPr/>
            <p:nvPr/>
          </p:nvSpPr>
          <p:spPr>
            <a:xfrm>
              <a:off x="2254681" y="1537002"/>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1"/>
            <p:cNvSpPr/>
            <p:nvPr/>
          </p:nvSpPr>
          <p:spPr>
            <a:xfrm>
              <a:off x="2253961" y="1538048"/>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1"/>
            <p:cNvSpPr/>
            <p:nvPr/>
          </p:nvSpPr>
          <p:spPr>
            <a:xfrm>
              <a:off x="2254110" y="1537858"/>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1"/>
            <p:cNvSpPr/>
            <p:nvPr/>
          </p:nvSpPr>
          <p:spPr>
            <a:xfrm>
              <a:off x="2253825" y="1538238"/>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1"/>
            <p:cNvSpPr/>
            <p:nvPr/>
          </p:nvSpPr>
          <p:spPr>
            <a:xfrm>
              <a:off x="2250974" y="1540519"/>
              <a:ext cx="1249" cy="1629"/>
            </a:xfrm>
            <a:custGeom>
              <a:avLst/>
              <a:gdLst/>
              <a:ahLst/>
              <a:cxnLst/>
              <a:rect l="l" t="t" r="r" b="b"/>
              <a:pathLst>
                <a:path w="92" h="120" extrusionOk="0">
                  <a:moveTo>
                    <a:pt x="0" y="120"/>
                  </a:moveTo>
                  <a:cubicBezTo>
                    <a:pt x="35" y="85"/>
                    <a:pt x="67" y="43"/>
                    <a:pt x="91" y="1"/>
                  </a:cubicBezTo>
                  <a:cubicBezTo>
                    <a:pt x="67" y="43"/>
                    <a:pt x="35" y="85"/>
                    <a:pt x="0" y="12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1"/>
            <p:cNvSpPr/>
            <p:nvPr/>
          </p:nvSpPr>
          <p:spPr>
            <a:xfrm>
              <a:off x="2252875" y="1538428"/>
              <a:ext cx="774" cy="923"/>
            </a:xfrm>
            <a:custGeom>
              <a:avLst/>
              <a:gdLst/>
              <a:ahLst/>
              <a:cxnLst/>
              <a:rect l="l" t="t" r="r" b="b"/>
              <a:pathLst>
                <a:path w="57" h="68" extrusionOk="0">
                  <a:moveTo>
                    <a:pt x="0" y="67"/>
                  </a:moveTo>
                  <a:cubicBezTo>
                    <a:pt x="18" y="43"/>
                    <a:pt x="35" y="22"/>
                    <a:pt x="56" y="1"/>
                  </a:cubicBezTo>
                  <a:cubicBezTo>
                    <a:pt x="35" y="22"/>
                    <a:pt x="18" y="43"/>
                    <a:pt x="0"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1"/>
            <p:cNvSpPr/>
            <p:nvPr/>
          </p:nvSpPr>
          <p:spPr>
            <a:xfrm>
              <a:off x="2254300" y="1537668"/>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1"/>
            <p:cNvSpPr/>
            <p:nvPr/>
          </p:nvSpPr>
          <p:spPr>
            <a:xfrm>
              <a:off x="2252820" y="1539378"/>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1"/>
            <p:cNvSpPr/>
            <p:nvPr/>
          </p:nvSpPr>
          <p:spPr>
            <a:xfrm>
              <a:off x="2254531" y="1534721"/>
              <a:ext cx="68" cy="163"/>
            </a:xfrm>
            <a:custGeom>
              <a:avLst/>
              <a:gdLst/>
              <a:ahLst/>
              <a:cxnLst/>
              <a:rect l="l" t="t" r="r" b="b"/>
              <a:pathLst>
                <a:path w="5" h="12" extrusionOk="0">
                  <a:moveTo>
                    <a:pt x="4"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1"/>
            <p:cNvSpPr/>
            <p:nvPr/>
          </p:nvSpPr>
          <p:spPr>
            <a:xfrm>
              <a:off x="2254776" y="1535427"/>
              <a:ext cx="54" cy="163"/>
            </a:xfrm>
            <a:custGeom>
              <a:avLst/>
              <a:gdLst/>
              <a:ahLst/>
              <a:cxnLst/>
              <a:rect l="l" t="t" r="r" b="b"/>
              <a:pathLst>
                <a:path w="4" h="12" extrusionOk="0">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1"/>
            <p:cNvSpPr/>
            <p:nvPr/>
          </p:nvSpPr>
          <p:spPr>
            <a:xfrm>
              <a:off x="2254436" y="1537437"/>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1"/>
            <p:cNvSpPr/>
            <p:nvPr/>
          </p:nvSpPr>
          <p:spPr>
            <a:xfrm>
              <a:off x="2254871" y="1535767"/>
              <a:ext cx="14" cy="163"/>
            </a:xfrm>
            <a:custGeom>
              <a:avLst/>
              <a:gdLst/>
              <a:ahLst/>
              <a:cxnLst/>
              <a:rect l="l" t="t" r="r" b="b"/>
              <a:pathLst>
                <a:path w="1" h="12" extrusionOk="0">
                  <a:moveTo>
                    <a:pt x="0"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1"/>
            <p:cNvSpPr/>
            <p:nvPr/>
          </p:nvSpPr>
          <p:spPr>
            <a:xfrm>
              <a:off x="2254681" y="1535102"/>
              <a:ext cx="54" cy="163"/>
            </a:xfrm>
            <a:custGeom>
              <a:avLst/>
              <a:gdLst/>
              <a:ahLst/>
              <a:cxnLst/>
              <a:rect l="l" t="t" r="r" b="b"/>
              <a:pathLst>
                <a:path w="4" h="12" extrusionOk="0">
                  <a:moveTo>
                    <a:pt x="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1"/>
            <p:cNvSpPr/>
            <p:nvPr/>
          </p:nvSpPr>
          <p:spPr>
            <a:xfrm>
              <a:off x="2254816" y="1536432"/>
              <a:ext cx="14" cy="109"/>
            </a:xfrm>
            <a:custGeom>
              <a:avLst/>
              <a:gdLst/>
              <a:ahLst/>
              <a:cxnLst/>
              <a:rect l="l" t="t" r="r" b="b"/>
              <a:pathLst>
                <a:path w="1" h="8" extrusionOk="0">
                  <a:moveTo>
                    <a:pt x="1" y="8"/>
                  </a:moveTo>
                  <a:lnTo>
                    <a:pt x="1" y="4"/>
                  </a:lnTo>
                  <a:cubicBezTo>
                    <a:pt x="1" y="1"/>
                    <a:pt x="1" y="8"/>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1"/>
            <p:cNvSpPr/>
            <p:nvPr/>
          </p:nvSpPr>
          <p:spPr>
            <a:xfrm>
              <a:off x="2254531" y="1537192"/>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1"/>
            <p:cNvSpPr/>
            <p:nvPr/>
          </p:nvSpPr>
          <p:spPr>
            <a:xfrm>
              <a:off x="2254776" y="1536717"/>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1"/>
            <p:cNvSpPr/>
            <p:nvPr/>
          </p:nvSpPr>
          <p:spPr>
            <a:xfrm>
              <a:off x="2250024" y="1555359"/>
              <a:ext cx="149" cy="489"/>
            </a:xfrm>
            <a:custGeom>
              <a:avLst/>
              <a:gdLst/>
              <a:ahLst/>
              <a:cxnLst/>
              <a:rect l="l" t="t" r="r" b="b"/>
              <a:pathLst>
                <a:path w="11" h="36" extrusionOk="0">
                  <a:moveTo>
                    <a:pt x="0" y="0"/>
                  </a:moveTo>
                  <a:cubicBezTo>
                    <a:pt x="4" y="11"/>
                    <a:pt x="7" y="25"/>
                    <a:pt x="11" y="35"/>
                  </a:cubicBezTo>
                  <a:lnTo>
                    <a:pt x="7" y="1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1"/>
            <p:cNvSpPr/>
            <p:nvPr/>
          </p:nvSpPr>
          <p:spPr>
            <a:xfrm>
              <a:off x="2263995" y="1416040"/>
              <a:ext cx="2770" cy="1439"/>
            </a:xfrm>
            <a:custGeom>
              <a:avLst/>
              <a:gdLst/>
              <a:ahLst/>
              <a:cxnLst/>
              <a:rect l="l" t="t" r="r" b="b"/>
              <a:pathLst>
                <a:path w="204" h="106" extrusionOk="0">
                  <a:moveTo>
                    <a:pt x="204" y="0"/>
                  </a:moveTo>
                  <a:lnTo>
                    <a:pt x="204" y="0"/>
                  </a:lnTo>
                  <a:cubicBezTo>
                    <a:pt x="127" y="7"/>
                    <a:pt x="53" y="46"/>
                    <a:pt x="1" y="105"/>
                  </a:cubicBezTo>
                  <a:lnTo>
                    <a:pt x="18" y="88"/>
                  </a:lnTo>
                  <a:cubicBezTo>
                    <a:pt x="67" y="39"/>
                    <a:pt x="134" y="7"/>
                    <a:pt x="20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1"/>
            <p:cNvSpPr/>
            <p:nvPr/>
          </p:nvSpPr>
          <p:spPr>
            <a:xfrm>
              <a:off x="2276350" y="1412130"/>
              <a:ext cx="258" cy="258"/>
            </a:xfrm>
            <a:custGeom>
              <a:avLst/>
              <a:gdLst/>
              <a:ahLst/>
              <a:cxnLst/>
              <a:rect l="l" t="t" r="r" b="b"/>
              <a:pathLst>
                <a:path w="19" h="19" extrusionOk="0">
                  <a:moveTo>
                    <a:pt x="18" y="1"/>
                  </a:moveTo>
                  <a:cubicBezTo>
                    <a:pt x="11" y="8"/>
                    <a:pt x="4" y="15"/>
                    <a:pt x="1" y="19"/>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1"/>
            <p:cNvSpPr/>
            <p:nvPr/>
          </p:nvSpPr>
          <p:spPr>
            <a:xfrm>
              <a:off x="2276921" y="1411139"/>
              <a:ext cx="258" cy="489"/>
            </a:xfrm>
            <a:custGeom>
              <a:avLst/>
              <a:gdLst/>
              <a:ahLst/>
              <a:cxnLst/>
              <a:rect l="l" t="t" r="r" b="b"/>
              <a:pathLst>
                <a:path w="19" h="36" extrusionOk="0">
                  <a:moveTo>
                    <a:pt x="1" y="35"/>
                  </a:moveTo>
                  <a:cubicBezTo>
                    <a:pt x="8" y="25"/>
                    <a:pt x="15" y="14"/>
                    <a:pt x="18" y="0"/>
                  </a:cubicBezTo>
                  <a:cubicBezTo>
                    <a:pt x="15" y="14"/>
                    <a:pt x="8"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1"/>
            <p:cNvSpPr/>
            <p:nvPr/>
          </p:nvSpPr>
          <p:spPr>
            <a:xfrm>
              <a:off x="2275875" y="1412470"/>
              <a:ext cx="394" cy="299"/>
            </a:xfrm>
            <a:custGeom>
              <a:avLst/>
              <a:gdLst/>
              <a:ahLst/>
              <a:cxnLst/>
              <a:rect l="l" t="t" r="r" b="b"/>
              <a:pathLst>
                <a:path w="29" h="22" extrusionOk="0">
                  <a:moveTo>
                    <a:pt x="1" y="22"/>
                  </a:moveTo>
                  <a:cubicBezTo>
                    <a:pt x="11" y="15"/>
                    <a:pt x="18" y="8"/>
                    <a:pt x="29" y="1"/>
                  </a:cubicBezTo>
                  <a:cubicBezTo>
                    <a:pt x="18" y="8"/>
                    <a:pt x="1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1"/>
            <p:cNvSpPr/>
            <p:nvPr/>
          </p:nvSpPr>
          <p:spPr>
            <a:xfrm>
              <a:off x="2276690" y="1411709"/>
              <a:ext cx="204" cy="339"/>
            </a:xfrm>
            <a:custGeom>
              <a:avLst/>
              <a:gdLst/>
              <a:ahLst/>
              <a:cxnLst/>
              <a:rect l="l" t="t" r="r" b="b"/>
              <a:pathLst>
                <a:path w="15" h="25" extrusionOk="0">
                  <a:moveTo>
                    <a:pt x="0" y="25"/>
                  </a:moveTo>
                  <a:cubicBezTo>
                    <a:pt x="4" y="14"/>
                    <a:pt x="11" y="7"/>
                    <a:pt x="14" y="0"/>
                  </a:cubicBezTo>
                  <a:cubicBezTo>
                    <a:pt x="11" y="7"/>
                    <a:pt x="4" y="14"/>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1"/>
            <p:cNvSpPr/>
            <p:nvPr/>
          </p:nvSpPr>
          <p:spPr>
            <a:xfrm>
              <a:off x="2263764" y="1417222"/>
              <a:ext cx="434" cy="448"/>
            </a:xfrm>
            <a:custGeom>
              <a:avLst/>
              <a:gdLst/>
              <a:ahLst/>
              <a:cxnLst/>
              <a:rect l="l" t="t" r="r" b="b"/>
              <a:pathLst>
                <a:path w="32" h="33" extrusionOk="0">
                  <a:moveTo>
                    <a:pt x="32" y="1"/>
                  </a:moveTo>
                  <a:lnTo>
                    <a:pt x="18" y="15"/>
                  </a:lnTo>
                  <a:lnTo>
                    <a:pt x="0" y="32"/>
                  </a:lnTo>
                  <a:cubicBezTo>
                    <a:pt x="14" y="22"/>
                    <a:pt x="21" y="1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1"/>
            <p:cNvSpPr/>
            <p:nvPr/>
          </p:nvSpPr>
          <p:spPr>
            <a:xfrm>
              <a:off x="3015482" y="1689586"/>
              <a:ext cx="163" cy="1195"/>
            </a:xfrm>
            <a:custGeom>
              <a:avLst/>
              <a:gdLst/>
              <a:ahLst/>
              <a:cxnLst/>
              <a:rect l="l" t="t" r="r" b="b"/>
              <a:pathLst>
                <a:path w="12" h="88" extrusionOk="0">
                  <a:moveTo>
                    <a:pt x="1" y="0"/>
                  </a:moveTo>
                  <a:cubicBezTo>
                    <a:pt x="8" y="28"/>
                    <a:pt x="11" y="56"/>
                    <a:pt x="11" y="88"/>
                  </a:cubicBezTo>
                  <a:cubicBezTo>
                    <a:pt x="11" y="56"/>
                    <a:pt x="8"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1"/>
            <p:cNvSpPr/>
            <p:nvPr/>
          </p:nvSpPr>
          <p:spPr>
            <a:xfrm>
              <a:off x="2958307" y="1600694"/>
              <a:ext cx="3150" cy="353"/>
            </a:xfrm>
            <a:custGeom>
              <a:avLst/>
              <a:gdLst/>
              <a:ahLst/>
              <a:cxnLst/>
              <a:rect l="l" t="t" r="r" b="b"/>
              <a:pathLst>
                <a:path w="232" h="26" extrusionOk="0">
                  <a:moveTo>
                    <a:pt x="0" y="8"/>
                  </a:moveTo>
                  <a:cubicBezTo>
                    <a:pt x="77" y="1"/>
                    <a:pt x="154" y="8"/>
                    <a:pt x="231" y="25"/>
                  </a:cubicBezTo>
                  <a:cubicBezTo>
                    <a:pt x="154" y="8"/>
                    <a:pt x="77" y="1"/>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1"/>
            <p:cNvSpPr/>
            <p:nvPr/>
          </p:nvSpPr>
          <p:spPr>
            <a:xfrm>
              <a:off x="2924961" y="1625555"/>
              <a:ext cx="3408" cy="7671"/>
            </a:xfrm>
            <a:custGeom>
              <a:avLst/>
              <a:gdLst/>
              <a:ahLst/>
              <a:cxnLst/>
              <a:rect l="l" t="t" r="r" b="b"/>
              <a:pathLst>
                <a:path w="251" h="565" extrusionOk="0">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1"/>
            <p:cNvSpPr/>
            <p:nvPr/>
          </p:nvSpPr>
          <p:spPr>
            <a:xfrm>
              <a:off x="2928546" y="1617856"/>
              <a:ext cx="4535" cy="7196"/>
            </a:xfrm>
            <a:custGeom>
              <a:avLst/>
              <a:gdLst/>
              <a:ahLst/>
              <a:cxnLst/>
              <a:rect l="l" t="t" r="r" b="b"/>
              <a:pathLst>
                <a:path w="334" h="530" extrusionOk="0">
                  <a:moveTo>
                    <a:pt x="1" y="529"/>
                  </a:moveTo>
                  <a:cubicBezTo>
                    <a:pt x="32" y="410"/>
                    <a:pt x="214" y="102"/>
                    <a:pt x="333" y="1"/>
                  </a:cubicBezTo>
                  <a:cubicBezTo>
                    <a:pt x="214" y="102"/>
                    <a:pt x="32" y="410"/>
                    <a:pt x="1" y="5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1"/>
            <p:cNvSpPr/>
            <p:nvPr/>
          </p:nvSpPr>
          <p:spPr>
            <a:xfrm>
              <a:off x="2906265" y="1635629"/>
              <a:ext cx="339" cy="109"/>
            </a:xfrm>
            <a:custGeom>
              <a:avLst/>
              <a:gdLst/>
              <a:ahLst/>
              <a:cxnLst/>
              <a:rect l="l" t="t" r="r" b="b"/>
              <a:pathLst>
                <a:path w="25" h="8" extrusionOk="0">
                  <a:moveTo>
                    <a:pt x="0" y="1"/>
                  </a:moveTo>
                  <a:lnTo>
                    <a:pt x="0" y="1"/>
                  </a:lnTo>
                  <a:lnTo>
                    <a:pt x="2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1"/>
            <p:cNvSpPr/>
            <p:nvPr/>
          </p:nvSpPr>
          <p:spPr>
            <a:xfrm>
              <a:off x="2908301" y="1636634"/>
              <a:ext cx="638" cy="625"/>
            </a:xfrm>
            <a:custGeom>
              <a:avLst/>
              <a:gdLst/>
              <a:ahLst/>
              <a:cxnLst/>
              <a:rect l="l" t="t" r="r" b="b"/>
              <a:pathLst>
                <a:path w="47" h="46" extrusionOk="0">
                  <a:moveTo>
                    <a:pt x="1" y="1"/>
                  </a:moveTo>
                  <a:cubicBezTo>
                    <a:pt x="18" y="11"/>
                    <a:pt x="32" y="29"/>
                    <a:pt x="46" y="46"/>
                  </a:cubicBezTo>
                  <a:cubicBezTo>
                    <a:pt x="36" y="29"/>
                    <a:pt x="18"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1"/>
            <p:cNvSpPr/>
            <p:nvPr/>
          </p:nvSpPr>
          <p:spPr>
            <a:xfrm>
              <a:off x="2908967" y="1637299"/>
              <a:ext cx="258" cy="339"/>
            </a:xfrm>
            <a:custGeom>
              <a:avLst/>
              <a:gdLst/>
              <a:ahLst/>
              <a:cxnLst/>
              <a:rect l="l" t="t" r="r" b="b"/>
              <a:pathLst>
                <a:path w="19" h="25" extrusionOk="0">
                  <a:moveTo>
                    <a:pt x="18" y="25"/>
                  </a:moveTo>
                  <a:cubicBezTo>
                    <a:pt x="11" y="14"/>
                    <a:pt x="8" y="7"/>
                    <a:pt x="1" y="0"/>
                  </a:cubicBezTo>
                  <a:cubicBezTo>
                    <a:pt x="8" y="7"/>
                    <a:pt x="11" y="14"/>
                    <a:pt x="1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1"/>
            <p:cNvSpPr/>
            <p:nvPr/>
          </p:nvSpPr>
          <p:spPr>
            <a:xfrm>
              <a:off x="2935633" y="1611163"/>
              <a:ext cx="828" cy="3530"/>
            </a:xfrm>
            <a:custGeom>
              <a:avLst/>
              <a:gdLst/>
              <a:ahLst/>
              <a:cxnLst/>
              <a:rect l="l" t="t" r="r" b="b"/>
              <a:pathLst>
                <a:path w="61" h="260" extrusionOk="0">
                  <a:moveTo>
                    <a:pt x="1" y="0"/>
                  </a:moveTo>
                  <a:cubicBezTo>
                    <a:pt x="29" y="84"/>
                    <a:pt x="50" y="172"/>
                    <a:pt x="60" y="259"/>
                  </a:cubicBezTo>
                  <a:cubicBezTo>
                    <a:pt x="50" y="172"/>
                    <a:pt x="29" y="8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1"/>
            <p:cNvSpPr/>
            <p:nvPr/>
          </p:nvSpPr>
          <p:spPr>
            <a:xfrm>
              <a:off x="2907976" y="1636390"/>
              <a:ext cx="244" cy="204"/>
            </a:xfrm>
            <a:custGeom>
              <a:avLst/>
              <a:gdLst/>
              <a:ahLst/>
              <a:cxnLst/>
              <a:rect l="l" t="t" r="r" b="b"/>
              <a:pathLst>
                <a:path w="18" h="15" extrusionOk="0">
                  <a:moveTo>
                    <a:pt x="0" y="1"/>
                  </a:moveTo>
                  <a:lnTo>
                    <a:pt x="18" y="15"/>
                  </a:lnTo>
                  <a:cubicBezTo>
                    <a:pt x="14" y="8"/>
                    <a:pt x="7"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1"/>
            <p:cNvSpPr/>
            <p:nvPr/>
          </p:nvSpPr>
          <p:spPr>
            <a:xfrm>
              <a:off x="2695420" y="1641956"/>
              <a:ext cx="2417" cy="448"/>
            </a:xfrm>
            <a:custGeom>
              <a:avLst/>
              <a:gdLst/>
              <a:ahLst/>
              <a:cxnLst/>
              <a:rect l="l" t="t" r="r" b="b"/>
              <a:pathLst>
                <a:path w="178" h="33" extrusionOk="0">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1"/>
            <p:cNvSpPr/>
            <p:nvPr/>
          </p:nvSpPr>
          <p:spPr>
            <a:xfrm>
              <a:off x="2693641" y="1641060"/>
              <a:ext cx="1208" cy="869"/>
            </a:xfrm>
            <a:custGeom>
              <a:avLst/>
              <a:gdLst/>
              <a:ahLst/>
              <a:cxnLst/>
              <a:rect l="l" t="t" r="r" b="b"/>
              <a:pathLst>
                <a:path w="89" h="64" extrusionOk="0">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1"/>
            <p:cNvSpPr/>
            <p:nvPr/>
          </p:nvSpPr>
          <p:spPr>
            <a:xfrm>
              <a:off x="2974655" y="1606071"/>
              <a:ext cx="3584" cy="4481"/>
            </a:xfrm>
            <a:custGeom>
              <a:avLst/>
              <a:gdLst/>
              <a:ahLst/>
              <a:cxnLst/>
              <a:rect l="l" t="t" r="r" b="b"/>
              <a:pathLst>
                <a:path w="264" h="330" extrusionOk="0">
                  <a:moveTo>
                    <a:pt x="1" y="0"/>
                  </a:moveTo>
                  <a:cubicBezTo>
                    <a:pt x="113" y="77"/>
                    <a:pt x="263" y="175"/>
                    <a:pt x="246" y="330"/>
                  </a:cubicBezTo>
                  <a:cubicBezTo>
                    <a:pt x="263" y="175"/>
                    <a:pt x="113" y="7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1"/>
            <p:cNvSpPr/>
            <p:nvPr/>
          </p:nvSpPr>
          <p:spPr>
            <a:xfrm>
              <a:off x="3023194" y="1657313"/>
              <a:ext cx="1100" cy="54"/>
            </a:xfrm>
            <a:custGeom>
              <a:avLst/>
              <a:gdLst/>
              <a:ahLst/>
              <a:cxnLst/>
              <a:rect l="l" t="t" r="r" b="b"/>
              <a:pathLst>
                <a:path w="81" h="4" extrusionOk="0">
                  <a:moveTo>
                    <a:pt x="81" y="4"/>
                  </a:moveTo>
                  <a:cubicBezTo>
                    <a:pt x="56" y="4"/>
                    <a:pt x="32" y="4"/>
                    <a:pt x="0" y="0"/>
                  </a:cubicBezTo>
                  <a:cubicBezTo>
                    <a:pt x="32" y="4"/>
                    <a:pt x="56" y="4"/>
                    <a:pt x="81"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1"/>
            <p:cNvSpPr/>
            <p:nvPr/>
          </p:nvSpPr>
          <p:spPr>
            <a:xfrm>
              <a:off x="3010594" y="1646478"/>
              <a:ext cx="1874" cy="2620"/>
            </a:xfrm>
            <a:custGeom>
              <a:avLst/>
              <a:gdLst/>
              <a:ahLst/>
              <a:cxnLst/>
              <a:rect l="l" t="t" r="r" b="b"/>
              <a:pathLst>
                <a:path w="138" h="193" extrusionOk="0">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1"/>
            <p:cNvSpPr/>
            <p:nvPr/>
          </p:nvSpPr>
          <p:spPr>
            <a:xfrm>
              <a:off x="3041863" y="1659634"/>
              <a:ext cx="163" cy="448"/>
            </a:xfrm>
            <a:custGeom>
              <a:avLst/>
              <a:gdLst/>
              <a:ahLst/>
              <a:cxnLst/>
              <a:rect l="l" t="t" r="r" b="b"/>
              <a:pathLst>
                <a:path w="12" h="33" extrusionOk="0">
                  <a:moveTo>
                    <a:pt x="11" y="32"/>
                  </a:moveTo>
                  <a:cubicBezTo>
                    <a:pt x="8" y="22"/>
                    <a:pt x="4" y="11"/>
                    <a:pt x="1" y="1"/>
                  </a:cubicBezTo>
                  <a:cubicBezTo>
                    <a:pt x="4" y="11"/>
                    <a:pt x="8" y="22"/>
                    <a:pt x="11"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1"/>
            <p:cNvSpPr/>
            <p:nvPr/>
          </p:nvSpPr>
          <p:spPr>
            <a:xfrm>
              <a:off x="3006888" y="1644862"/>
              <a:ext cx="1534" cy="964"/>
            </a:xfrm>
            <a:custGeom>
              <a:avLst/>
              <a:gdLst/>
              <a:ahLst/>
              <a:cxnLst/>
              <a:rect l="l" t="t" r="r" b="b"/>
              <a:pathLst>
                <a:path w="113" h="71" extrusionOk="0">
                  <a:moveTo>
                    <a:pt x="112" y="70"/>
                  </a:moveTo>
                  <a:cubicBezTo>
                    <a:pt x="70" y="56"/>
                    <a:pt x="32" y="32"/>
                    <a:pt x="0" y="0"/>
                  </a:cubicBezTo>
                  <a:cubicBezTo>
                    <a:pt x="32" y="32"/>
                    <a:pt x="70" y="56"/>
                    <a:pt x="112"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1"/>
            <p:cNvSpPr/>
            <p:nvPr/>
          </p:nvSpPr>
          <p:spPr>
            <a:xfrm>
              <a:off x="3014722" y="1656362"/>
              <a:ext cx="5159" cy="1154"/>
            </a:xfrm>
            <a:custGeom>
              <a:avLst/>
              <a:gdLst/>
              <a:ahLst/>
              <a:cxnLst/>
              <a:rect l="l" t="t" r="r" b="b"/>
              <a:pathLst>
                <a:path w="380" h="85" extrusionOk="0">
                  <a:moveTo>
                    <a:pt x="1" y="0"/>
                  </a:moveTo>
                  <a:cubicBezTo>
                    <a:pt x="116" y="60"/>
                    <a:pt x="249" y="84"/>
                    <a:pt x="379" y="74"/>
                  </a:cubicBezTo>
                  <a:cubicBezTo>
                    <a:pt x="249" y="84"/>
                    <a:pt x="116" y="6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1"/>
            <p:cNvSpPr/>
            <p:nvPr/>
          </p:nvSpPr>
          <p:spPr>
            <a:xfrm>
              <a:off x="3033880" y="1652031"/>
              <a:ext cx="3680" cy="1113"/>
            </a:xfrm>
            <a:custGeom>
              <a:avLst/>
              <a:gdLst/>
              <a:ahLst/>
              <a:cxnLst/>
              <a:rect l="l" t="t" r="r" b="b"/>
              <a:pathLst>
                <a:path w="271" h="82" extrusionOk="0">
                  <a:moveTo>
                    <a:pt x="1" y="81"/>
                  </a:moveTo>
                  <a:cubicBezTo>
                    <a:pt x="81" y="32"/>
                    <a:pt x="176" y="4"/>
                    <a:pt x="270" y="1"/>
                  </a:cubicBezTo>
                  <a:cubicBezTo>
                    <a:pt x="176" y="4"/>
                    <a:pt x="81" y="32"/>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1"/>
            <p:cNvSpPr/>
            <p:nvPr/>
          </p:nvSpPr>
          <p:spPr>
            <a:xfrm>
              <a:off x="3018632" y="1682254"/>
              <a:ext cx="2715" cy="1494"/>
            </a:xfrm>
            <a:custGeom>
              <a:avLst/>
              <a:gdLst/>
              <a:ahLst/>
              <a:cxnLst/>
              <a:rect l="l" t="t" r="r" b="b"/>
              <a:pathLst>
                <a:path w="200" h="110" extrusionOk="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1"/>
            <p:cNvSpPr/>
            <p:nvPr/>
          </p:nvSpPr>
          <p:spPr>
            <a:xfrm>
              <a:off x="2985965" y="1626560"/>
              <a:ext cx="3720" cy="8608"/>
            </a:xfrm>
            <a:custGeom>
              <a:avLst/>
              <a:gdLst/>
              <a:ahLst/>
              <a:cxnLst/>
              <a:rect l="l" t="t" r="r" b="b"/>
              <a:pathLst>
                <a:path w="274" h="634" extrusionOk="0">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1"/>
            <p:cNvSpPr/>
            <p:nvPr/>
          </p:nvSpPr>
          <p:spPr>
            <a:xfrm>
              <a:off x="2972944" y="1604741"/>
              <a:ext cx="1724" cy="1344"/>
            </a:xfrm>
            <a:custGeom>
              <a:avLst/>
              <a:gdLst/>
              <a:ahLst/>
              <a:cxnLst/>
              <a:rect l="l" t="t" r="r" b="b"/>
              <a:pathLst>
                <a:path w="127" h="99" extrusionOk="0">
                  <a:moveTo>
                    <a:pt x="1" y="0"/>
                  </a:moveTo>
                  <a:cubicBezTo>
                    <a:pt x="39" y="39"/>
                    <a:pt x="81" y="74"/>
                    <a:pt x="127" y="98"/>
                  </a:cubicBezTo>
                  <a:cubicBezTo>
                    <a:pt x="81" y="74"/>
                    <a:pt x="39"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1"/>
            <p:cNvSpPr/>
            <p:nvPr/>
          </p:nvSpPr>
          <p:spPr>
            <a:xfrm>
              <a:off x="3042013" y="1660069"/>
              <a:ext cx="54" cy="434"/>
            </a:xfrm>
            <a:custGeom>
              <a:avLst/>
              <a:gdLst/>
              <a:ahLst/>
              <a:cxnLst/>
              <a:rect l="l" t="t" r="r" b="b"/>
              <a:pathLst>
                <a:path w="4" h="32" extrusionOk="0">
                  <a:moveTo>
                    <a:pt x="0" y="0"/>
                  </a:moveTo>
                  <a:cubicBezTo>
                    <a:pt x="4" y="11"/>
                    <a:pt x="4" y="21"/>
                    <a:pt x="4" y="32"/>
                  </a:cubicBezTo>
                  <a:cubicBezTo>
                    <a:pt x="4" y="21"/>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1"/>
            <p:cNvSpPr/>
            <p:nvPr/>
          </p:nvSpPr>
          <p:spPr>
            <a:xfrm>
              <a:off x="3015876" y="1695628"/>
              <a:ext cx="475" cy="4046"/>
            </a:xfrm>
            <a:custGeom>
              <a:avLst/>
              <a:gdLst/>
              <a:ahLst/>
              <a:cxnLst/>
              <a:rect l="l" t="t" r="r" b="b"/>
              <a:pathLst>
                <a:path w="35" h="298" extrusionOk="0">
                  <a:moveTo>
                    <a:pt x="0" y="1"/>
                  </a:moveTo>
                  <a:lnTo>
                    <a:pt x="0" y="1"/>
                  </a:lnTo>
                  <a:cubicBezTo>
                    <a:pt x="31" y="74"/>
                    <a:pt x="31" y="179"/>
                    <a:pt x="35" y="298"/>
                  </a:cubicBezTo>
                  <a:cubicBezTo>
                    <a:pt x="31" y="175"/>
                    <a:pt x="31" y="7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1"/>
            <p:cNvSpPr/>
            <p:nvPr/>
          </p:nvSpPr>
          <p:spPr>
            <a:xfrm>
              <a:off x="2961824" y="1601129"/>
              <a:ext cx="339" cy="109"/>
            </a:xfrm>
            <a:custGeom>
              <a:avLst/>
              <a:gdLst/>
              <a:ahLst/>
              <a:cxnLst/>
              <a:rect l="l" t="t" r="r" b="b"/>
              <a:pathLst>
                <a:path w="25" h="8" extrusionOk="0">
                  <a:moveTo>
                    <a:pt x="2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1"/>
            <p:cNvSpPr/>
            <p:nvPr/>
          </p:nvSpPr>
          <p:spPr>
            <a:xfrm>
              <a:off x="2989291" y="1637109"/>
              <a:ext cx="68" cy="299"/>
            </a:xfrm>
            <a:custGeom>
              <a:avLst/>
              <a:gdLst/>
              <a:ahLst/>
              <a:cxnLst/>
              <a:rect l="l" t="t" r="r" b="b"/>
              <a:pathLst>
                <a:path w="5" h="22" extrusionOk="0">
                  <a:moveTo>
                    <a:pt x="4" y="21"/>
                  </a:moveTo>
                  <a:cubicBezTo>
                    <a:pt x="4" y="14"/>
                    <a:pt x="1" y="7"/>
                    <a:pt x="1" y="0"/>
                  </a:cubicBezTo>
                  <a:cubicBezTo>
                    <a:pt x="1" y="7"/>
                    <a:pt x="4" y="14"/>
                    <a:pt x="4"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1"/>
            <p:cNvSpPr/>
            <p:nvPr/>
          </p:nvSpPr>
          <p:spPr>
            <a:xfrm>
              <a:off x="2977845" y="1610973"/>
              <a:ext cx="109" cy="394"/>
            </a:xfrm>
            <a:custGeom>
              <a:avLst/>
              <a:gdLst/>
              <a:ahLst/>
              <a:cxnLst/>
              <a:rect l="l" t="t" r="r" b="b"/>
              <a:pathLst>
                <a:path w="8" h="29" extrusionOk="0">
                  <a:moveTo>
                    <a:pt x="0" y="28"/>
                  </a:moveTo>
                  <a:cubicBezTo>
                    <a:pt x="4" y="18"/>
                    <a:pt x="4" y="11"/>
                    <a:pt x="7" y="0"/>
                  </a:cubicBezTo>
                  <a:cubicBezTo>
                    <a:pt x="4" y="11"/>
                    <a:pt x="4" y="18"/>
                    <a:pt x="0"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1"/>
            <p:cNvSpPr/>
            <p:nvPr/>
          </p:nvSpPr>
          <p:spPr>
            <a:xfrm>
              <a:off x="2962829" y="1601509"/>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1"/>
            <p:cNvSpPr/>
            <p:nvPr/>
          </p:nvSpPr>
          <p:spPr>
            <a:xfrm>
              <a:off x="2955117" y="1600464"/>
              <a:ext cx="2444" cy="339"/>
            </a:xfrm>
            <a:custGeom>
              <a:avLst/>
              <a:gdLst/>
              <a:ahLst/>
              <a:cxnLst/>
              <a:rect l="l" t="t" r="r" b="b"/>
              <a:pathLst>
                <a:path w="180" h="25" extrusionOk="0">
                  <a:moveTo>
                    <a:pt x="179" y="25"/>
                  </a:moveTo>
                  <a:cubicBezTo>
                    <a:pt x="120" y="25"/>
                    <a:pt x="60" y="18"/>
                    <a:pt x="1" y="0"/>
                  </a:cubicBezTo>
                  <a:cubicBezTo>
                    <a:pt x="60" y="18"/>
                    <a:pt x="120" y="25"/>
                    <a:pt x="17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1"/>
            <p:cNvSpPr/>
            <p:nvPr/>
          </p:nvSpPr>
          <p:spPr>
            <a:xfrm>
              <a:off x="2998429" y="1641250"/>
              <a:ext cx="149" cy="54"/>
            </a:xfrm>
            <a:custGeom>
              <a:avLst/>
              <a:gdLst/>
              <a:ahLst/>
              <a:cxnLst/>
              <a:rect l="l" t="t" r="r" b="b"/>
              <a:pathLst>
                <a:path w="11" h="4" extrusionOk="0">
                  <a:moveTo>
                    <a:pt x="11" y="4"/>
                  </a:moveTo>
                  <a:lnTo>
                    <a:pt x="11" y="4"/>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1"/>
            <p:cNvSpPr/>
            <p:nvPr/>
          </p:nvSpPr>
          <p:spPr>
            <a:xfrm>
              <a:off x="2694931" y="1641956"/>
              <a:ext cx="434" cy="14"/>
            </a:xfrm>
            <a:custGeom>
              <a:avLst/>
              <a:gdLst/>
              <a:ahLst/>
              <a:cxnLst/>
              <a:rect l="l" t="t" r="r" b="b"/>
              <a:pathLst>
                <a:path w="32" h="1" extrusionOk="0">
                  <a:moveTo>
                    <a:pt x="0" y="1"/>
                  </a:moveTo>
                  <a:lnTo>
                    <a:pt x="32" y="1"/>
                  </a:lnTo>
                  <a:cubicBezTo>
                    <a:pt x="21" y="1"/>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1"/>
            <p:cNvSpPr/>
            <p:nvPr/>
          </p:nvSpPr>
          <p:spPr>
            <a:xfrm>
              <a:off x="2697538" y="1642337"/>
              <a:ext cx="679" cy="109"/>
            </a:xfrm>
            <a:custGeom>
              <a:avLst/>
              <a:gdLst/>
              <a:ahLst/>
              <a:cxnLst/>
              <a:rect l="l" t="t" r="r" b="b"/>
              <a:pathLst>
                <a:path w="50" h="8" extrusionOk="0">
                  <a:moveTo>
                    <a:pt x="1" y="1"/>
                  </a:moveTo>
                  <a:lnTo>
                    <a:pt x="1" y="1"/>
                  </a:lnTo>
                  <a:cubicBezTo>
                    <a:pt x="15" y="4"/>
                    <a:pt x="32" y="8"/>
                    <a:pt x="50" y="8"/>
                  </a:cubicBezTo>
                  <a:lnTo>
                    <a:pt x="25" y="4"/>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1"/>
            <p:cNvSpPr/>
            <p:nvPr/>
          </p:nvSpPr>
          <p:spPr>
            <a:xfrm>
              <a:off x="2409736" y="1625609"/>
              <a:ext cx="1534" cy="1344"/>
            </a:xfrm>
            <a:custGeom>
              <a:avLst/>
              <a:gdLst/>
              <a:ahLst/>
              <a:cxnLst/>
              <a:rect l="l" t="t" r="r" b="b"/>
              <a:pathLst>
                <a:path w="113" h="99" extrusionOk="0">
                  <a:moveTo>
                    <a:pt x="112" y="0"/>
                  </a:moveTo>
                  <a:cubicBezTo>
                    <a:pt x="95" y="53"/>
                    <a:pt x="53" y="88"/>
                    <a:pt x="0" y="98"/>
                  </a:cubicBezTo>
                  <a:cubicBezTo>
                    <a:pt x="53" y="88"/>
                    <a:pt x="95" y="53"/>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1"/>
            <p:cNvSpPr/>
            <p:nvPr/>
          </p:nvSpPr>
          <p:spPr>
            <a:xfrm>
              <a:off x="2425798" y="1617761"/>
              <a:ext cx="2824" cy="828"/>
            </a:xfrm>
            <a:custGeom>
              <a:avLst/>
              <a:gdLst/>
              <a:ahLst/>
              <a:cxnLst/>
              <a:rect l="l" t="t" r="r" b="b"/>
              <a:pathLst>
                <a:path w="208" h="61" extrusionOk="0">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1"/>
            <p:cNvSpPr/>
            <p:nvPr/>
          </p:nvSpPr>
          <p:spPr>
            <a:xfrm>
              <a:off x="2458167" y="1627035"/>
              <a:ext cx="4440" cy="828"/>
            </a:xfrm>
            <a:custGeom>
              <a:avLst/>
              <a:gdLst/>
              <a:ahLst/>
              <a:cxnLst/>
              <a:rect l="l" t="t" r="r" b="b"/>
              <a:pathLst>
                <a:path w="327" h="61" extrusionOk="0">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1"/>
            <p:cNvSpPr/>
            <p:nvPr/>
          </p:nvSpPr>
          <p:spPr>
            <a:xfrm>
              <a:off x="2567398" y="1580681"/>
              <a:ext cx="5051" cy="1303"/>
            </a:xfrm>
            <a:custGeom>
              <a:avLst/>
              <a:gdLst/>
              <a:ahLst/>
              <a:cxnLst/>
              <a:rect l="l" t="t" r="r" b="b"/>
              <a:pathLst>
                <a:path w="372" h="96" extrusionOk="0">
                  <a:moveTo>
                    <a:pt x="372" y="61"/>
                  </a:moveTo>
                  <a:cubicBezTo>
                    <a:pt x="291" y="96"/>
                    <a:pt x="155" y="71"/>
                    <a:pt x="1" y="1"/>
                  </a:cubicBezTo>
                  <a:cubicBezTo>
                    <a:pt x="155" y="71"/>
                    <a:pt x="291" y="96"/>
                    <a:pt x="372" y="6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1"/>
            <p:cNvSpPr/>
            <p:nvPr/>
          </p:nvSpPr>
          <p:spPr>
            <a:xfrm>
              <a:off x="2468336" y="1623505"/>
              <a:ext cx="4100" cy="638"/>
            </a:xfrm>
            <a:custGeom>
              <a:avLst/>
              <a:gdLst/>
              <a:ahLst/>
              <a:cxnLst/>
              <a:rect l="l" t="t" r="r" b="b"/>
              <a:pathLst>
                <a:path w="302" h="47" extrusionOk="0">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1"/>
            <p:cNvSpPr/>
            <p:nvPr/>
          </p:nvSpPr>
          <p:spPr>
            <a:xfrm>
              <a:off x="2501995" y="1594001"/>
              <a:ext cx="1914" cy="434"/>
            </a:xfrm>
            <a:custGeom>
              <a:avLst/>
              <a:gdLst/>
              <a:ahLst/>
              <a:cxnLst/>
              <a:rect l="l" t="t" r="r" b="b"/>
              <a:pathLst>
                <a:path w="141" h="32" extrusionOk="0">
                  <a:moveTo>
                    <a:pt x="140" y="4"/>
                  </a:moveTo>
                  <a:cubicBezTo>
                    <a:pt x="91" y="0"/>
                    <a:pt x="42" y="11"/>
                    <a:pt x="0" y="32"/>
                  </a:cubicBezTo>
                  <a:cubicBezTo>
                    <a:pt x="42" y="11"/>
                    <a:pt x="91" y="0"/>
                    <a:pt x="14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1"/>
            <p:cNvSpPr/>
            <p:nvPr/>
          </p:nvSpPr>
          <p:spPr>
            <a:xfrm>
              <a:off x="2407020" y="1631787"/>
              <a:ext cx="448" cy="1154"/>
            </a:xfrm>
            <a:custGeom>
              <a:avLst/>
              <a:gdLst/>
              <a:ahLst/>
              <a:cxnLst/>
              <a:rect l="l" t="t" r="r" b="b"/>
              <a:pathLst>
                <a:path w="33" h="85" extrusionOk="0">
                  <a:moveTo>
                    <a:pt x="1" y="0"/>
                  </a:moveTo>
                  <a:lnTo>
                    <a:pt x="4" y="14"/>
                  </a:lnTo>
                  <a:cubicBezTo>
                    <a:pt x="11" y="39"/>
                    <a:pt x="22" y="63"/>
                    <a:pt x="32" y="84"/>
                  </a:cubicBezTo>
                  <a:cubicBezTo>
                    <a:pt x="22" y="63"/>
                    <a:pt x="11" y="39"/>
                    <a:pt x="4"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1"/>
            <p:cNvSpPr/>
            <p:nvPr/>
          </p:nvSpPr>
          <p:spPr>
            <a:xfrm>
              <a:off x="2480882" y="1622989"/>
              <a:ext cx="638" cy="109"/>
            </a:xfrm>
            <a:custGeom>
              <a:avLst/>
              <a:gdLst/>
              <a:ahLst/>
              <a:cxnLst/>
              <a:rect l="l" t="t" r="r" b="b"/>
              <a:pathLst>
                <a:path w="47" h="8" extrusionOk="0">
                  <a:moveTo>
                    <a:pt x="1" y="1"/>
                  </a:moveTo>
                  <a:cubicBezTo>
                    <a:pt x="15" y="4"/>
                    <a:pt x="32" y="8"/>
                    <a:pt x="46" y="8"/>
                  </a:cubicBezTo>
                  <a:cubicBezTo>
                    <a:pt x="32" y="4"/>
                    <a:pt x="15"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1"/>
            <p:cNvSpPr/>
            <p:nvPr/>
          </p:nvSpPr>
          <p:spPr>
            <a:xfrm>
              <a:off x="2472898" y="1624509"/>
              <a:ext cx="2634" cy="1208"/>
            </a:xfrm>
            <a:custGeom>
              <a:avLst/>
              <a:gdLst/>
              <a:ahLst/>
              <a:cxnLst/>
              <a:rect l="l" t="t" r="r" b="b"/>
              <a:pathLst>
                <a:path w="194" h="89" extrusionOk="0">
                  <a:moveTo>
                    <a:pt x="193" y="1"/>
                  </a:moveTo>
                  <a:cubicBezTo>
                    <a:pt x="106" y="88"/>
                    <a:pt x="95" y="81"/>
                    <a:pt x="1" y="1"/>
                  </a:cubicBezTo>
                  <a:cubicBezTo>
                    <a:pt x="95" y="81"/>
                    <a:pt x="106" y="88"/>
                    <a:pt x="1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1"/>
            <p:cNvSpPr/>
            <p:nvPr/>
          </p:nvSpPr>
          <p:spPr>
            <a:xfrm>
              <a:off x="2643499" y="1625270"/>
              <a:ext cx="1059" cy="1629"/>
            </a:xfrm>
            <a:custGeom>
              <a:avLst/>
              <a:gdLst/>
              <a:ahLst/>
              <a:cxnLst/>
              <a:rect l="l" t="t" r="r" b="b"/>
              <a:pathLst>
                <a:path w="78" h="120" extrusionOk="0">
                  <a:moveTo>
                    <a:pt x="77" y="1"/>
                  </a:moveTo>
                  <a:cubicBezTo>
                    <a:pt x="56" y="43"/>
                    <a:pt x="32" y="85"/>
                    <a:pt x="0" y="120"/>
                  </a:cubicBezTo>
                  <a:cubicBezTo>
                    <a:pt x="32" y="85"/>
                    <a:pt x="56" y="46"/>
                    <a:pt x="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1"/>
            <p:cNvSpPr/>
            <p:nvPr/>
          </p:nvSpPr>
          <p:spPr>
            <a:xfrm>
              <a:off x="2626772" y="1600559"/>
              <a:ext cx="9708" cy="13415"/>
            </a:xfrm>
            <a:custGeom>
              <a:avLst/>
              <a:gdLst/>
              <a:ahLst/>
              <a:cxnLst/>
              <a:rect l="l" t="t" r="r" b="b"/>
              <a:pathLst>
                <a:path w="715" h="988" extrusionOk="0">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1"/>
            <p:cNvSpPr/>
            <p:nvPr/>
          </p:nvSpPr>
          <p:spPr>
            <a:xfrm>
              <a:off x="2691319" y="1637245"/>
              <a:ext cx="910" cy="1208"/>
            </a:xfrm>
            <a:custGeom>
              <a:avLst/>
              <a:gdLst/>
              <a:ahLst/>
              <a:cxnLst/>
              <a:rect l="l" t="t" r="r" b="b"/>
              <a:pathLst>
                <a:path w="67" h="89" extrusionOk="0">
                  <a:moveTo>
                    <a:pt x="67" y="89"/>
                  </a:moveTo>
                  <a:cubicBezTo>
                    <a:pt x="60" y="50"/>
                    <a:pt x="35" y="15"/>
                    <a:pt x="0" y="1"/>
                  </a:cubicBezTo>
                  <a:cubicBezTo>
                    <a:pt x="35" y="15"/>
                    <a:pt x="60" y="50"/>
                    <a:pt x="67" y="8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1"/>
            <p:cNvSpPr/>
            <p:nvPr/>
          </p:nvSpPr>
          <p:spPr>
            <a:xfrm>
              <a:off x="2692216" y="1638494"/>
              <a:ext cx="1398" cy="2580"/>
            </a:xfrm>
            <a:custGeom>
              <a:avLst/>
              <a:gdLst/>
              <a:ahLst/>
              <a:cxnLst/>
              <a:rect l="l" t="t" r="r" b="b"/>
              <a:pathLst>
                <a:path w="103" h="190" extrusionOk="0">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1"/>
            <p:cNvSpPr/>
            <p:nvPr/>
          </p:nvSpPr>
          <p:spPr>
            <a:xfrm>
              <a:off x="2584125" y="1590959"/>
              <a:ext cx="2390" cy="1005"/>
            </a:xfrm>
            <a:custGeom>
              <a:avLst/>
              <a:gdLst/>
              <a:ahLst/>
              <a:cxnLst/>
              <a:rect l="l" t="t" r="r" b="b"/>
              <a:pathLst>
                <a:path w="176" h="74" extrusionOk="0">
                  <a:moveTo>
                    <a:pt x="176" y="25"/>
                  </a:moveTo>
                  <a:cubicBezTo>
                    <a:pt x="113" y="0"/>
                    <a:pt x="43" y="21"/>
                    <a:pt x="1" y="74"/>
                  </a:cubicBezTo>
                  <a:cubicBezTo>
                    <a:pt x="43" y="21"/>
                    <a:pt x="113" y="0"/>
                    <a:pt x="176"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1"/>
            <p:cNvSpPr/>
            <p:nvPr/>
          </p:nvSpPr>
          <p:spPr>
            <a:xfrm>
              <a:off x="2673723" y="1629737"/>
              <a:ext cx="3815" cy="3245"/>
            </a:xfrm>
            <a:custGeom>
              <a:avLst/>
              <a:gdLst/>
              <a:ahLst/>
              <a:cxnLst/>
              <a:rect l="l" t="t" r="r" b="b"/>
              <a:pathLst>
                <a:path w="281" h="239" extrusionOk="0">
                  <a:moveTo>
                    <a:pt x="1" y="1"/>
                  </a:moveTo>
                  <a:lnTo>
                    <a:pt x="1" y="1"/>
                  </a:lnTo>
                  <a:cubicBezTo>
                    <a:pt x="88" y="211"/>
                    <a:pt x="214" y="239"/>
                    <a:pt x="281" y="239"/>
                  </a:cubicBezTo>
                  <a:cubicBezTo>
                    <a:pt x="214" y="239"/>
                    <a:pt x="88" y="207"/>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1"/>
            <p:cNvSpPr/>
            <p:nvPr/>
          </p:nvSpPr>
          <p:spPr>
            <a:xfrm>
              <a:off x="2619345" y="1593335"/>
              <a:ext cx="1208" cy="2050"/>
            </a:xfrm>
            <a:custGeom>
              <a:avLst/>
              <a:gdLst/>
              <a:ahLst/>
              <a:cxnLst/>
              <a:rect l="l" t="t" r="r" b="b"/>
              <a:pathLst>
                <a:path w="89" h="151" extrusionOk="0">
                  <a:moveTo>
                    <a:pt x="15" y="151"/>
                  </a:moveTo>
                  <a:cubicBezTo>
                    <a:pt x="1" y="98"/>
                    <a:pt x="53" y="35"/>
                    <a:pt x="88" y="0"/>
                  </a:cubicBezTo>
                  <a:cubicBezTo>
                    <a:pt x="53" y="35"/>
                    <a:pt x="1" y="98"/>
                    <a:pt x="15" y="15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1"/>
            <p:cNvSpPr/>
            <p:nvPr/>
          </p:nvSpPr>
          <p:spPr>
            <a:xfrm>
              <a:off x="2593969" y="159470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1"/>
            <p:cNvSpPr/>
            <p:nvPr/>
          </p:nvSpPr>
          <p:spPr>
            <a:xfrm>
              <a:off x="2594919" y="1599269"/>
              <a:ext cx="299" cy="448"/>
            </a:xfrm>
            <a:custGeom>
              <a:avLst/>
              <a:gdLst/>
              <a:ahLst/>
              <a:cxnLst/>
              <a:rect l="l" t="t" r="r" b="b"/>
              <a:pathLst>
                <a:path w="22" h="33" extrusionOk="0">
                  <a:moveTo>
                    <a:pt x="0" y="32"/>
                  </a:moveTo>
                  <a:cubicBezTo>
                    <a:pt x="4" y="18"/>
                    <a:pt x="11" y="8"/>
                    <a:pt x="21" y="1"/>
                  </a:cubicBezTo>
                  <a:cubicBezTo>
                    <a:pt x="11" y="8"/>
                    <a:pt x="4" y="18"/>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1"/>
            <p:cNvSpPr/>
            <p:nvPr/>
          </p:nvSpPr>
          <p:spPr>
            <a:xfrm>
              <a:off x="2600391" y="1598413"/>
              <a:ext cx="1195" cy="163"/>
            </a:xfrm>
            <a:custGeom>
              <a:avLst/>
              <a:gdLst/>
              <a:ahLst/>
              <a:cxnLst/>
              <a:rect l="l" t="t" r="r" b="b"/>
              <a:pathLst>
                <a:path w="88" h="12" extrusionOk="0">
                  <a:moveTo>
                    <a:pt x="88" y="1"/>
                  </a:moveTo>
                  <a:cubicBezTo>
                    <a:pt x="60" y="11"/>
                    <a:pt x="28" y="11"/>
                    <a:pt x="0" y="1"/>
                  </a:cubicBezTo>
                  <a:cubicBezTo>
                    <a:pt x="28" y="11"/>
                    <a:pt x="60" y="11"/>
                    <a:pt x="8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1"/>
            <p:cNvSpPr/>
            <p:nvPr/>
          </p:nvSpPr>
          <p:spPr>
            <a:xfrm>
              <a:off x="2607994" y="1592711"/>
              <a:ext cx="4576" cy="2444"/>
            </a:xfrm>
            <a:custGeom>
              <a:avLst/>
              <a:gdLst/>
              <a:ahLst/>
              <a:cxnLst/>
              <a:rect l="l" t="t" r="r" b="b"/>
              <a:pathLst>
                <a:path w="337" h="180" extrusionOk="0">
                  <a:moveTo>
                    <a:pt x="0" y="179"/>
                  </a:moveTo>
                  <a:cubicBezTo>
                    <a:pt x="109" y="155"/>
                    <a:pt x="228" y="74"/>
                    <a:pt x="336" y="1"/>
                  </a:cubicBezTo>
                  <a:cubicBezTo>
                    <a:pt x="228" y="74"/>
                    <a:pt x="109" y="155"/>
                    <a:pt x="0" y="17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1"/>
            <p:cNvSpPr/>
            <p:nvPr/>
          </p:nvSpPr>
          <p:spPr>
            <a:xfrm>
              <a:off x="2408921" y="1669763"/>
              <a:ext cx="1113" cy="638"/>
            </a:xfrm>
            <a:custGeom>
              <a:avLst/>
              <a:gdLst/>
              <a:ahLst/>
              <a:cxnLst/>
              <a:rect l="l" t="t" r="r" b="b"/>
              <a:pathLst>
                <a:path w="82" h="47" extrusionOk="0">
                  <a:moveTo>
                    <a:pt x="1" y="1"/>
                  </a:moveTo>
                  <a:cubicBezTo>
                    <a:pt x="25" y="15"/>
                    <a:pt x="53" y="29"/>
                    <a:pt x="81" y="46"/>
                  </a:cubicBezTo>
                  <a:lnTo>
                    <a:pt x="81" y="46"/>
                  </a:lnTo>
                  <a:cubicBezTo>
                    <a:pt x="53" y="29"/>
                    <a:pt x="25"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1"/>
            <p:cNvSpPr/>
            <p:nvPr/>
          </p:nvSpPr>
          <p:spPr>
            <a:xfrm>
              <a:off x="2397041" y="1656498"/>
              <a:ext cx="3965" cy="489"/>
            </a:xfrm>
            <a:custGeom>
              <a:avLst/>
              <a:gdLst/>
              <a:ahLst/>
              <a:cxnLst/>
              <a:rect l="l" t="t" r="r" b="b"/>
              <a:pathLst>
                <a:path w="292" h="36" extrusionOk="0">
                  <a:moveTo>
                    <a:pt x="0" y="36"/>
                  </a:moveTo>
                  <a:cubicBezTo>
                    <a:pt x="95" y="8"/>
                    <a:pt x="193" y="1"/>
                    <a:pt x="291" y="11"/>
                  </a:cubicBezTo>
                  <a:cubicBezTo>
                    <a:pt x="193" y="1"/>
                    <a:pt x="95" y="8"/>
                    <a:pt x="0"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1"/>
            <p:cNvSpPr/>
            <p:nvPr/>
          </p:nvSpPr>
          <p:spPr>
            <a:xfrm>
              <a:off x="2395045" y="1656742"/>
              <a:ext cx="2009" cy="530"/>
            </a:xfrm>
            <a:custGeom>
              <a:avLst/>
              <a:gdLst/>
              <a:ahLst/>
              <a:cxnLst/>
              <a:rect l="l" t="t" r="r" b="b"/>
              <a:pathLst>
                <a:path w="148" h="39" extrusionOk="0">
                  <a:moveTo>
                    <a:pt x="0" y="0"/>
                  </a:moveTo>
                  <a:cubicBezTo>
                    <a:pt x="42" y="32"/>
                    <a:pt x="98" y="39"/>
                    <a:pt x="147" y="18"/>
                  </a:cubicBezTo>
                  <a:cubicBezTo>
                    <a:pt x="98" y="39"/>
                    <a:pt x="42"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1"/>
            <p:cNvSpPr/>
            <p:nvPr/>
          </p:nvSpPr>
          <p:spPr>
            <a:xfrm>
              <a:off x="2498668" y="1608732"/>
              <a:ext cx="679" cy="2919"/>
            </a:xfrm>
            <a:custGeom>
              <a:avLst/>
              <a:gdLst/>
              <a:ahLst/>
              <a:cxnLst/>
              <a:rect l="l" t="t" r="r" b="b"/>
              <a:pathLst>
                <a:path w="50" h="215" extrusionOk="0">
                  <a:moveTo>
                    <a:pt x="49" y="214"/>
                  </a:moveTo>
                  <a:cubicBezTo>
                    <a:pt x="21" y="148"/>
                    <a:pt x="7" y="74"/>
                    <a:pt x="0" y="0"/>
                  </a:cubicBezTo>
                  <a:cubicBezTo>
                    <a:pt x="7" y="74"/>
                    <a:pt x="21" y="148"/>
                    <a:pt x="49" y="2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1"/>
            <p:cNvSpPr/>
            <p:nvPr/>
          </p:nvSpPr>
          <p:spPr>
            <a:xfrm>
              <a:off x="2403748" y="1658684"/>
              <a:ext cx="2240" cy="2960"/>
            </a:xfrm>
            <a:custGeom>
              <a:avLst/>
              <a:gdLst/>
              <a:ahLst/>
              <a:cxnLst/>
              <a:rect l="l" t="t" r="r" b="b"/>
              <a:pathLst>
                <a:path w="165" h="218" extrusionOk="0">
                  <a:moveTo>
                    <a:pt x="165" y="218"/>
                  </a:moveTo>
                  <a:cubicBezTo>
                    <a:pt x="105" y="148"/>
                    <a:pt x="49" y="74"/>
                    <a:pt x="0" y="1"/>
                  </a:cubicBezTo>
                  <a:cubicBezTo>
                    <a:pt x="49" y="74"/>
                    <a:pt x="105" y="148"/>
                    <a:pt x="165" y="2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1"/>
            <p:cNvSpPr/>
            <p:nvPr/>
          </p:nvSpPr>
          <p:spPr>
            <a:xfrm>
              <a:off x="2475519" y="1622853"/>
              <a:ext cx="4521" cy="1670"/>
            </a:xfrm>
            <a:custGeom>
              <a:avLst/>
              <a:gdLst/>
              <a:ahLst/>
              <a:cxnLst/>
              <a:rect l="l" t="t" r="r" b="b"/>
              <a:pathLst>
                <a:path w="333" h="123" extrusionOk="0">
                  <a:moveTo>
                    <a:pt x="0" y="123"/>
                  </a:moveTo>
                  <a:cubicBezTo>
                    <a:pt x="88" y="42"/>
                    <a:pt x="210" y="0"/>
                    <a:pt x="333" y="7"/>
                  </a:cubicBezTo>
                  <a:cubicBezTo>
                    <a:pt x="210" y="0"/>
                    <a:pt x="88" y="42"/>
                    <a:pt x="0" y="12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1"/>
            <p:cNvSpPr/>
            <p:nvPr/>
          </p:nvSpPr>
          <p:spPr>
            <a:xfrm>
              <a:off x="2428608" y="1618576"/>
              <a:ext cx="1195" cy="584"/>
            </a:xfrm>
            <a:custGeom>
              <a:avLst/>
              <a:gdLst/>
              <a:ahLst/>
              <a:cxnLst/>
              <a:rect l="l" t="t" r="r" b="b"/>
              <a:pathLst>
                <a:path w="88" h="43" extrusionOk="0">
                  <a:moveTo>
                    <a:pt x="0" y="0"/>
                  </a:moveTo>
                  <a:cubicBezTo>
                    <a:pt x="28" y="18"/>
                    <a:pt x="56" y="32"/>
                    <a:pt x="88" y="42"/>
                  </a:cubicBezTo>
                  <a:cubicBezTo>
                    <a:pt x="56" y="32"/>
                    <a:pt x="28"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1"/>
            <p:cNvSpPr/>
            <p:nvPr/>
          </p:nvSpPr>
          <p:spPr>
            <a:xfrm>
              <a:off x="2493862" y="1615480"/>
              <a:ext cx="204" cy="828"/>
            </a:xfrm>
            <a:custGeom>
              <a:avLst/>
              <a:gdLst/>
              <a:ahLst/>
              <a:cxnLst/>
              <a:rect l="l" t="t" r="r" b="b"/>
              <a:pathLst>
                <a:path w="15" h="61" extrusionOk="0">
                  <a:moveTo>
                    <a:pt x="1" y="60"/>
                  </a:moveTo>
                  <a:cubicBezTo>
                    <a:pt x="1" y="39"/>
                    <a:pt x="4" y="22"/>
                    <a:pt x="15" y="1"/>
                  </a:cubicBezTo>
                  <a:cubicBezTo>
                    <a:pt x="4" y="22"/>
                    <a:pt x="1" y="39"/>
                    <a:pt x="1"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1"/>
            <p:cNvSpPr/>
            <p:nvPr/>
          </p:nvSpPr>
          <p:spPr>
            <a:xfrm>
              <a:off x="2578667" y="1593050"/>
              <a:ext cx="1249" cy="339"/>
            </a:xfrm>
            <a:custGeom>
              <a:avLst/>
              <a:gdLst/>
              <a:ahLst/>
              <a:cxnLst/>
              <a:rect l="l" t="t" r="r" b="b"/>
              <a:pathLst>
                <a:path w="92" h="25" extrusionOk="0">
                  <a:moveTo>
                    <a:pt x="91" y="21"/>
                  </a:moveTo>
                  <a:lnTo>
                    <a:pt x="91" y="21"/>
                  </a:lnTo>
                  <a:cubicBezTo>
                    <a:pt x="60" y="25"/>
                    <a:pt x="32" y="21"/>
                    <a:pt x="7" y="7"/>
                  </a:cubicBezTo>
                  <a:lnTo>
                    <a:pt x="0" y="0"/>
                  </a:lnTo>
                  <a:lnTo>
                    <a:pt x="7" y="7"/>
                  </a:lnTo>
                  <a:cubicBezTo>
                    <a:pt x="32" y="21"/>
                    <a:pt x="60" y="25"/>
                    <a:pt x="9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1"/>
            <p:cNvSpPr/>
            <p:nvPr/>
          </p:nvSpPr>
          <p:spPr>
            <a:xfrm>
              <a:off x="2601667" y="1598318"/>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1"/>
            <p:cNvSpPr/>
            <p:nvPr/>
          </p:nvSpPr>
          <p:spPr>
            <a:xfrm>
              <a:off x="2398561" y="1629913"/>
              <a:ext cx="3340" cy="787"/>
            </a:xfrm>
            <a:custGeom>
              <a:avLst/>
              <a:gdLst/>
              <a:ahLst/>
              <a:cxnLst/>
              <a:rect l="l" t="t" r="r" b="b"/>
              <a:pathLst>
                <a:path w="246" h="58" extrusionOk="0">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1"/>
            <p:cNvSpPr/>
            <p:nvPr/>
          </p:nvSpPr>
          <p:spPr>
            <a:xfrm>
              <a:off x="2603473" y="1596798"/>
              <a:ext cx="1208" cy="774"/>
            </a:xfrm>
            <a:custGeom>
              <a:avLst/>
              <a:gdLst/>
              <a:ahLst/>
              <a:cxnLst/>
              <a:rect l="l" t="t" r="r" b="b"/>
              <a:pathLst>
                <a:path w="89" h="57" extrusionOk="0">
                  <a:moveTo>
                    <a:pt x="1" y="57"/>
                  </a:moveTo>
                  <a:cubicBezTo>
                    <a:pt x="32" y="39"/>
                    <a:pt x="60" y="18"/>
                    <a:pt x="88" y="1"/>
                  </a:cubicBezTo>
                  <a:cubicBezTo>
                    <a:pt x="60" y="18"/>
                    <a:pt x="32" y="39"/>
                    <a:pt x="1" y="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1"/>
            <p:cNvSpPr/>
            <p:nvPr/>
          </p:nvSpPr>
          <p:spPr>
            <a:xfrm>
              <a:off x="2501370" y="1605066"/>
              <a:ext cx="733" cy="109"/>
            </a:xfrm>
            <a:custGeom>
              <a:avLst/>
              <a:gdLst/>
              <a:ahLst/>
              <a:cxnLst/>
              <a:rect l="l" t="t" r="r" b="b"/>
              <a:pathLst>
                <a:path w="54" h="8" extrusionOk="0">
                  <a:moveTo>
                    <a:pt x="1" y="8"/>
                  </a:moveTo>
                  <a:lnTo>
                    <a:pt x="5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1"/>
            <p:cNvSpPr/>
            <p:nvPr/>
          </p:nvSpPr>
          <p:spPr>
            <a:xfrm>
              <a:off x="2590398" y="159324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1"/>
            <p:cNvSpPr/>
            <p:nvPr/>
          </p:nvSpPr>
          <p:spPr>
            <a:xfrm>
              <a:off x="2693587" y="1641047"/>
              <a:ext cx="122" cy="122"/>
            </a:xfrm>
            <a:custGeom>
              <a:avLst/>
              <a:gdLst/>
              <a:ahLst/>
              <a:cxnLst/>
              <a:rect l="l" t="t" r="r" b="b"/>
              <a:pathLst>
                <a:path w="9" h="9" extrusionOk="0">
                  <a:moveTo>
                    <a:pt x="1" y="1"/>
                  </a:moveTo>
                  <a:lnTo>
                    <a:pt x="1" y="1"/>
                  </a:lnTo>
                  <a:lnTo>
                    <a:pt x="8" y="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1"/>
            <p:cNvSpPr/>
            <p:nvPr/>
          </p:nvSpPr>
          <p:spPr>
            <a:xfrm>
              <a:off x="2139177" y="2004096"/>
              <a:ext cx="134295" cy="138844"/>
            </a:xfrm>
            <a:custGeom>
              <a:avLst/>
              <a:gdLst/>
              <a:ahLst/>
              <a:cxnLst/>
              <a:rect l="l" t="t" r="r" b="b"/>
              <a:pathLst>
                <a:path w="9891" h="10226" extrusionOk="0">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1"/>
            <p:cNvSpPr/>
            <p:nvPr/>
          </p:nvSpPr>
          <p:spPr>
            <a:xfrm>
              <a:off x="2142218" y="2087909"/>
              <a:ext cx="584" cy="339"/>
            </a:xfrm>
            <a:custGeom>
              <a:avLst/>
              <a:gdLst/>
              <a:ahLst/>
              <a:cxnLst/>
              <a:rect l="l" t="t" r="r" b="b"/>
              <a:pathLst>
                <a:path w="43" h="25" extrusionOk="0">
                  <a:moveTo>
                    <a:pt x="42"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1"/>
            <p:cNvSpPr/>
            <p:nvPr/>
          </p:nvSpPr>
          <p:spPr>
            <a:xfrm>
              <a:off x="2143834" y="2087244"/>
              <a:ext cx="339" cy="109"/>
            </a:xfrm>
            <a:custGeom>
              <a:avLst/>
              <a:gdLst/>
              <a:ahLst/>
              <a:cxnLst/>
              <a:rect l="l" t="t" r="r" b="b"/>
              <a:pathLst>
                <a:path w="25" h="8" extrusionOk="0">
                  <a:moveTo>
                    <a:pt x="2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1"/>
            <p:cNvSpPr/>
            <p:nvPr/>
          </p:nvSpPr>
          <p:spPr>
            <a:xfrm>
              <a:off x="2143399" y="2087380"/>
              <a:ext cx="448" cy="204"/>
            </a:xfrm>
            <a:custGeom>
              <a:avLst/>
              <a:gdLst/>
              <a:ahLst/>
              <a:cxnLst/>
              <a:rect l="l" t="t" r="r" b="b"/>
              <a:pathLst>
                <a:path w="33" h="15" extrusionOk="0">
                  <a:moveTo>
                    <a:pt x="32"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1"/>
            <p:cNvSpPr/>
            <p:nvPr/>
          </p:nvSpPr>
          <p:spPr>
            <a:xfrm>
              <a:off x="2141553" y="2088235"/>
              <a:ext cx="679" cy="448"/>
            </a:xfrm>
            <a:custGeom>
              <a:avLst/>
              <a:gdLst/>
              <a:ahLst/>
              <a:cxnLst/>
              <a:rect l="l" t="t" r="r" b="b"/>
              <a:pathLst>
                <a:path w="50" h="33" extrusionOk="0">
                  <a:moveTo>
                    <a:pt x="49" y="1"/>
                  </a:moveTo>
                  <a:lnTo>
                    <a:pt x="0" y="3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1"/>
            <p:cNvSpPr/>
            <p:nvPr/>
          </p:nvSpPr>
          <p:spPr>
            <a:xfrm>
              <a:off x="2142829" y="2087624"/>
              <a:ext cx="489" cy="244"/>
            </a:xfrm>
            <a:custGeom>
              <a:avLst/>
              <a:gdLst/>
              <a:ahLst/>
              <a:cxnLst/>
              <a:rect l="l" t="t" r="r" b="b"/>
              <a:pathLst>
                <a:path w="36" h="18" extrusionOk="0">
                  <a:moveTo>
                    <a:pt x="36"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1"/>
            <p:cNvSpPr/>
            <p:nvPr/>
          </p:nvSpPr>
          <p:spPr>
            <a:xfrm>
              <a:off x="2144214" y="2087095"/>
              <a:ext cx="299" cy="109"/>
            </a:xfrm>
            <a:custGeom>
              <a:avLst/>
              <a:gdLst/>
              <a:ahLst/>
              <a:cxnLst/>
              <a:rect l="l" t="t" r="r" b="b"/>
              <a:pathLst>
                <a:path w="22" h="8" extrusionOk="0">
                  <a:moveTo>
                    <a:pt x="22"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1"/>
            <p:cNvSpPr/>
            <p:nvPr/>
          </p:nvSpPr>
          <p:spPr>
            <a:xfrm>
              <a:off x="2144554" y="2087054"/>
              <a:ext cx="244" cy="54"/>
            </a:xfrm>
            <a:custGeom>
              <a:avLst/>
              <a:gdLst/>
              <a:ahLst/>
              <a:cxnLst/>
              <a:rect l="l" t="t" r="r" b="b"/>
              <a:pathLst>
                <a:path w="18" h="4" extrusionOk="0">
                  <a:moveTo>
                    <a:pt x="18"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1"/>
            <p:cNvSpPr/>
            <p:nvPr/>
          </p:nvSpPr>
          <p:spPr>
            <a:xfrm>
              <a:off x="2144839" y="2087000"/>
              <a:ext cx="190" cy="68"/>
            </a:xfrm>
            <a:custGeom>
              <a:avLst/>
              <a:gdLst/>
              <a:ahLst/>
              <a:cxnLst/>
              <a:rect l="l" t="t" r="r" b="b"/>
              <a:pathLst>
                <a:path w="14" h="5"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1"/>
            <p:cNvSpPr/>
            <p:nvPr/>
          </p:nvSpPr>
          <p:spPr>
            <a:xfrm>
              <a:off x="2222597" y="2124039"/>
              <a:ext cx="584" cy="339"/>
            </a:xfrm>
            <a:custGeom>
              <a:avLst/>
              <a:gdLst/>
              <a:ahLst/>
              <a:cxnLst/>
              <a:rect l="l" t="t" r="r" b="b"/>
              <a:pathLst>
                <a:path w="43" h="25" extrusionOk="0">
                  <a:moveTo>
                    <a:pt x="1" y="0"/>
                  </a:moveTo>
                  <a:cubicBezTo>
                    <a:pt x="15" y="7"/>
                    <a:pt x="29" y="14"/>
                    <a:pt x="42" y="25"/>
                  </a:cubicBezTo>
                  <a:lnTo>
                    <a:pt x="42" y="2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1"/>
            <p:cNvSpPr/>
            <p:nvPr/>
          </p:nvSpPr>
          <p:spPr>
            <a:xfrm>
              <a:off x="2254816" y="2135539"/>
              <a:ext cx="258" cy="204"/>
            </a:xfrm>
            <a:custGeom>
              <a:avLst/>
              <a:gdLst/>
              <a:ahLst/>
              <a:cxnLst/>
              <a:rect l="l" t="t" r="r" b="b"/>
              <a:pathLst>
                <a:path w="19" h="15" extrusionOk="0">
                  <a:moveTo>
                    <a:pt x="1" y="0"/>
                  </a:moveTo>
                  <a:cubicBezTo>
                    <a:pt x="8" y="4"/>
                    <a:pt x="15" y="11"/>
                    <a:pt x="18" y="14"/>
                  </a:cubicBezTo>
                  <a:cubicBezTo>
                    <a:pt x="15" y="11"/>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1"/>
            <p:cNvSpPr/>
            <p:nvPr/>
          </p:nvSpPr>
          <p:spPr>
            <a:xfrm>
              <a:off x="2249168" y="2134725"/>
              <a:ext cx="5621" cy="828"/>
            </a:xfrm>
            <a:custGeom>
              <a:avLst/>
              <a:gdLst/>
              <a:ahLst/>
              <a:cxnLst/>
              <a:rect l="l" t="t" r="r" b="b"/>
              <a:pathLst>
                <a:path w="414" h="61" extrusionOk="0">
                  <a:moveTo>
                    <a:pt x="0" y="1"/>
                  </a:moveTo>
                  <a:cubicBezTo>
                    <a:pt x="88" y="1"/>
                    <a:pt x="175" y="4"/>
                    <a:pt x="263" y="15"/>
                  </a:cubicBezTo>
                  <a:cubicBezTo>
                    <a:pt x="315" y="22"/>
                    <a:pt x="368" y="36"/>
                    <a:pt x="413" y="60"/>
                  </a:cubicBezTo>
                  <a:cubicBezTo>
                    <a:pt x="326" y="8"/>
                    <a:pt x="16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1"/>
            <p:cNvSpPr/>
            <p:nvPr/>
          </p:nvSpPr>
          <p:spPr>
            <a:xfrm>
              <a:off x="2245787" y="2130597"/>
              <a:ext cx="258" cy="394"/>
            </a:xfrm>
            <a:custGeom>
              <a:avLst/>
              <a:gdLst/>
              <a:ahLst/>
              <a:cxnLst/>
              <a:rect l="l" t="t" r="r" b="b"/>
              <a:pathLst>
                <a:path w="19" h="29" extrusionOk="0">
                  <a:moveTo>
                    <a:pt x="1" y="0"/>
                  </a:moveTo>
                  <a:cubicBezTo>
                    <a:pt x="8" y="7"/>
                    <a:pt x="15" y="18"/>
                    <a:pt x="18" y="28"/>
                  </a:cubicBezTo>
                  <a:cubicBezTo>
                    <a:pt x="15" y="18"/>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1"/>
            <p:cNvSpPr/>
            <p:nvPr/>
          </p:nvSpPr>
          <p:spPr>
            <a:xfrm>
              <a:off x="2255387" y="2136110"/>
              <a:ext cx="109" cy="109"/>
            </a:xfrm>
            <a:custGeom>
              <a:avLst/>
              <a:gdLst/>
              <a:ahLst/>
              <a:cxnLst/>
              <a:rect l="l" t="t" r="r" b="b"/>
              <a:pathLst>
                <a:path w="8" h="8" extrusionOk="0">
                  <a:moveTo>
                    <a:pt x="1" y="0"/>
                  </a:moveTo>
                  <a:cubicBezTo>
                    <a:pt x="4" y="0"/>
                    <a:pt x="8" y="4"/>
                    <a:pt x="8" y="7"/>
                  </a:cubicBezTo>
                  <a:cubicBezTo>
                    <a:pt x="8" y="4"/>
                    <a:pt x="4"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1"/>
            <p:cNvSpPr/>
            <p:nvPr/>
          </p:nvSpPr>
          <p:spPr>
            <a:xfrm>
              <a:off x="2255577" y="2136340"/>
              <a:ext cx="68" cy="204"/>
            </a:xfrm>
            <a:custGeom>
              <a:avLst/>
              <a:gdLst/>
              <a:ahLst/>
              <a:cxnLst/>
              <a:rect l="l" t="t" r="r" b="b"/>
              <a:pathLst>
                <a:path w="5" h="15" extrusionOk="0">
                  <a:moveTo>
                    <a:pt x="1" y="1"/>
                  </a:moveTo>
                  <a:cubicBezTo>
                    <a:pt x="1" y="4"/>
                    <a:pt x="4" y="8"/>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1"/>
            <p:cNvSpPr/>
            <p:nvPr/>
          </p:nvSpPr>
          <p:spPr>
            <a:xfrm>
              <a:off x="2253866" y="2114331"/>
              <a:ext cx="1154" cy="1684"/>
            </a:xfrm>
            <a:custGeom>
              <a:avLst/>
              <a:gdLst/>
              <a:ahLst/>
              <a:cxnLst/>
              <a:rect l="l" t="t" r="r" b="b"/>
              <a:pathLst>
                <a:path w="85" h="124" extrusionOk="0">
                  <a:moveTo>
                    <a:pt x="1" y="1"/>
                  </a:moveTo>
                  <a:cubicBezTo>
                    <a:pt x="8" y="53"/>
                    <a:pt x="36" y="99"/>
                    <a:pt x="85" y="123"/>
                  </a:cubicBezTo>
                  <a:cubicBezTo>
                    <a:pt x="36" y="99"/>
                    <a:pt x="8" y="5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1"/>
            <p:cNvSpPr/>
            <p:nvPr/>
          </p:nvSpPr>
          <p:spPr>
            <a:xfrm>
              <a:off x="2266710" y="2104216"/>
              <a:ext cx="204" cy="204"/>
            </a:xfrm>
            <a:custGeom>
              <a:avLst/>
              <a:gdLst/>
              <a:ahLst/>
              <a:cxnLst/>
              <a:rect l="l" t="t" r="r" b="b"/>
              <a:pathLst>
                <a:path w="15" h="15" extrusionOk="0">
                  <a:moveTo>
                    <a:pt x="14" y="0"/>
                  </a:moveTo>
                  <a:lnTo>
                    <a:pt x="14" y="0"/>
                  </a:lnTo>
                  <a:lnTo>
                    <a:pt x="0" y="14"/>
                  </a:ln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1"/>
            <p:cNvSpPr/>
            <p:nvPr/>
          </p:nvSpPr>
          <p:spPr>
            <a:xfrm>
              <a:off x="2254246" y="2120468"/>
              <a:ext cx="394" cy="3014"/>
            </a:xfrm>
            <a:custGeom>
              <a:avLst/>
              <a:gdLst/>
              <a:ahLst/>
              <a:cxnLst/>
              <a:rect l="l" t="t" r="r" b="b"/>
              <a:pathLst>
                <a:path w="29" h="222" extrusionOk="0">
                  <a:moveTo>
                    <a:pt x="1" y="221"/>
                  </a:moveTo>
                  <a:cubicBezTo>
                    <a:pt x="4" y="148"/>
                    <a:pt x="15" y="74"/>
                    <a:pt x="29" y="1"/>
                  </a:cubicBezTo>
                  <a:cubicBezTo>
                    <a:pt x="15" y="74"/>
                    <a:pt x="4" y="148"/>
                    <a:pt x="1" y="2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1"/>
            <p:cNvSpPr/>
            <p:nvPr/>
          </p:nvSpPr>
          <p:spPr>
            <a:xfrm>
              <a:off x="2223167" y="2124365"/>
              <a:ext cx="1724" cy="1819"/>
            </a:xfrm>
            <a:custGeom>
              <a:avLst/>
              <a:gdLst/>
              <a:ahLst/>
              <a:cxnLst/>
              <a:rect l="l" t="t" r="r" b="b"/>
              <a:pathLst>
                <a:path w="127" h="134" extrusionOk="0">
                  <a:moveTo>
                    <a:pt x="126" y="134"/>
                  </a:moveTo>
                  <a:cubicBezTo>
                    <a:pt x="95" y="81"/>
                    <a:pt x="49" y="36"/>
                    <a:pt x="0" y="1"/>
                  </a:cubicBezTo>
                  <a:lnTo>
                    <a:pt x="0" y="1"/>
                  </a:lnTo>
                  <a:cubicBezTo>
                    <a:pt x="49" y="36"/>
                    <a:pt x="95" y="81"/>
                    <a:pt x="126" y="13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1"/>
            <p:cNvSpPr/>
            <p:nvPr/>
          </p:nvSpPr>
          <p:spPr>
            <a:xfrm>
              <a:off x="2232196" y="2130353"/>
              <a:ext cx="489" cy="543"/>
            </a:xfrm>
            <a:custGeom>
              <a:avLst/>
              <a:gdLst/>
              <a:ahLst/>
              <a:cxnLst/>
              <a:rect l="l" t="t" r="r" b="b"/>
              <a:pathLst>
                <a:path w="36" h="40" extrusionOk="0">
                  <a:moveTo>
                    <a:pt x="1" y="1"/>
                  </a:moveTo>
                  <a:lnTo>
                    <a:pt x="1" y="1"/>
                  </a:lnTo>
                  <a:cubicBezTo>
                    <a:pt x="18" y="32"/>
                    <a:pt x="32" y="39"/>
                    <a:pt x="36" y="39"/>
                  </a:cubicBezTo>
                  <a:cubicBezTo>
                    <a:pt x="36" y="39"/>
                    <a:pt x="18" y="3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1"/>
            <p:cNvSpPr/>
            <p:nvPr/>
          </p:nvSpPr>
          <p:spPr>
            <a:xfrm>
              <a:off x="2255156" y="2135770"/>
              <a:ext cx="204" cy="204"/>
            </a:xfrm>
            <a:custGeom>
              <a:avLst/>
              <a:gdLst/>
              <a:ahLst/>
              <a:cxnLst/>
              <a:rect l="l" t="t" r="r" b="b"/>
              <a:pathLst>
                <a:path w="15" h="15" extrusionOk="0">
                  <a:moveTo>
                    <a:pt x="0" y="1"/>
                  </a:moveTo>
                  <a:cubicBezTo>
                    <a:pt x="4" y="4"/>
                    <a:pt x="11" y="11"/>
                    <a:pt x="14" y="15"/>
                  </a:cubicBezTo>
                  <a:cubicBezTo>
                    <a:pt x="11"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1"/>
            <p:cNvSpPr/>
            <p:nvPr/>
          </p:nvSpPr>
          <p:spPr>
            <a:xfrm>
              <a:off x="2245027" y="2130068"/>
              <a:ext cx="353" cy="163"/>
            </a:xfrm>
            <a:custGeom>
              <a:avLst/>
              <a:gdLst/>
              <a:ahLst/>
              <a:cxnLst/>
              <a:rect l="l" t="t" r="r" b="b"/>
              <a:pathLst>
                <a:path w="26" h="12" extrusionOk="0">
                  <a:moveTo>
                    <a:pt x="1" y="1"/>
                  </a:moveTo>
                  <a:cubicBezTo>
                    <a:pt x="8" y="1"/>
                    <a:pt x="18" y="4"/>
                    <a:pt x="25" y="11"/>
                  </a:cubicBezTo>
                  <a:cubicBezTo>
                    <a:pt x="18" y="4"/>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1"/>
            <p:cNvSpPr/>
            <p:nvPr/>
          </p:nvSpPr>
          <p:spPr>
            <a:xfrm>
              <a:off x="2221497" y="2123510"/>
              <a:ext cx="1208" cy="584"/>
            </a:xfrm>
            <a:custGeom>
              <a:avLst/>
              <a:gdLst/>
              <a:ahLst/>
              <a:cxnLst/>
              <a:rect l="l" t="t" r="r" b="b"/>
              <a:pathLst>
                <a:path w="89" h="43" extrusionOk="0">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1"/>
            <p:cNvSpPr/>
            <p:nvPr/>
          </p:nvSpPr>
          <p:spPr>
            <a:xfrm>
              <a:off x="2244552" y="2129973"/>
              <a:ext cx="448" cy="68"/>
            </a:xfrm>
            <a:custGeom>
              <a:avLst/>
              <a:gdLst/>
              <a:ahLst/>
              <a:cxnLst/>
              <a:rect l="l" t="t" r="r" b="b"/>
              <a:pathLst>
                <a:path w="33" h="5" extrusionOk="0">
                  <a:moveTo>
                    <a:pt x="1" y="1"/>
                  </a:moveTo>
                  <a:cubicBezTo>
                    <a:pt x="11" y="1"/>
                    <a:pt x="22" y="4"/>
                    <a:pt x="32" y="4"/>
                  </a:cubicBezTo>
                  <a:cubicBezTo>
                    <a:pt x="22" y="4"/>
                    <a:pt x="1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1"/>
            <p:cNvSpPr/>
            <p:nvPr/>
          </p:nvSpPr>
          <p:spPr>
            <a:xfrm>
              <a:off x="2244036" y="2130027"/>
              <a:ext cx="434" cy="54"/>
            </a:xfrm>
            <a:custGeom>
              <a:avLst/>
              <a:gdLst/>
              <a:ahLst/>
              <a:cxnLst/>
              <a:rect l="l" t="t" r="r" b="b"/>
              <a:pathLst>
                <a:path w="32" h="4" extrusionOk="0">
                  <a:moveTo>
                    <a:pt x="0" y="4"/>
                  </a:moveTo>
                  <a:cubicBezTo>
                    <a:pt x="11" y="0"/>
                    <a:pt x="21" y="0"/>
                    <a:pt x="32" y="0"/>
                  </a:cubicBezTo>
                  <a:cubicBezTo>
                    <a:pt x="21" y="0"/>
                    <a:pt x="11"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1"/>
            <p:cNvSpPr/>
            <p:nvPr/>
          </p:nvSpPr>
          <p:spPr>
            <a:xfrm>
              <a:off x="2255672" y="2136625"/>
              <a:ext cx="14" cy="353"/>
            </a:xfrm>
            <a:custGeom>
              <a:avLst/>
              <a:gdLst/>
              <a:ahLst/>
              <a:cxnLst/>
              <a:rect l="l" t="t" r="r" b="b"/>
              <a:pathLst>
                <a:path w="1" h="26" extrusionOk="0">
                  <a:moveTo>
                    <a:pt x="1" y="1"/>
                  </a:moveTo>
                  <a:cubicBezTo>
                    <a:pt x="1" y="8"/>
                    <a:pt x="1" y="18"/>
                    <a:pt x="1" y="25"/>
                  </a:cubicBezTo>
                  <a:cubicBezTo>
                    <a:pt x="1" y="18"/>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1"/>
            <p:cNvSpPr/>
            <p:nvPr/>
          </p:nvSpPr>
          <p:spPr>
            <a:xfrm>
              <a:off x="2245407" y="2130258"/>
              <a:ext cx="353" cy="258"/>
            </a:xfrm>
            <a:custGeom>
              <a:avLst/>
              <a:gdLst/>
              <a:ahLst/>
              <a:cxnLst/>
              <a:rect l="l" t="t" r="r" b="b"/>
              <a:pathLst>
                <a:path w="26" h="19" extrusionOk="0">
                  <a:moveTo>
                    <a:pt x="1" y="1"/>
                  </a:moveTo>
                  <a:cubicBezTo>
                    <a:pt x="11" y="4"/>
                    <a:pt x="18" y="11"/>
                    <a:pt x="25" y="18"/>
                  </a:cubicBezTo>
                  <a:cubicBezTo>
                    <a:pt x="18" y="11"/>
                    <a:pt x="1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1"/>
            <p:cNvSpPr/>
            <p:nvPr/>
          </p:nvSpPr>
          <p:spPr>
            <a:xfrm>
              <a:off x="2222638" y="2124039"/>
              <a:ext cx="543" cy="339"/>
            </a:xfrm>
            <a:custGeom>
              <a:avLst/>
              <a:gdLst/>
              <a:ahLst/>
              <a:cxnLst/>
              <a:rect l="l" t="t" r="r" b="b"/>
              <a:pathLst>
                <a:path w="40" h="25" extrusionOk="0">
                  <a:moveTo>
                    <a:pt x="1" y="0"/>
                  </a:moveTo>
                  <a:lnTo>
                    <a:pt x="1" y="0"/>
                  </a:lnTo>
                  <a:cubicBezTo>
                    <a:pt x="15" y="7"/>
                    <a:pt x="29" y="18"/>
                    <a:pt x="39" y="25"/>
                  </a:cubicBezTo>
                  <a:lnTo>
                    <a:pt x="39" y="25"/>
                  </a:lnTo>
                  <a:cubicBezTo>
                    <a:pt x="29" y="18"/>
                    <a:pt x="15"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1"/>
            <p:cNvSpPr/>
            <p:nvPr/>
          </p:nvSpPr>
          <p:spPr>
            <a:xfrm>
              <a:off x="2257057" y="2062194"/>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1"/>
            <p:cNvSpPr/>
            <p:nvPr/>
          </p:nvSpPr>
          <p:spPr>
            <a:xfrm>
              <a:off x="2256907" y="2061678"/>
              <a:ext cx="14" cy="149"/>
            </a:xfrm>
            <a:custGeom>
              <a:avLst/>
              <a:gdLst/>
              <a:ahLst/>
              <a:cxnLst/>
              <a:rect l="l" t="t" r="r" b="b"/>
              <a:pathLst>
                <a:path w="1" h="11" extrusionOk="0">
                  <a:moveTo>
                    <a:pt x="1" y="11"/>
                  </a:moveTo>
                  <a:lnTo>
                    <a:pt x="1" y="4"/>
                  </a:lnTo>
                  <a:cubicBezTo>
                    <a:pt x="1" y="0"/>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1"/>
            <p:cNvSpPr/>
            <p:nvPr/>
          </p:nvSpPr>
          <p:spPr>
            <a:xfrm>
              <a:off x="2215659" y="2008291"/>
              <a:ext cx="3802" cy="380"/>
            </a:xfrm>
            <a:custGeom>
              <a:avLst/>
              <a:gdLst/>
              <a:ahLst/>
              <a:cxnLst/>
              <a:rect l="l" t="t" r="r" b="b"/>
              <a:pathLst>
                <a:path w="280" h="28" extrusionOk="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1"/>
            <p:cNvSpPr/>
            <p:nvPr/>
          </p:nvSpPr>
          <p:spPr>
            <a:xfrm>
              <a:off x="2196121" y="2010572"/>
              <a:ext cx="15601" cy="3014"/>
            </a:xfrm>
            <a:custGeom>
              <a:avLst/>
              <a:gdLst/>
              <a:ahLst/>
              <a:cxnLst/>
              <a:rect l="l" t="t" r="r" b="b"/>
              <a:pathLst>
                <a:path w="1149" h="222" extrusionOk="0">
                  <a:moveTo>
                    <a:pt x="0" y="1"/>
                  </a:moveTo>
                  <a:lnTo>
                    <a:pt x="1135" y="221"/>
                  </a:lnTo>
                  <a:lnTo>
                    <a:pt x="1149" y="158"/>
                  </a:lnTo>
                  <a:lnTo>
                    <a:pt x="1135" y="2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1"/>
            <p:cNvSpPr/>
            <p:nvPr/>
          </p:nvSpPr>
          <p:spPr>
            <a:xfrm>
              <a:off x="2183955" y="201804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1"/>
            <p:cNvSpPr/>
            <p:nvPr/>
          </p:nvSpPr>
          <p:spPr>
            <a:xfrm>
              <a:off x="2183806" y="2016845"/>
              <a:ext cx="68" cy="258"/>
            </a:xfrm>
            <a:custGeom>
              <a:avLst/>
              <a:gdLst/>
              <a:ahLst/>
              <a:cxnLst/>
              <a:rect l="l" t="t" r="r" b="b"/>
              <a:pathLst>
                <a:path w="5" h="19" extrusionOk="0">
                  <a:moveTo>
                    <a:pt x="4" y="18"/>
                  </a:moveTo>
                  <a:cubicBezTo>
                    <a:pt x="4" y="11"/>
                    <a:pt x="4" y="4"/>
                    <a:pt x="1" y="1"/>
                  </a:cubicBezTo>
                  <a:cubicBezTo>
                    <a:pt x="4" y="4"/>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1"/>
            <p:cNvSpPr/>
            <p:nvPr/>
          </p:nvSpPr>
          <p:spPr>
            <a:xfrm>
              <a:off x="2183901" y="2017469"/>
              <a:ext cx="68" cy="244"/>
            </a:xfrm>
            <a:custGeom>
              <a:avLst/>
              <a:gdLst/>
              <a:ahLst/>
              <a:cxnLst/>
              <a:rect l="l" t="t" r="r" b="b"/>
              <a:pathLst>
                <a:path w="5" h="18" extrusionOk="0">
                  <a:moveTo>
                    <a:pt x="4" y="0"/>
                  </a:moveTo>
                  <a:cubicBezTo>
                    <a:pt x="1" y="4"/>
                    <a:pt x="1"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1"/>
            <p:cNvSpPr/>
            <p:nvPr/>
          </p:nvSpPr>
          <p:spPr>
            <a:xfrm>
              <a:off x="2183955" y="2018651"/>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1"/>
            <p:cNvSpPr/>
            <p:nvPr/>
          </p:nvSpPr>
          <p:spPr>
            <a:xfrm>
              <a:off x="2139218" y="208154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1"/>
            <p:cNvSpPr/>
            <p:nvPr/>
          </p:nvSpPr>
          <p:spPr>
            <a:xfrm>
              <a:off x="2144404" y="2078500"/>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1"/>
            <p:cNvSpPr/>
            <p:nvPr/>
          </p:nvSpPr>
          <p:spPr>
            <a:xfrm>
              <a:off x="2143644" y="2078785"/>
              <a:ext cx="204" cy="109"/>
            </a:xfrm>
            <a:custGeom>
              <a:avLst/>
              <a:gdLst/>
              <a:ahLst/>
              <a:cxnLst/>
              <a:rect l="l" t="t" r="r" b="b"/>
              <a:pathLst>
                <a:path w="15" h="8" extrusionOk="0">
                  <a:moveTo>
                    <a:pt x="0" y="7"/>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1"/>
            <p:cNvSpPr/>
            <p:nvPr/>
          </p:nvSpPr>
          <p:spPr>
            <a:xfrm>
              <a:off x="2182910" y="2023783"/>
              <a:ext cx="149" cy="299"/>
            </a:xfrm>
            <a:custGeom>
              <a:avLst/>
              <a:gdLst/>
              <a:ahLst/>
              <a:cxnLst/>
              <a:rect l="l" t="t" r="r" b="b"/>
              <a:pathLst>
                <a:path w="11" h="22" extrusionOk="0">
                  <a:moveTo>
                    <a:pt x="0" y="22"/>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1"/>
            <p:cNvSpPr/>
            <p:nvPr/>
          </p:nvSpPr>
          <p:spPr>
            <a:xfrm>
              <a:off x="2143929" y="2078690"/>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1"/>
            <p:cNvSpPr/>
            <p:nvPr/>
          </p:nvSpPr>
          <p:spPr>
            <a:xfrm>
              <a:off x="2182720" y="2024163"/>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1"/>
            <p:cNvSpPr/>
            <p:nvPr/>
          </p:nvSpPr>
          <p:spPr>
            <a:xfrm>
              <a:off x="2183765" y="2020932"/>
              <a:ext cx="54" cy="299"/>
            </a:xfrm>
            <a:custGeom>
              <a:avLst/>
              <a:gdLst/>
              <a:ahLst/>
              <a:cxnLst/>
              <a:rect l="l" t="t" r="r" b="b"/>
              <a:pathLst>
                <a:path w="4" h="22" extrusionOk="0">
                  <a:moveTo>
                    <a:pt x="0" y="22"/>
                  </a:moveTo>
                  <a:cubicBezTo>
                    <a:pt x="0" y="15"/>
                    <a:pt x="4" y="8"/>
                    <a:pt x="4" y="1"/>
                  </a:cubicBezTo>
                  <a:cubicBezTo>
                    <a:pt x="4" y="8"/>
                    <a:pt x="0"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1"/>
            <p:cNvSpPr/>
            <p:nvPr/>
          </p:nvSpPr>
          <p:spPr>
            <a:xfrm>
              <a:off x="2144839" y="2078405"/>
              <a:ext cx="774" cy="489"/>
            </a:xfrm>
            <a:custGeom>
              <a:avLst/>
              <a:gdLst/>
              <a:ahLst/>
              <a:cxnLst/>
              <a:rect l="l" t="t" r="r" b="b"/>
              <a:pathLst>
                <a:path w="57" h="36" extrusionOk="0">
                  <a:moveTo>
                    <a:pt x="0" y="0"/>
                  </a:moveTo>
                  <a:cubicBezTo>
                    <a:pt x="21" y="11"/>
                    <a:pt x="39" y="21"/>
                    <a:pt x="56" y="35"/>
                  </a:cubicBezTo>
                  <a:cubicBezTo>
                    <a:pt x="39" y="21"/>
                    <a:pt x="2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1"/>
            <p:cNvSpPr/>
            <p:nvPr/>
          </p:nvSpPr>
          <p:spPr>
            <a:xfrm>
              <a:off x="2183670" y="2021461"/>
              <a:ext cx="54" cy="299"/>
            </a:xfrm>
            <a:custGeom>
              <a:avLst/>
              <a:gdLst/>
              <a:ahLst/>
              <a:cxnLst/>
              <a:rect l="l" t="t" r="r" b="b"/>
              <a:pathLst>
                <a:path w="4" h="22" extrusionOk="0">
                  <a:moveTo>
                    <a:pt x="0" y="21"/>
                  </a:moveTo>
                  <a:cubicBezTo>
                    <a:pt x="0" y="14"/>
                    <a:pt x="4" y="7"/>
                    <a:pt x="4" y="0"/>
                  </a:cubicBezTo>
                  <a:cubicBezTo>
                    <a:pt x="4"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1"/>
            <p:cNvSpPr/>
            <p:nvPr/>
          </p:nvSpPr>
          <p:spPr>
            <a:xfrm>
              <a:off x="2143359" y="2078975"/>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1"/>
            <p:cNvSpPr/>
            <p:nvPr/>
          </p:nvSpPr>
          <p:spPr>
            <a:xfrm>
              <a:off x="2183236" y="2022928"/>
              <a:ext cx="109" cy="299"/>
            </a:xfrm>
            <a:custGeom>
              <a:avLst/>
              <a:gdLst/>
              <a:ahLst/>
              <a:cxnLst/>
              <a:rect l="l" t="t" r="r" b="b"/>
              <a:pathLst>
                <a:path w="8" h="22" extrusionOk="0">
                  <a:moveTo>
                    <a:pt x="1" y="22"/>
                  </a:moveTo>
                  <a:cubicBezTo>
                    <a:pt x="4" y="15"/>
                    <a:pt x="8" y="8"/>
                    <a:pt x="8" y="1"/>
                  </a:cubicBezTo>
                  <a:cubicBezTo>
                    <a:pt x="8" y="8"/>
                    <a:pt x="4"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1"/>
            <p:cNvSpPr/>
            <p:nvPr/>
          </p:nvSpPr>
          <p:spPr>
            <a:xfrm>
              <a:off x="2142979" y="2079111"/>
              <a:ext cx="204" cy="109"/>
            </a:xfrm>
            <a:custGeom>
              <a:avLst/>
              <a:gdLst/>
              <a:ahLst/>
              <a:cxnLst/>
              <a:rect l="l" t="t" r="r" b="b"/>
              <a:pathLst>
                <a:path w="15"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1"/>
            <p:cNvSpPr/>
            <p:nvPr/>
          </p:nvSpPr>
          <p:spPr>
            <a:xfrm>
              <a:off x="2183521" y="2021977"/>
              <a:ext cx="109" cy="299"/>
            </a:xfrm>
            <a:custGeom>
              <a:avLst/>
              <a:gdLst/>
              <a:ahLst/>
              <a:cxnLst/>
              <a:rect l="l" t="t" r="r" b="b"/>
              <a:pathLst>
                <a:path w="8" h="22" extrusionOk="0">
                  <a:moveTo>
                    <a:pt x="8" y="1"/>
                  </a:moveTo>
                  <a:cubicBezTo>
                    <a:pt x="4" y="8"/>
                    <a:pt x="1" y="15"/>
                    <a:pt x="1" y="22"/>
                  </a:cubicBezTo>
                  <a:cubicBezTo>
                    <a:pt x="4" y="15"/>
                    <a:pt x="4" y="8"/>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1"/>
            <p:cNvSpPr/>
            <p:nvPr/>
          </p:nvSpPr>
          <p:spPr>
            <a:xfrm>
              <a:off x="2183385" y="2022452"/>
              <a:ext cx="109" cy="299"/>
            </a:xfrm>
            <a:custGeom>
              <a:avLst/>
              <a:gdLst/>
              <a:ahLst/>
              <a:cxnLst/>
              <a:rect l="l" t="t" r="r" b="b"/>
              <a:pathLst>
                <a:path w="8" h="22" extrusionOk="0">
                  <a:moveTo>
                    <a:pt x="0" y="22"/>
                  </a:moveTo>
                  <a:cubicBezTo>
                    <a:pt x="4" y="15"/>
                    <a:pt x="7" y="8"/>
                    <a:pt x="7" y="1"/>
                  </a:cubicBezTo>
                  <a:cubicBezTo>
                    <a:pt x="7" y="8"/>
                    <a:pt x="4"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1"/>
            <p:cNvSpPr/>
            <p:nvPr/>
          </p:nvSpPr>
          <p:spPr>
            <a:xfrm>
              <a:off x="2183100" y="2023362"/>
              <a:ext cx="109" cy="299"/>
            </a:xfrm>
            <a:custGeom>
              <a:avLst/>
              <a:gdLst/>
              <a:ahLst/>
              <a:cxnLst/>
              <a:rect l="l" t="t" r="r" b="b"/>
              <a:pathLst>
                <a:path w="8" h="22" extrusionOk="0">
                  <a:moveTo>
                    <a:pt x="0" y="21"/>
                  </a:moveTo>
                  <a:cubicBezTo>
                    <a:pt x="4" y="14"/>
                    <a:pt x="4" y="7"/>
                    <a:pt x="7" y="0"/>
                  </a:cubicBezTo>
                  <a:cubicBezTo>
                    <a:pt x="4" y="7"/>
                    <a:pt x="4"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1"/>
            <p:cNvSpPr/>
            <p:nvPr/>
          </p:nvSpPr>
          <p:spPr>
            <a:xfrm>
              <a:off x="2139462" y="2081107"/>
              <a:ext cx="394" cy="299"/>
            </a:xfrm>
            <a:custGeom>
              <a:avLst/>
              <a:gdLst/>
              <a:ahLst/>
              <a:cxnLst/>
              <a:rect l="l" t="t" r="r" b="b"/>
              <a:pathLst>
                <a:path w="29" h="22" extrusionOk="0">
                  <a:moveTo>
                    <a:pt x="0" y="22"/>
                  </a:move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1"/>
            <p:cNvSpPr/>
            <p:nvPr/>
          </p:nvSpPr>
          <p:spPr>
            <a:xfrm>
              <a:off x="2140127" y="2080727"/>
              <a:ext cx="339" cy="258"/>
            </a:xfrm>
            <a:custGeom>
              <a:avLst/>
              <a:gdLst/>
              <a:ahLst/>
              <a:cxnLst/>
              <a:rect l="l" t="t" r="r" b="b"/>
              <a:pathLst>
                <a:path w="25" h="19" extrusionOk="0">
                  <a:moveTo>
                    <a:pt x="0" y="1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1"/>
            <p:cNvSpPr/>
            <p:nvPr/>
          </p:nvSpPr>
          <p:spPr>
            <a:xfrm>
              <a:off x="2140697" y="2080401"/>
              <a:ext cx="299" cy="204"/>
            </a:xfrm>
            <a:custGeom>
              <a:avLst/>
              <a:gdLst/>
              <a:ahLst/>
              <a:cxnLst/>
              <a:rect l="l" t="t" r="r" b="b"/>
              <a:pathLst>
                <a:path w="22" h="15" extrusionOk="0">
                  <a:moveTo>
                    <a:pt x="0" y="1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1"/>
            <p:cNvSpPr/>
            <p:nvPr/>
          </p:nvSpPr>
          <p:spPr>
            <a:xfrm>
              <a:off x="2183860" y="2020361"/>
              <a:ext cx="14" cy="299"/>
            </a:xfrm>
            <a:custGeom>
              <a:avLst/>
              <a:gdLst/>
              <a:ahLst/>
              <a:cxnLst/>
              <a:rect l="l" t="t" r="r" b="b"/>
              <a:pathLst>
                <a:path w="1" h="22" extrusionOk="0">
                  <a:moveTo>
                    <a:pt x="0" y="22"/>
                  </a:moveTo>
                  <a:cubicBezTo>
                    <a:pt x="0" y="15"/>
                    <a:pt x="0" y="8"/>
                    <a:pt x="0" y="1"/>
                  </a:cubicBezTo>
                  <a:cubicBezTo>
                    <a:pt x="0" y="8"/>
                    <a:pt x="0"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1"/>
            <p:cNvSpPr/>
            <p:nvPr/>
          </p:nvSpPr>
          <p:spPr>
            <a:xfrm>
              <a:off x="2141213" y="2080062"/>
              <a:ext cx="299" cy="204"/>
            </a:xfrm>
            <a:custGeom>
              <a:avLst/>
              <a:gdLst/>
              <a:ahLst/>
              <a:cxnLst/>
              <a:rect l="l" t="t" r="r" b="b"/>
              <a:pathLst>
                <a:path w="22" h="15" extrusionOk="0">
                  <a:moveTo>
                    <a:pt x="1" y="15"/>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1"/>
            <p:cNvSpPr/>
            <p:nvPr/>
          </p:nvSpPr>
          <p:spPr>
            <a:xfrm>
              <a:off x="2183955" y="2019275"/>
              <a:ext cx="14" cy="299"/>
            </a:xfrm>
            <a:custGeom>
              <a:avLst/>
              <a:gdLst/>
              <a:ahLst/>
              <a:cxnLst/>
              <a:rect l="l" t="t" r="r" b="b"/>
              <a:pathLst>
                <a:path w="1" h="22" extrusionOk="0">
                  <a:moveTo>
                    <a:pt x="0" y="21"/>
                  </a:moveTo>
                  <a:lnTo>
                    <a:pt x="0" y="0"/>
                  </a:lnTo>
                  <a:cubicBezTo>
                    <a:pt x="0" y="4"/>
                    <a:pt x="0" y="11"/>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1"/>
            <p:cNvSpPr/>
            <p:nvPr/>
          </p:nvSpPr>
          <p:spPr>
            <a:xfrm>
              <a:off x="2141743" y="2079777"/>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1"/>
            <p:cNvSpPr/>
            <p:nvPr/>
          </p:nvSpPr>
          <p:spPr>
            <a:xfrm>
              <a:off x="2144214" y="2078595"/>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1"/>
            <p:cNvSpPr/>
            <p:nvPr/>
          </p:nvSpPr>
          <p:spPr>
            <a:xfrm>
              <a:off x="2142164" y="2079546"/>
              <a:ext cx="258" cy="149"/>
            </a:xfrm>
            <a:custGeom>
              <a:avLst/>
              <a:gdLst/>
              <a:ahLst/>
              <a:cxnLst/>
              <a:rect l="l" t="t" r="r" b="b"/>
              <a:pathLst>
                <a:path w="19" h="11" extrusionOk="0">
                  <a:moveTo>
                    <a:pt x="1" y="1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1"/>
            <p:cNvSpPr/>
            <p:nvPr/>
          </p:nvSpPr>
          <p:spPr>
            <a:xfrm>
              <a:off x="2142598" y="2079301"/>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1"/>
            <p:cNvSpPr/>
            <p:nvPr/>
          </p:nvSpPr>
          <p:spPr>
            <a:xfrm>
              <a:off x="2144594" y="2078500"/>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1"/>
            <p:cNvSpPr/>
            <p:nvPr/>
          </p:nvSpPr>
          <p:spPr>
            <a:xfrm>
              <a:off x="2144744" y="2078446"/>
              <a:ext cx="95" cy="14"/>
            </a:xfrm>
            <a:custGeom>
              <a:avLst/>
              <a:gdLst/>
              <a:ahLst/>
              <a:cxnLst/>
              <a:rect l="l" t="t" r="r" b="b"/>
              <a:pathLst>
                <a:path w="7"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1"/>
            <p:cNvSpPr/>
            <p:nvPr/>
          </p:nvSpPr>
          <p:spPr>
            <a:xfrm>
              <a:off x="2183901" y="2019845"/>
              <a:ext cx="14" cy="244"/>
            </a:xfrm>
            <a:custGeom>
              <a:avLst/>
              <a:gdLst/>
              <a:ahLst/>
              <a:cxnLst/>
              <a:rect l="l" t="t" r="r" b="b"/>
              <a:pathLst>
                <a:path w="1" h="18" extrusionOk="0">
                  <a:moveTo>
                    <a:pt x="1" y="18"/>
                  </a:moveTo>
                  <a:lnTo>
                    <a:pt x="1" y="0"/>
                  </a:lnTo>
                  <a:cubicBezTo>
                    <a:pt x="1" y="7"/>
                    <a:pt x="1"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1"/>
            <p:cNvSpPr/>
            <p:nvPr/>
          </p:nvSpPr>
          <p:spPr>
            <a:xfrm>
              <a:off x="2246887" y="2005399"/>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1"/>
            <p:cNvSpPr/>
            <p:nvPr/>
          </p:nvSpPr>
          <p:spPr>
            <a:xfrm>
              <a:off x="2263194" y="200981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1"/>
            <p:cNvSpPr/>
            <p:nvPr/>
          </p:nvSpPr>
          <p:spPr>
            <a:xfrm>
              <a:off x="2260818" y="2010572"/>
              <a:ext cx="299" cy="258"/>
            </a:xfrm>
            <a:custGeom>
              <a:avLst/>
              <a:gdLst/>
              <a:ahLst/>
              <a:cxnLst/>
              <a:rect l="l" t="t" r="r" b="b"/>
              <a:pathLst>
                <a:path w="22" h="19" extrusionOk="0">
                  <a:moveTo>
                    <a:pt x="0" y="18"/>
                  </a:moveTo>
                  <a:lnTo>
                    <a:pt x="0" y="18"/>
                  </a:lnTo>
                  <a:lnTo>
                    <a:pt x="21" y="1"/>
                  </a:ln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1"/>
            <p:cNvSpPr/>
            <p:nvPr/>
          </p:nvSpPr>
          <p:spPr>
            <a:xfrm>
              <a:off x="2266235" y="2012093"/>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1"/>
            <p:cNvSpPr/>
            <p:nvPr/>
          </p:nvSpPr>
          <p:spPr>
            <a:xfrm>
              <a:off x="2265665" y="2011617"/>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1"/>
            <p:cNvSpPr/>
            <p:nvPr/>
          </p:nvSpPr>
          <p:spPr>
            <a:xfrm>
              <a:off x="2265190" y="2011197"/>
              <a:ext cx="339" cy="339"/>
            </a:xfrm>
            <a:custGeom>
              <a:avLst/>
              <a:gdLst/>
              <a:ahLst/>
              <a:cxnLst/>
              <a:rect l="l" t="t" r="r" b="b"/>
              <a:pathLst>
                <a:path w="25" h="25" extrusionOk="0">
                  <a:moveTo>
                    <a:pt x="25"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1"/>
            <p:cNvSpPr/>
            <p:nvPr/>
          </p:nvSpPr>
          <p:spPr>
            <a:xfrm>
              <a:off x="2246643" y="2005155"/>
              <a:ext cx="68" cy="68"/>
            </a:xfrm>
            <a:custGeom>
              <a:avLst/>
              <a:gdLst/>
              <a:ahLst/>
              <a:cxnLst/>
              <a:rect l="l" t="t" r="r" b="b"/>
              <a:pathLst>
                <a:path w="5" h="5" extrusionOk="0">
                  <a:moveTo>
                    <a:pt x="1" y="1"/>
                  </a:moveTo>
                  <a:lnTo>
                    <a:pt x="4" y="4"/>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1"/>
            <p:cNvSpPr/>
            <p:nvPr/>
          </p:nvSpPr>
          <p:spPr>
            <a:xfrm>
              <a:off x="2263995" y="2010287"/>
              <a:ext cx="258" cy="204"/>
            </a:xfrm>
            <a:custGeom>
              <a:avLst/>
              <a:gdLst/>
              <a:ahLst/>
              <a:cxnLst/>
              <a:rect l="l" t="t" r="r" b="b"/>
              <a:pathLst>
                <a:path w="19" h="15" extrusionOk="0">
                  <a:moveTo>
                    <a:pt x="1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1"/>
            <p:cNvSpPr/>
            <p:nvPr/>
          </p:nvSpPr>
          <p:spPr>
            <a:xfrm>
              <a:off x="2266805" y="2012527"/>
              <a:ext cx="394" cy="394"/>
            </a:xfrm>
            <a:custGeom>
              <a:avLst/>
              <a:gdLst/>
              <a:ahLst/>
              <a:cxnLst/>
              <a:rect l="l" t="t" r="r" b="b"/>
              <a:pathLst>
                <a:path w="29" h="29" extrusionOk="0">
                  <a:moveTo>
                    <a:pt x="28" y="2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1"/>
            <p:cNvSpPr/>
            <p:nvPr/>
          </p:nvSpPr>
          <p:spPr>
            <a:xfrm>
              <a:off x="2263710" y="2010056"/>
              <a:ext cx="258" cy="149"/>
            </a:xfrm>
            <a:custGeom>
              <a:avLst/>
              <a:gdLst/>
              <a:ahLst/>
              <a:cxnLst/>
              <a:rect l="l" t="t" r="r" b="b"/>
              <a:pathLst>
                <a:path w="19" h="11" extrusionOk="0">
                  <a:moveTo>
                    <a:pt x="1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1"/>
            <p:cNvSpPr/>
            <p:nvPr/>
          </p:nvSpPr>
          <p:spPr>
            <a:xfrm>
              <a:off x="2261429" y="201034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1"/>
            <p:cNvSpPr/>
            <p:nvPr/>
          </p:nvSpPr>
          <p:spPr>
            <a:xfrm>
              <a:off x="2264334" y="2010531"/>
              <a:ext cx="299" cy="244"/>
            </a:xfrm>
            <a:custGeom>
              <a:avLst/>
              <a:gdLst/>
              <a:ahLst/>
              <a:cxnLst/>
              <a:rect l="l" t="t" r="r" b="b"/>
              <a:pathLst>
                <a:path w="22" h="18" extrusionOk="0">
                  <a:moveTo>
                    <a:pt x="21"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1"/>
            <p:cNvSpPr/>
            <p:nvPr/>
          </p:nvSpPr>
          <p:spPr>
            <a:xfrm>
              <a:off x="2264714" y="2010857"/>
              <a:ext cx="339" cy="258"/>
            </a:xfrm>
            <a:custGeom>
              <a:avLst/>
              <a:gdLst/>
              <a:ahLst/>
              <a:cxnLst/>
              <a:rect l="l" t="t" r="r" b="b"/>
              <a:pathLst>
                <a:path w="25" h="19" extrusionOk="0">
                  <a:moveTo>
                    <a:pt x="25"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1"/>
            <p:cNvSpPr/>
            <p:nvPr/>
          </p:nvSpPr>
          <p:spPr>
            <a:xfrm>
              <a:off x="2263479" y="2009907"/>
              <a:ext cx="204" cy="163"/>
            </a:xfrm>
            <a:custGeom>
              <a:avLst/>
              <a:gdLst/>
              <a:ahLst/>
              <a:cxnLst/>
              <a:rect l="l" t="t" r="r" b="b"/>
              <a:pathLst>
                <a:path w="15" h="12" extrusionOk="0">
                  <a:moveTo>
                    <a:pt x="1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1"/>
            <p:cNvSpPr/>
            <p:nvPr/>
          </p:nvSpPr>
          <p:spPr>
            <a:xfrm>
              <a:off x="2262528" y="2009866"/>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1"/>
            <p:cNvSpPr/>
            <p:nvPr/>
          </p:nvSpPr>
          <p:spPr>
            <a:xfrm>
              <a:off x="2262814" y="200981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1"/>
            <p:cNvSpPr/>
            <p:nvPr/>
          </p:nvSpPr>
          <p:spPr>
            <a:xfrm>
              <a:off x="2268706" y="2014143"/>
              <a:ext cx="394" cy="339"/>
            </a:xfrm>
            <a:custGeom>
              <a:avLst/>
              <a:gdLst/>
              <a:ahLst/>
              <a:cxnLst/>
              <a:rect l="l" t="t" r="r" b="b"/>
              <a:pathLst>
                <a:path w="29" h="25" extrusionOk="0">
                  <a:moveTo>
                    <a:pt x="28"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1"/>
            <p:cNvSpPr/>
            <p:nvPr/>
          </p:nvSpPr>
          <p:spPr>
            <a:xfrm>
              <a:off x="2251069" y="2010341"/>
              <a:ext cx="3001" cy="964"/>
            </a:xfrm>
            <a:custGeom>
              <a:avLst/>
              <a:gdLst/>
              <a:ahLst/>
              <a:cxnLst/>
              <a:rect l="l" t="t" r="r" b="b"/>
              <a:pathLst>
                <a:path w="221" h="71" extrusionOk="0">
                  <a:moveTo>
                    <a:pt x="221" y="70"/>
                  </a:moveTo>
                  <a:cubicBezTo>
                    <a:pt x="144" y="67"/>
                    <a:pt x="67" y="42"/>
                    <a:pt x="0" y="0"/>
                  </a:cubicBezTo>
                  <a:cubicBezTo>
                    <a:pt x="67" y="42"/>
                    <a:pt x="144" y="67"/>
                    <a:pt x="221"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1"/>
            <p:cNvSpPr/>
            <p:nvPr/>
          </p:nvSpPr>
          <p:spPr>
            <a:xfrm>
              <a:off x="2268041" y="2013613"/>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1"/>
            <p:cNvSpPr/>
            <p:nvPr/>
          </p:nvSpPr>
          <p:spPr>
            <a:xfrm>
              <a:off x="2271367" y="2016560"/>
              <a:ext cx="149" cy="109"/>
            </a:xfrm>
            <a:custGeom>
              <a:avLst/>
              <a:gdLst/>
              <a:ahLst/>
              <a:cxnLst/>
              <a:rect l="l" t="t" r="r" b="b"/>
              <a:pathLst>
                <a:path w="11" h="8" extrusionOk="0">
                  <a:moveTo>
                    <a:pt x="0" y="1"/>
                  </a:moveTo>
                  <a:lnTo>
                    <a:pt x="11" y="8"/>
                  </a:ln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1"/>
            <p:cNvSpPr/>
            <p:nvPr/>
          </p:nvSpPr>
          <p:spPr>
            <a:xfrm>
              <a:off x="2269371" y="2014754"/>
              <a:ext cx="339" cy="299"/>
            </a:xfrm>
            <a:custGeom>
              <a:avLst/>
              <a:gdLst/>
              <a:ahLst/>
              <a:cxnLst/>
              <a:rect l="l" t="t" r="r" b="b"/>
              <a:pathLst>
                <a:path w="25" h="22" extrusionOk="0">
                  <a:moveTo>
                    <a:pt x="25"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1"/>
            <p:cNvSpPr/>
            <p:nvPr/>
          </p:nvSpPr>
          <p:spPr>
            <a:xfrm>
              <a:off x="2270743" y="2015949"/>
              <a:ext cx="353" cy="299"/>
            </a:xfrm>
            <a:custGeom>
              <a:avLst/>
              <a:gdLst/>
              <a:ahLst/>
              <a:cxnLst/>
              <a:rect l="l" t="t" r="r" b="b"/>
              <a:pathLst>
                <a:path w="26" h="22" extrusionOk="0">
                  <a:moveTo>
                    <a:pt x="25"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1"/>
            <p:cNvSpPr/>
            <p:nvPr/>
          </p:nvSpPr>
          <p:spPr>
            <a:xfrm>
              <a:off x="2270037" y="2015324"/>
              <a:ext cx="339" cy="353"/>
            </a:xfrm>
            <a:custGeom>
              <a:avLst/>
              <a:gdLst/>
              <a:ahLst/>
              <a:cxnLst/>
              <a:rect l="l" t="t" r="r" b="b"/>
              <a:pathLst>
                <a:path w="25" h="26" extrusionOk="0">
                  <a:moveTo>
                    <a:pt x="25"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1"/>
            <p:cNvSpPr/>
            <p:nvPr/>
          </p:nvSpPr>
          <p:spPr>
            <a:xfrm>
              <a:off x="2247172" y="2005684"/>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1"/>
            <p:cNvSpPr/>
            <p:nvPr/>
          </p:nvSpPr>
          <p:spPr>
            <a:xfrm>
              <a:off x="2267416" y="2013043"/>
              <a:ext cx="394" cy="353"/>
            </a:xfrm>
            <a:custGeom>
              <a:avLst/>
              <a:gdLst/>
              <a:ahLst/>
              <a:cxnLst/>
              <a:rect l="l" t="t" r="r" b="b"/>
              <a:pathLst>
                <a:path w="29" h="26" extrusionOk="0">
                  <a:moveTo>
                    <a:pt x="29"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1"/>
            <p:cNvSpPr/>
            <p:nvPr/>
          </p:nvSpPr>
          <p:spPr>
            <a:xfrm>
              <a:off x="2247362" y="2005915"/>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1"/>
            <p:cNvSpPr/>
            <p:nvPr/>
          </p:nvSpPr>
          <p:spPr>
            <a:xfrm>
              <a:off x="2271028" y="2020511"/>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1"/>
            <p:cNvSpPr/>
            <p:nvPr/>
          </p:nvSpPr>
          <p:spPr>
            <a:xfrm>
              <a:off x="2271367" y="2016655"/>
              <a:ext cx="149" cy="1059"/>
            </a:xfrm>
            <a:custGeom>
              <a:avLst/>
              <a:gdLst/>
              <a:ahLst/>
              <a:cxnLst/>
              <a:rect l="l" t="t" r="r" b="b"/>
              <a:pathLst>
                <a:path w="11" h="78" extrusionOk="0">
                  <a:moveTo>
                    <a:pt x="11" y="1"/>
                  </a:moveTo>
                  <a:lnTo>
                    <a:pt x="11" y="1"/>
                  </a:lnTo>
                  <a:cubicBezTo>
                    <a:pt x="7" y="18"/>
                    <a:pt x="4" y="43"/>
                    <a:pt x="0" y="78"/>
                  </a:cubicBezTo>
                  <a:cubicBezTo>
                    <a:pt x="4" y="46"/>
                    <a:pt x="7" y="1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1"/>
            <p:cNvSpPr/>
            <p:nvPr/>
          </p:nvSpPr>
          <p:spPr>
            <a:xfrm>
              <a:off x="2270987" y="2020986"/>
              <a:ext cx="14" cy="204"/>
            </a:xfrm>
            <a:custGeom>
              <a:avLst/>
              <a:gdLst/>
              <a:ahLst/>
              <a:cxnLst/>
              <a:rect l="l" t="t" r="r" b="b"/>
              <a:pathLst>
                <a:path w="1" h="15" extrusionOk="0">
                  <a:moveTo>
                    <a:pt x="0"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1"/>
            <p:cNvSpPr/>
            <p:nvPr/>
          </p:nvSpPr>
          <p:spPr>
            <a:xfrm>
              <a:off x="2271082" y="201998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1"/>
            <p:cNvSpPr/>
            <p:nvPr/>
          </p:nvSpPr>
          <p:spPr>
            <a:xfrm>
              <a:off x="2271313" y="2017890"/>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1"/>
            <p:cNvSpPr/>
            <p:nvPr/>
          </p:nvSpPr>
          <p:spPr>
            <a:xfrm>
              <a:off x="2270933" y="2021461"/>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1"/>
            <p:cNvSpPr/>
            <p:nvPr/>
          </p:nvSpPr>
          <p:spPr>
            <a:xfrm>
              <a:off x="2261143" y="2049037"/>
              <a:ext cx="1018" cy="3992"/>
            </a:xfrm>
            <a:custGeom>
              <a:avLst/>
              <a:gdLst/>
              <a:ahLst/>
              <a:cxnLst/>
              <a:rect l="l" t="t" r="r" b="b"/>
              <a:pathLst>
                <a:path w="75" h="294" extrusionOk="0">
                  <a:moveTo>
                    <a:pt x="74" y="0"/>
                  </a:moveTo>
                  <a:cubicBezTo>
                    <a:pt x="67" y="137"/>
                    <a:pt x="39" y="241"/>
                    <a:pt x="1" y="294"/>
                  </a:cubicBezTo>
                  <a:cubicBezTo>
                    <a:pt x="43" y="241"/>
                    <a:pt x="67" y="137"/>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1"/>
            <p:cNvSpPr/>
            <p:nvPr/>
          </p:nvSpPr>
          <p:spPr>
            <a:xfrm>
              <a:off x="2271272" y="2018325"/>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1"/>
            <p:cNvSpPr/>
            <p:nvPr/>
          </p:nvSpPr>
          <p:spPr>
            <a:xfrm>
              <a:off x="2271123" y="2019370"/>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1"/>
            <p:cNvSpPr/>
            <p:nvPr/>
          </p:nvSpPr>
          <p:spPr>
            <a:xfrm>
              <a:off x="2270892" y="2021936"/>
              <a:ext cx="14" cy="149"/>
            </a:xfrm>
            <a:custGeom>
              <a:avLst/>
              <a:gdLst/>
              <a:ahLst/>
              <a:cxnLst/>
              <a:rect l="l" t="t" r="r" b="b"/>
              <a:pathLst>
                <a:path w="1" h="11" extrusionOk="0">
                  <a:moveTo>
                    <a:pt x="0"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1"/>
            <p:cNvSpPr/>
            <p:nvPr/>
          </p:nvSpPr>
          <p:spPr>
            <a:xfrm>
              <a:off x="2271177" y="2018800"/>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1"/>
            <p:cNvSpPr/>
            <p:nvPr/>
          </p:nvSpPr>
          <p:spPr>
            <a:xfrm>
              <a:off x="2270892" y="2022357"/>
              <a:ext cx="14" cy="163"/>
            </a:xfrm>
            <a:custGeom>
              <a:avLst/>
              <a:gdLst/>
              <a:ahLst/>
              <a:cxnLst/>
              <a:rect l="l" t="t" r="r" b="b"/>
              <a:pathLst>
                <a:path w="1" h="12" extrusionOk="0">
                  <a:moveTo>
                    <a:pt x="0" y="11"/>
                  </a:moveTo>
                  <a:lnTo>
                    <a:pt x="0" y="1"/>
                  </a:lnTo>
                  <a:cubicBezTo>
                    <a:pt x="0" y="1"/>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1"/>
            <p:cNvSpPr/>
            <p:nvPr/>
          </p:nvSpPr>
          <p:spPr>
            <a:xfrm>
              <a:off x="2260668" y="2062248"/>
              <a:ext cx="9192" cy="13265"/>
            </a:xfrm>
            <a:custGeom>
              <a:avLst/>
              <a:gdLst/>
              <a:ahLst/>
              <a:cxnLst/>
              <a:rect l="l" t="t" r="r" b="b"/>
              <a:pathLst>
                <a:path w="677" h="977" extrusionOk="0">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1"/>
            <p:cNvSpPr/>
            <p:nvPr/>
          </p:nvSpPr>
          <p:spPr>
            <a:xfrm>
              <a:off x="2266140" y="2062628"/>
              <a:ext cx="109" cy="204"/>
            </a:xfrm>
            <a:custGeom>
              <a:avLst/>
              <a:gdLst/>
              <a:ahLst/>
              <a:cxnLst/>
              <a:rect l="l" t="t" r="r" b="b"/>
              <a:pathLst>
                <a:path w="8" h="15" extrusionOk="0">
                  <a:moveTo>
                    <a:pt x="7" y="0"/>
                  </a:moveTo>
                  <a:lnTo>
                    <a:pt x="7" y="0"/>
                  </a:lnTo>
                  <a:cubicBezTo>
                    <a:pt x="4" y="4"/>
                    <a:pt x="0" y="7"/>
                    <a:pt x="0" y="14"/>
                  </a:cubicBezTo>
                  <a:cubicBezTo>
                    <a:pt x="4" y="7"/>
                    <a:pt x="4"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1"/>
            <p:cNvSpPr/>
            <p:nvPr/>
          </p:nvSpPr>
          <p:spPr>
            <a:xfrm>
              <a:off x="2263044" y="206462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1"/>
            <p:cNvSpPr/>
            <p:nvPr/>
          </p:nvSpPr>
          <p:spPr>
            <a:xfrm>
              <a:off x="2265515" y="2063388"/>
              <a:ext cx="353" cy="339"/>
            </a:xfrm>
            <a:custGeom>
              <a:avLst/>
              <a:gdLst/>
              <a:ahLst/>
              <a:cxnLst/>
              <a:rect l="l" t="t" r="r" b="b"/>
              <a:pathLst>
                <a:path w="26" h="25" extrusionOk="0">
                  <a:moveTo>
                    <a:pt x="1" y="25"/>
                  </a:moveTo>
                  <a:cubicBezTo>
                    <a:pt x="8" y="18"/>
                    <a:pt x="15" y="7"/>
                    <a:pt x="25" y="0"/>
                  </a:cubicBezTo>
                  <a:cubicBezTo>
                    <a:pt x="15" y="7"/>
                    <a:pt x="8"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1"/>
            <p:cNvSpPr/>
            <p:nvPr/>
          </p:nvSpPr>
          <p:spPr>
            <a:xfrm>
              <a:off x="2261103" y="2064380"/>
              <a:ext cx="434" cy="109"/>
            </a:xfrm>
            <a:custGeom>
              <a:avLst/>
              <a:gdLst/>
              <a:ahLst/>
              <a:cxnLst/>
              <a:rect l="l" t="t" r="r" b="b"/>
              <a:pathLst>
                <a:path w="32" h="8" extrusionOk="0">
                  <a:moveTo>
                    <a:pt x="0" y="1"/>
                  </a:moveTo>
                  <a:lnTo>
                    <a:pt x="32"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1"/>
            <p:cNvSpPr/>
            <p:nvPr/>
          </p:nvSpPr>
          <p:spPr>
            <a:xfrm>
              <a:off x="2264904" y="2064054"/>
              <a:ext cx="149" cy="109"/>
            </a:xfrm>
            <a:custGeom>
              <a:avLst/>
              <a:gdLst/>
              <a:ahLst/>
              <a:cxnLst/>
              <a:rect l="l" t="t" r="r" b="b"/>
              <a:pathLst>
                <a:path w="11" h="8" extrusionOk="0">
                  <a:moveTo>
                    <a:pt x="0"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1"/>
            <p:cNvSpPr/>
            <p:nvPr/>
          </p:nvSpPr>
          <p:spPr>
            <a:xfrm>
              <a:off x="2264375" y="2064339"/>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1"/>
            <p:cNvSpPr/>
            <p:nvPr/>
          </p:nvSpPr>
          <p:spPr>
            <a:xfrm>
              <a:off x="2262243" y="2064570"/>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1"/>
            <p:cNvSpPr/>
            <p:nvPr/>
          </p:nvSpPr>
          <p:spPr>
            <a:xfrm>
              <a:off x="2263615" y="2064570"/>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1"/>
            <p:cNvSpPr/>
            <p:nvPr/>
          </p:nvSpPr>
          <p:spPr>
            <a:xfrm>
              <a:off x="2260668" y="2064380"/>
              <a:ext cx="258" cy="14"/>
            </a:xfrm>
            <a:custGeom>
              <a:avLst/>
              <a:gdLst/>
              <a:ahLst/>
              <a:cxnLst/>
              <a:rect l="l" t="t" r="r" b="b"/>
              <a:pathLst>
                <a:path w="19" h="1" extrusionOk="0">
                  <a:moveTo>
                    <a:pt x="18"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1"/>
            <p:cNvSpPr/>
            <p:nvPr/>
          </p:nvSpPr>
          <p:spPr>
            <a:xfrm>
              <a:off x="2265896" y="2063008"/>
              <a:ext cx="163" cy="244"/>
            </a:xfrm>
            <a:custGeom>
              <a:avLst/>
              <a:gdLst/>
              <a:ahLst/>
              <a:cxnLst/>
              <a:rect l="l" t="t" r="r" b="b"/>
              <a:pathLst>
                <a:path w="12" h="18" extrusionOk="0">
                  <a:moveTo>
                    <a:pt x="1" y="18"/>
                  </a:moveTo>
                  <a:cubicBezTo>
                    <a:pt x="4" y="11"/>
                    <a:pt x="11" y="4"/>
                    <a:pt x="11" y="0"/>
                  </a:cubicBezTo>
                  <a:cubicBezTo>
                    <a:pt x="11" y="4"/>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1"/>
            <p:cNvSpPr/>
            <p:nvPr/>
          </p:nvSpPr>
          <p:spPr>
            <a:xfrm>
              <a:off x="2266235" y="2062194"/>
              <a:ext cx="2050" cy="258"/>
            </a:xfrm>
            <a:custGeom>
              <a:avLst/>
              <a:gdLst/>
              <a:ahLst/>
              <a:cxnLst/>
              <a:rect l="l" t="t" r="r" b="b"/>
              <a:pathLst>
                <a:path w="151" h="19" extrusionOk="0">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1"/>
            <p:cNvSpPr/>
            <p:nvPr/>
          </p:nvSpPr>
          <p:spPr>
            <a:xfrm>
              <a:off x="2260668" y="2064339"/>
              <a:ext cx="353" cy="4616"/>
            </a:xfrm>
            <a:custGeom>
              <a:avLst/>
              <a:gdLst/>
              <a:ahLst/>
              <a:cxnLst/>
              <a:rect l="l" t="t" r="r" b="b"/>
              <a:pathLst>
                <a:path w="26" h="340" extrusionOk="0">
                  <a:moveTo>
                    <a:pt x="1" y="0"/>
                  </a:moveTo>
                  <a:lnTo>
                    <a:pt x="25" y="340"/>
                  </a:lnTo>
                  <a:lnTo>
                    <a:pt x="25" y="34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1"/>
            <p:cNvSpPr/>
            <p:nvPr/>
          </p:nvSpPr>
          <p:spPr>
            <a:xfrm>
              <a:off x="2267851" y="2123754"/>
              <a:ext cx="76781" cy="124832"/>
            </a:xfrm>
            <a:custGeom>
              <a:avLst/>
              <a:gdLst/>
              <a:ahLst/>
              <a:cxnLst/>
              <a:rect l="l" t="t" r="r" b="b"/>
              <a:pathLst>
                <a:path w="5655" h="9194" extrusionOk="0">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1"/>
            <p:cNvSpPr/>
            <p:nvPr/>
          </p:nvSpPr>
          <p:spPr>
            <a:xfrm>
              <a:off x="2344428" y="2155362"/>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1"/>
            <p:cNvSpPr/>
            <p:nvPr/>
          </p:nvSpPr>
          <p:spPr>
            <a:xfrm>
              <a:off x="2275454" y="2213298"/>
              <a:ext cx="489" cy="448"/>
            </a:xfrm>
            <a:custGeom>
              <a:avLst/>
              <a:gdLst/>
              <a:ahLst/>
              <a:cxnLst/>
              <a:rect l="l" t="t" r="r" b="b"/>
              <a:pathLst>
                <a:path w="36" h="33" extrusionOk="0">
                  <a:moveTo>
                    <a:pt x="35" y="1"/>
                  </a:moveTo>
                  <a:lnTo>
                    <a:pt x="0" y="32"/>
                  </a:lnTo>
                  <a:lnTo>
                    <a:pt x="4" y="32"/>
                  </a:ln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1"/>
            <p:cNvSpPr/>
            <p:nvPr/>
          </p:nvSpPr>
          <p:spPr>
            <a:xfrm>
              <a:off x="2276119" y="2212116"/>
              <a:ext cx="1059" cy="964"/>
            </a:xfrm>
            <a:custGeom>
              <a:avLst/>
              <a:gdLst/>
              <a:ahLst/>
              <a:cxnLst/>
              <a:rect l="l" t="t" r="r" b="b"/>
              <a:pathLst>
                <a:path w="78" h="71" extrusionOk="0">
                  <a:moveTo>
                    <a:pt x="77" y="0"/>
                  </a:moveTo>
                  <a:lnTo>
                    <a:pt x="0" y="7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1"/>
            <p:cNvSpPr/>
            <p:nvPr/>
          </p:nvSpPr>
          <p:spPr>
            <a:xfrm>
              <a:off x="2280777" y="2242204"/>
              <a:ext cx="14" cy="339"/>
            </a:xfrm>
            <a:custGeom>
              <a:avLst/>
              <a:gdLst/>
              <a:ahLst/>
              <a:cxnLst/>
              <a:rect l="l" t="t" r="r" b="b"/>
              <a:pathLst>
                <a:path w="1" h="25" extrusionOk="0">
                  <a:moveTo>
                    <a:pt x="0" y="25"/>
                  </a:moveTo>
                  <a:lnTo>
                    <a:pt x="0" y="0"/>
                  </a:ln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1"/>
            <p:cNvSpPr/>
            <p:nvPr/>
          </p:nvSpPr>
          <p:spPr>
            <a:xfrm>
              <a:off x="2280817" y="2243155"/>
              <a:ext cx="448" cy="4141"/>
            </a:xfrm>
            <a:custGeom>
              <a:avLst/>
              <a:gdLst/>
              <a:ahLst/>
              <a:cxnLst/>
              <a:rect l="l" t="t" r="r" b="b"/>
              <a:pathLst>
                <a:path w="33" h="305" extrusionOk="0">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1"/>
            <p:cNvSpPr/>
            <p:nvPr/>
          </p:nvSpPr>
          <p:spPr>
            <a:xfrm>
              <a:off x="2281252" y="2247282"/>
              <a:ext cx="204" cy="1494"/>
            </a:xfrm>
            <a:custGeom>
              <a:avLst/>
              <a:gdLst/>
              <a:ahLst/>
              <a:cxnLst/>
              <a:rect l="l" t="t" r="r" b="b"/>
              <a:pathLst>
                <a:path w="15" h="110" extrusionOk="0">
                  <a:moveTo>
                    <a:pt x="0" y="1"/>
                  </a:moveTo>
                  <a:cubicBezTo>
                    <a:pt x="4" y="36"/>
                    <a:pt x="7" y="71"/>
                    <a:pt x="14" y="109"/>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1"/>
            <p:cNvSpPr/>
            <p:nvPr/>
          </p:nvSpPr>
          <p:spPr>
            <a:xfrm>
              <a:off x="2276215" y="2216393"/>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1"/>
            <p:cNvSpPr/>
            <p:nvPr/>
          </p:nvSpPr>
          <p:spPr>
            <a:xfrm>
              <a:off x="2280722" y="2241389"/>
              <a:ext cx="14" cy="828"/>
            </a:xfrm>
            <a:custGeom>
              <a:avLst/>
              <a:gdLst/>
              <a:ahLst/>
              <a:cxnLst/>
              <a:rect l="l" t="t" r="r" b="b"/>
              <a:pathLst>
                <a:path w="1" h="61" extrusionOk="0">
                  <a:moveTo>
                    <a:pt x="1" y="53"/>
                  </a:moveTo>
                  <a:lnTo>
                    <a:pt x="1" y="53"/>
                  </a:lnTo>
                  <a:lnTo>
                    <a:pt x="1" y="60"/>
                  </a:lnTo>
                  <a:lnTo>
                    <a:pt x="1" y="1"/>
                  </a:lnTo>
                  <a:cubicBezTo>
                    <a:pt x="1" y="18"/>
                    <a:pt x="1" y="36"/>
                    <a:pt x="1"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1"/>
            <p:cNvSpPr/>
            <p:nvPr/>
          </p:nvSpPr>
          <p:spPr>
            <a:xfrm>
              <a:off x="2281917" y="224870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1"/>
            <p:cNvSpPr/>
            <p:nvPr/>
          </p:nvSpPr>
          <p:spPr>
            <a:xfrm>
              <a:off x="2280777" y="2242530"/>
              <a:ext cx="54" cy="638"/>
            </a:xfrm>
            <a:custGeom>
              <a:avLst/>
              <a:gdLst/>
              <a:ahLst/>
              <a:cxnLst/>
              <a:rect l="l" t="t" r="r" b="b"/>
              <a:pathLst>
                <a:path w="4" h="47" extrusionOk="0">
                  <a:moveTo>
                    <a:pt x="0" y="1"/>
                  </a:moveTo>
                  <a:cubicBezTo>
                    <a:pt x="0" y="15"/>
                    <a:pt x="0" y="32"/>
                    <a:pt x="4" y="46"/>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1"/>
            <p:cNvSpPr/>
            <p:nvPr/>
          </p:nvSpPr>
          <p:spPr>
            <a:xfrm>
              <a:off x="2275875" y="2215158"/>
              <a:ext cx="68" cy="109"/>
            </a:xfrm>
            <a:custGeom>
              <a:avLst/>
              <a:gdLst/>
              <a:ahLst/>
              <a:cxnLst/>
              <a:rect l="l" t="t" r="r" b="b"/>
              <a:pathLst>
                <a:path w="5" h="8" extrusionOk="0">
                  <a:moveTo>
                    <a:pt x="1"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1"/>
            <p:cNvSpPr/>
            <p:nvPr/>
          </p:nvSpPr>
          <p:spPr>
            <a:xfrm>
              <a:off x="2275780" y="221468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1"/>
            <p:cNvSpPr/>
            <p:nvPr/>
          </p:nvSpPr>
          <p:spPr>
            <a:xfrm>
              <a:off x="2276024" y="2215728"/>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1"/>
            <p:cNvSpPr/>
            <p:nvPr/>
          </p:nvSpPr>
          <p:spPr>
            <a:xfrm>
              <a:off x="2280722" y="2242109"/>
              <a:ext cx="163" cy="1534"/>
            </a:xfrm>
            <a:custGeom>
              <a:avLst/>
              <a:gdLst/>
              <a:ahLst/>
              <a:cxnLst/>
              <a:rect l="l" t="t" r="r" b="b"/>
              <a:pathLst>
                <a:path w="12" h="113" extrusionOk="0">
                  <a:moveTo>
                    <a:pt x="1" y="0"/>
                  </a:moveTo>
                  <a:cubicBezTo>
                    <a:pt x="1" y="28"/>
                    <a:pt x="4" y="67"/>
                    <a:pt x="11" y="112"/>
                  </a:cubicBezTo>
                  <a:lnTo>
                    <a:pt x="8" y="77"/>
                  </a:lnTo>
                  <a:cubicBezTo>
                    <a:pt x="8" y="60"/>
                    <a:pt x="4" y="46"/>
                    <a:pt x="4" y="32"/>
                  </a:cubicBezTo>
                  <a:lnTo>
                    <a:pt x="4" y="7"/>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1"/>
            <p:cNvSpPr/>
            <p:nvPr/>
          </p:nvSpPr>
          <p:spPr>
            <a:xfrm>
              <a:off x="2281252" y="2247296"/>
              <a:ext cx="204" cy="1480"/>
            </a:xfrm>
            <a:custGeom>
              <a:avLst/>
              <a:gdLst/>
              <a:ahLst/>
              <a:cxnLst/>
              <a:rect l="l" t="t" r="r" b="b"/>
              <a:pathLst>
                <a:path w="15" h="109" extrusionOk="0">
                  <a:moveTo>
                    <a:pt x="0" y="0"/>
                  </a:moveTo>
                  <a:lnTo>
                    <a:pt x="0" y="0"/>
                  </a:lnTo>
                  <a:cubicBezTo>
                    <a:pt x="4" y="35"/>
                    <a:pt x="7" y="73"/>
                    <a:pt x="14" y="108"/>
                  </a:cubicBezTo>
                  <a:cubicBezTo>
                    <a:pt x="7" y="70"/>
                    <a:pt x="4" y="35"/>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1"/>
            <p:cNvSpPr/>
            <p:nvPr/>
          </p:nvSpPr>
          <p:spPr>
            <a:xfrm>
              <a:off x="2269222" y="2162721"/>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1"/>
            <p:cNvSpPr/>
            <p:nvPr/>
          </p:nvSpPr>
          <p:spPr>
            <a:xfrm>
              <a:off x="2268611" y="2149850"/>
              <a:ext cx="18737" cy="6802"/>
            </a:xfrm>
            <a:custGeom>
              <a:avLst/>
              <a:gdLst/>
              <a:ahLst/>
              <a:cxnLst/>
              <a:rect l="l" t="t" r="r" b="b"/>
              <a:pathLst>
                <a:path w="1380" h="501" extrusionOk="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1"/>
            <p:cNvSpPr/>
            <p:nvPr/>
          </p:nvSpPr>
          <p:spPr>
            <a:xfrm>
              <a:off x="2267851" y="2156693"/>
              <a:ext cx="720" cy="244"/>
            </a:xfrm>
            <a:custGeom>
              <a:avLst/>
              <a:gdLst/>
              <a:ahLst/>
              <a:cxnLst/>
              <a:rect l="l" t="t" r="r" b="b"/>
              <a:pathLst>
                <a:path w="53" h="18" extrusionOk="0">
                  <a:moveTo>
                    <a:pt x="53"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1"/>
            <p:cNvSpPr/>
            <p:nvPr/>
          </p:nvSpPr>
          <p:spPr>
            <a:xfrm>
              <a:off x="2262854" y="2051169"/>
              <a:ext cx="78532" cy="79768"/>
            </a:xfrm>
            <a:custGeom>
              <a:avLst/>
              <a:gdLst/>
              <a:ahLst/>
              <a:cxnLst/>
              <a:rect l="l" t="t" r="r" b="b"/>
              <a:pathLst>
                <a:path w="5784" h="5875" extrusionOk="0">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1"/>
            <p:cNvSpPr/>
            <p:nvPr/>
          </p:nvSpPr>
          <p:spPr>
            <a:xfrm>
              <a:off x="2274164" y="2107447"/>
              <a:ext cx="258" cy="54"/>
            </a:xfrm>
            <a:custGeom>
              <a:avLst/>
              <a:gdLst/>
              <a:ahLst/>
              <a:cxnLst/>
              <a:rect l="l" t="t" r="r" b="b"/>
              <a:pathLst>
                <a:path w="19" h="4" extrusionOk="0">
                  <a:moveTo>
                    <a:pt x="1" y="0"/>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1"/>
            <p:cNvSpPr/>
            <p:nvPr/>
          </p:nvSpPr>
          <p:spPr>
            <a:xfrm>
              <a:off x="2273173" y="2107203"/>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1"/>
            <p:cNvSpPr/>
            <p:nvPr/>
          </p:nvSpPr>
          <p:spPr>
            <a:xfrm>
              <a:off x="2275739" y="2108058"/>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1"/>
            <p:cNvSpPr/>
            <p:nvPr/>
          </p:nvSpPr>
          <p:spPr>
            <a:xfrm>
              <a:off x="2274694" y="2107583"/>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1"/>
            <p:cNvSpPr/>
            <p:nvPr/>
          </p:nvSpPr>
          <p:spPr>
            <a:xfrm>
              <a:off x="2275210" y="2107828"/>
              <a:ext cx="258" cy="109"/>
            </a:xfrm>
            <a:custGeom>
              <a:avLst/>
              <a:gdLst/>
              <a:ahLst/>
              <a:cxnLst/>
              <a:rect l="l" t="t" r="r" b="b"/>
              <a:pathLst>
                <a:path w="19" h="8" extrusionOk="0">
                  <a:moveTo>
                    <a:pt x="1"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1"/>
            <p:cNvSpPr/>
            <p:nvPr/>
          </p:nvSpPr>
          <p:spPr>
            <a:xfrm>
              <a:off x="2273648" y="2107298"/>
              <a:ext cx="244" cy="68"/>
            </a:xfrm>
            <a:custGeom>
              <a:avLst/>
              <a:gdLst/>
              <a:ahLst/>
              <a:cxnLst/>
              <a:rect l="l" t="t" r="r" b="b"/>
              <a:pathLst>
                <a:path w="18" h="5" extrusionOk="0">
                  <a:moveTo>
                    <a:pt x="0"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1"/>
            <p:cNvSpPr/>
            <p:nvPr/>
          </p:nvSpPr>
          <p:spPr>
            <a:xfrm>
              <a:off x="2276310" y="2108344"/>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1"/>
            <p:cNvSpPr/>
            <p:nvPr/>
          </p:nvSpPr>
          <p:spPr>
            <a:xfrm>
              <a:off x="2272168" y="2060822"/>
              <a:ext cx="258" cy="244"/>
            </a:xfrm>
            <a:custGeom>
              <a:avLst/>
              <a:gdLst/>
              <a:ahLst/>
              <a:cxnLst/>
              <a:rect l="l" t="t" r="r" b="b"/>
              <a:pathLst>
                <a:path w="19" h="18" extrusionOk="0">
                  <a:moveTo>
                    <a:pt x="18" y="0"/>
                  </a:moveTo>
                  <a:cubicBezTo>
                    <a:pt x="11" y="7"/>
                    <a:pt x="8" y="14"/>
                    <a:pt x="1" y="18"/>
                  </a:cubicBezTo>
                  <a:cubicBezTo>
                    <a:pt x="8" y="14"/>
                    <a:pt x="11" y="7"/>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1"/>
            <p:cNvSpPr/>
            <p:nvPr/>
          </p:nvSpPr>
          <p:spPr>
            <a:xfrm>
              <a:off x="2272454" y="2060483"/>
              <a:ext cx="204" cy="244"/>
            </a:xfrm>
            <a:custGeom>
              <a:avLst/>
              <a:gdLst/>
              <a:ahLst/>
              <a:cxnLst/>
              <a:rect l="l" t="t" r="r" b="b"/>
              <a:pathLst>
                <a:path w="15" h="18" extrusionOk="0">
                  <a:moveTo>
                    <a:pt x="15" y="1"/>
                  </a:moveTo>
                  <a:cubicBezTo>
                    <a:pt x="11" y="8"/>
                    <a:pt x="8" y="15"/>
                    <a:pt x="1" y="18"/>
                  </a:cubicBezTo>
                  <a:cubicBezTo>
                    <a:pt x="8" y="15"/>
                    <a:pt x="11" y="8"/>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1"/>
            <p:cNvSpPr/>
            <p:nvPr/>
          </p:nvSpPr>
          <p:spPr>
            <a:xfrm>
              <a:off x="2271788" y="2061148"/>
              <a:ext cx="299" cy="204"/>
            </a:xfrm>
            <a:custGeom>
              <a:avLst/>
              <a:gdLst/>
              <a:ahLst/>
              <a:cxnLst/>
              <a:rect l="l" t="t" r="r" b="b"/>
              <a:pathLst>
                <a:path w="22" h="15" extrusionOk="0">
                  <a:moveTo>
                    <a:pt x="22" y="1"/>
                  </a:moveTo>
                  <a:cubicBezTo>
                    <a:pt x="15" y="4"/>
                    <a:pt x="8" y="11"/>
                    <a:pt x="1" y="15"/>
                  </a:cubicBezTo>
                  <a:cubicBezTo>
                    <a:pt x="8" y="11"/>
                    <a:pt x="15"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1"/>
            <p:cNvSpPr/>
            <p:nvPr/>
          </p:nvSpPr>
          <p:spPr>
            <a:xfrm>
              <a:off x="2271693" y="2054590"/>
              <a:ext cx="1208" cy="4576"/>
            </a:xfrm>
            <a:custGeom>
              <a:avLst/>
              <a:gdLst/>
              <a:ahLst/>
              <a:cxnLst/>
              <a:rect l="l" t="t" r="r" b="b"/>
              <a:pathLst>
                <a:path w="89" h="337" extrusionOk="0">
                  <a:moveTo>
                    <a:pt x="1" y="0"/>
                  </a:moveTo>
                  <a:cubicBezTo>
                    <a:pt x="53" y="105"/>
                    <a:pt x="81" y="217"/>
                    <a:pt x="88" y="336"/>
                  </a:cubicBezTo>
                  <a:cubicBezTo>
                    <a:pt x="81" y="217"/>
                    <a:pt x="53" y="10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1"/>
            <p:cNvSpPr/>
            <p:nvPr/>
          </p:nvSpPr>
          <p:spPr>
            <a:xfrm>
              <a:off x="2272698" y="2059953"/>
              <a:ext cx="149" cy="394"/>
            </a:xfrm>
            <a:custGeom>
              <a:avLst/>
              <a:gdLst/>
              <a:ahLst/>
              <a:cxnLst/>
              <a:rect l="l" t="t" r="r" b="b"/>
              <a:pathLst>
                <a:path w="11" h="29" extrusionOk="0">
                  <a:moveTo>
                    <a:pt x="11" y="1"/>
                  </a:moveTo>
                  <a:cubicBezTo>
                    <a:pt x="7" y="12"/>
                    <a:pt x="4" y="19"/>
                    <a:pt x="0" y="29"/>
                  </a:cubicBezTo>
                  <a:cubicBezTo>
                    <a:pt x="4" y="19"/>
                    <a:pt x="7" y="12"/>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1"/>
            <p:cNvSpPr/>
            <p:nvPr/>
          </p:nvSpPr>
          <p:spPr>
            <a:xfrm>
              <a:off x="2270077" y="2061393"/>
              <a:ext cx="1684" cy="584"/>
            </a:xfrm>
            <a:custGeom>
              <a:avLst/>
              <a:gdLst/>
              <a:ahLst/>
              <a:cxnLst/>
              <a:rect l="l" t="t" r="r" b="b"/>
              <a:pathLst>
                <a:path w="124" h="43" extrusionOk="0">
                  <a:moveTo>
                    <a:pt x="1" y="42"/>
                  </a:moveTo>
                  <a:cubicBezTo>
                    <a:pt x="43" y="35"/>
                    <a:pt x="85" y="21"/>
                    <a:pt x="123" y="0"/>
                  </a:cubicBezTo>
                  <a:cubicBezTo>
                    <a:pt x="85" y="21"/>
                    <a:pt x="43" y="35"/>
                    <a:pt x="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1"/>
            <p:cNvSpPr/>
            <p:nvPr/>
          </p:nvSpPr>
          <p:spPr>
            <a:xfrm>
              <a:off x="2295223" y="2052024"/>
              <a:ext cx="26354" cy="13985"/>
            </a:xfrm>
            <a:custGeom>
              <a:avLst/>
              <a:gdLst/>
              <a:ahLst/>
              <a:cxnLst/>
              <a:rect l="l" t="t" r="r" b="b"/>
              <a:pathLst>
                <a:path w="1941" h="1030" extrusionOk="0">
                  <a:moveTo>
                    <a:pt x="1" y="0"/>
                  </a:moveTo>
                  <a:lnTo>
                    <a:pt x="1" y="0"/>
                  </a:lnTo>
                  <a:lnTo>
                    <a:pt x="1940" y="103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1"/>
            <p:cNvSpPr/>
            <p:nvPr/>
          </p:nvSpPr>
          <p:spPr>
            <a:xfrm>
              <a:off x="2274259" y="2051169"/>
              <a:ext cx="3775" cy="299"/>
            </a:xfrm>
            <a:custGeom>
              <a:avLst/>
              <a:gdLst/>
              <a:ahLst/>
              <a:cxnLst/>
              <a:rect l="l" t="t" r="r" b="b"/>
              <a:pathLst>
                <a:path w="278" h="22" extrusionOk="0">
                  <a:moveTo>
                    <a:pt x="1" y="21"/>
                  </a:moveTo>
                  <a:lnTo>
                    <a:pt x="277" y="0"/>
                  </a:lnTo>
                  <a:lnTo>
                    <a:pt x="27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1"/>
            <p:cNvSpPr/>
            <p:nvPr/>
          </p:nvSpPr>
          <p:spPr>
            <a:xfrm>
              <a:off x="2270227" y="2064285"/>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1"/>
            <p:cNvSpPr/>
            <p:nvPr/>
          </p:nvSpPr>
          <p:spPr>
            <a:xfrm>
              <a:off x="2270227" y="2063579"/>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1"/>
            <p:cNvSpPr/>
            <p:nvPr/>
          </p:nvSpPr>
          <p:spPr>
            <a:xfrm>
              <a:off x="2264375" y="2076314"/>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1"/>
            <p:cNvSpPr/>
            <p:nvPr/>
          </p:nvSpPr>
          <p:spPr>
            <a:xfrm>
              <a:off x="2270227" y="206390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1"/>
            <p:cNvSpPr/>
            <p:nvPr/>
          </p:nvSpPr>
          <p:spPr>
            <a:xfrm>
              <a:off x="2265380" y="2075839"/>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1"/>
            <p:cNvSpPr/>
            <p:nvPr/>
          </p:nvSpPr>
          <p:spPr>
            <a:xfrm>
              <a:off x="2265190" y="2075880"/>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1"/>
            <p:cNvSpPr/>
            <p:nvPr/>
          </p:nvSpPr>
          <p:spPr>
            <a:xfrm>
              <a:off x="2263900" y="2076599"/>
              <a:ext cx="258" cy="109"/>
            </a:xfrm>
            <a:custGeom>
              <a:avLst/>
              <a:gdLst/>
              <a:ahLst/>
              <a:cxnLst/>
              <a:rect l="l" t="t" r="r" b="b"/>
              <a:pathLst>
                <a:path w="19" h="8" extrusionOk="0">
                  <a:moveTo>
                    <a:pt x="1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1"/>
            <p:cNvSpPr/>
            <p:nvPr/>
          </p:nvSpPr>
          <p:spPr>
            <a:xfrm>
              <a:off x="2265000" y="2075975"/>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1"/>
            <p:cNvSpPr/>
            <p:nvPr/>
          </p:nvSpPr>
          <p:spPr>
            <a:xfrm>
              <a:off x="2264714" y="2076124"/>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1"/>
            <p:cNvSpPr/>
            <p:nvPr/>
          </p:nvSpPr>
          <p:spPr>
            <a:xfrm>
              <a:off x="2262949" y="2077210"/>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1"/>
            <p:cNvSpPr/>
            <p:nvPr/>
          </p:nvSpPr>
          <p:spPr>
            <a:xfrm>
              <a:off x="2270077" y="2062058"/>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1"/>
            <p:cNvSpPr/>
            <p:nvPr/>
          </p:nvSpPr>
          <p:spPr>
            <a:xfrm>
              <a:off x="2270132" y="206257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1"/>
            <p:cNvSpPr/>
            <p:nvPr/>
          </p:nvSpPr>
          <p:spPr>
            <a:xfrm>
              <a:off x="2263289" y="2076830"/>
              <a:ext cx="394" cy="258"/>
            </a:xfrm>
            <a:custGeom>
              <a:avLst/>
              <a:gdLst/>
              <a:ahLst/>
              <a:cxnLst/>
              <a:rect l="l" t="t" r="r" b="b"/>
              <a:pathLst>
                <a:path w="29" h="19" extrusionOk="0">
                  <a:moveTo>
                    <a:pt x="28"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1"/>
            <p:cNvSpPr/>
            <p:nvPr/>
          </p:nvSpPr>
          <p:spPr>
            <a:xfrm>
              <a:off x="2270173" y="206310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1"/>
            <p:cNvSpPr/>
            <p:nvPr/>
          </p:nvSpPr>
          <p:spPr>
            <a:xfrm>
              <a:off x="2334109" y="212622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1"/>
            <p:cNvSpPr/>
            <p:nvPr/>
          </p:nvSpPr>
          <p:spPr>
            <a:xfrm>
              <a:off x="2334204" y="2126076"/>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1"/>
            <p:cNvSpPr/>
            <p:nvPr/>
          </p:nvSpPr>
          <p:spPr>
            <a:xfrm>
              <a:off x="2334150" y="212613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1"/>
            <p:cNvSpPr/>
            <p:nvPr/>
          </p:nvSpPr>
          <p:spPr>
            <a:xfrm>
              <a:off x="2334204" y="2126035"/>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1"/>
            <p:cNvSpPr/>
            <p:nvPr/>
          </p:nvSpPr>
          <p:spPr>
            <a:xfrm>
              <a:off x="2334055" y="212632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1"/>
            <p:cNvSpPr/>
            <p:nvPr/>
          </p:nvSpPr>
          <p:spPr>
            <a:xfrm>
              <a:off x="2334109" y="212626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1"/>
            <p:cNvSpPr/>
            <p:nvPr/>
          </p:nvSpPr>
          <p:spPr>
            <a:xfrm>
              <a:off x="2336580" y="2124365"/>
              <a:ext cx="204" cy="163"/>
            </a:xfrm>
            <a:custGeom>
              <a:avLst/>
              <a:gdLst/>
              <a:ahLst/>
              <a:cxnLst/>
              <a:rect l="l" t="t" r="r" b="b"/>
              <a:pathLst>
                <a:path w="15" h="12" extrusionOk="0">
                  <a:moveTo>
                    <a:pt x="1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1"/>
            <p:cNvSpPr/>
            <p:nvPr/>
          </p:nvSpPr>
          <p:spPr>
            <a:xfrm>
              <a:off x="2304306" y="212978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1"/>
            <p:cNvSpPr/>
            <p:nvPr/>
          </p:nvSpPr>
          <p:spPr>
            <a:xfrm>
              <a:off x="2337245" y="2123985"/>
              <a:ext cx="299" cy="163"/>
            </a:xfrm>
            <a:custGeom>
              <a:avLst/>
              <a:gdLst/>
              <a:ahLst/>
              <a:cxnLst/>
              <a:rect l="l" t="t" r="r" b="b"/>
              <a:pathLst>
                <a:path w="22" h="12" extrusionOk="0">
                  <a:moveTo>
                    <a:pt x="2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1"/>
            <p:cNvSpPr/>
            <p:nvPr/>
          </p:nvSpPr>
          <p:spPr>
            <a:xfrm>
              <a:off x="2317952" y="2130217"/>
              <a:ext cx="584" cy="54"/>
            </a:xfrm>
            <a:custGeom>
              <a:avLst/>
              <a:gdLst/>
              <a:ahLst/>
              <a:cxnLst/>
              <a:rect l="l" t="t" r="r" b="b"/>
              <a:pathLst>
                <a:path w="43" h="4" extrusionOk="0">
                  <a:moveTo>
                    <a:pt x="0" y="0"/>
                  </a:moveTo>
                  <a:cubicBezTo>
                    <a:pt x="14" y="0"/>
                    <a:pt x="28" y="0"/>
                    <a:pt x="42" y="4"/>
                  </a:cubicBezTo>
                  <a:cubicBezTo>
                    <a:pt x="28" y="0"/>
                    <a:pt x="1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1"/>
            <p:cNvSpPr/>
            <p:nvPr/>
          </p:nvSpPr>
          <p:spPr>
            <a:xfrm>
              <a:off x="2304687" y="2129782"/>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1"/>
            <p:cNvSpPr/>
            <p:nvPr/>
          </p:nvSpPr>
          <p:spPr>
            <a:xfrm>
              <a:off x="2318658" y="2130312"/>
              <a:ext cx="3245" cy="312"/>
            </a:xfrm>
            <a:custGeom>
              <a:avLst/>
              <a:gdLst/>
              <a:ahLst/>
              <a:cxnLst/>
              <a:rect l="l" t="t" r="r" b="b"/>
              <a:pathLst>
                <a:path w="239" h="23" extrusionOk="0">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1"/>
            <p:cNvSpPr/>
            <p:nvPr/>
          </p:nvSpPr>
          <p:spPr>
            <a:xfrm>
              <a:off x="2336241" y="2124555"/>
              <a:ext cx="258" cy="109"/>
            </a:xfrm>
            <a:custGeom>
              <a:avLst/>
              <a:gdLst/>
              <a:ahLst/>
              <a:cxnLst/>
              <a:rect l="l" t="t" r="r" b="b"/>
              <a:pathLst>
                <a:path w="19" h="8" extrusionOk="0">
                  <a:moveTo>
                    <a:pt x="1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1"/>
            <p:cNvSpPr/>
            <p:nvPr/>
          </p:nvSpPr>
          <p:spPr>
            <a:xfrm>
              <a:off x="2336010" y="2124704"/>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1"/>
            <p:cNvSpPr/>
            <p:nvPr/>
          </p:nvSpPr>
          <p:spPr>
            <a:xfrm>
              <a:off x="2335725" y="2124895"/>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1"/>
            <p:cNvSpPr/>
            <p:nvPr/>
          </p:nvSpPr>
          <p:spPr>
            <a:xfrm>
              <a:off x="2341237" y="2121989"/>
              <a:ext cx="530" cy="258"/>
            </a:xfrm>
            <a:custGeom>
              <a:avLst/>
              <a:gdLst/>
              <a:ahLst/>
              <a:cxnLst/>
              <a:rect l="l" t="t" r="r" b="b"/>
              <a:pathLst>
                <a:path w="39" h="19" extrusionOk="0">
                  <a:moveTo>
                    <a:pt x="39"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1"/>
            <p:cNvSpPr/>
            <p:nvPr/>
          </p:nvSpPr>
          <p:spPr>
            <a:xfrm>
              <a:off x="2336865" y="2124229"/>
              <a:ext cx="299" cy="109"/>
            </a:xfrm>
            <a:custGeom>
              <a:avLst/>
              <a:gdLst/>
              <a:ahLst/>
              <a:cxnLst/>
              <a:rect l="l" t="t" r="r" b="b"/>
              <a:pathLst>
                <a:path w="22" h="8" extrusionOk="0">
                  <a:moveTo>
                    <a:pt x="2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1"/>
            <p:cNvSpPr/>
            <p:nvPr/>
          </p:nvSpPr>
          <p:spPr>
            <a:xfrm>
              <a:off x="2339472" y="2122844"/>
              <a:ext cx="448" cy="204"/>
            </a:xfrm>
            <a:custGeom>
              <a:avLst/>
              <a:gdLst/>
              <a:ahLst/>
              <a:cxnLst/>
              <a:rect l="l" t="t" r="r" b="b"/>
              <a:pathLst>
                <a:path w="33" h="15" extrusionOk="0">
                  <a:moveTo>
                    <a:pt x="32"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1"/>
            <p:cNvSpPr/>
            <p:nvPr/>
          </p:nvSpPr>
          <p:spPr>
            <a:xfrm>
              <a:off x="2301876" y="2129457"/>
              <a:ext cx="679" cy="109"/>
            </a:xfrm>
            <a:custGeom>
              <a:avLst/>
              <a:gdLst/>
              <a:ahLst/>
              <a:cxnLst/>
              <a:rect l="l" t="t" r="r" b="b"/>
              <a:pathLst>
                <a:path w="50" h="8" extrusionOk="0">
                  <a:moveTo>
                    <a:pt x="1" y="0"/>
                  </a:moveTo>
                  <a:lnTo>
                    <a:pt x="5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1"/>
            <p:cNvSpPr/>
            <p:nvPr/>
          </p:nvSpPr>
          <p:spPr>
            <a:xfrm>
              <a:off x="2340572" y="2122274"/>
              <a:ext cx="530" cy="258"/>
            </a:xfrm>
            <a:custGeom>
              <a:avLst/>
              <a:gdLst/>
              <a:ahLst/>
              <a:cxnLst/>
              <a:rect l="l" t="t" r="r" b="b"/>
              <a:pathLst>
                <a:path w="39" h="19" extrusionOk="0">
                  <a:moveTo>
                    <a:pt x="39"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1"/>
            <p:cNvSpPr/>
            <p:nvPr/>
          </p:nvSpPr>
          <p:spPr>
            <a:xfrm>
              <a:off x="2334340" y="2125886"/>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1"/>
            <p:cNvSpPr/>
            <p:nvPr/>
          </p:nvSpPr>
          <p:spPr>
            <a:xfrm>
              <a:off x="2338956" y="2123129"/>
              <a:ext cx="394" cy="163"/>
            </a:xfrm>
            <a:custGeom>
              <a:avLst/>
              <a:gdLst/>
              <a:ahLst/>
              <a:cxnLst/>
              <a:rect l="l" t="t" r="r" b="b"/>
              <a:pathLst>
                <a:path w="29" h="12" extrusionOk="0">
                  <a:moveTo>
                    <a:pt x="28"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1"/>
            <p:cNvSpPr/>
            <p:nvPr/>
          </p:nvSpPr>
          <p:spPr>
            <a:xfrm>
              <a:off x="2327307" y="2127406"/>
              <a:ext cx="1684" cy="638"/>
            </a:xfrm>
            <a:custGeom>
              <a:avLst/>
              <a:gdLst/>
              <a:ahLst/>
              <a:cxnLst/>
              <a:rect l="l" t="t" r="r" b="b"/>
              <a:pathLst>
                <a:path w="124" h="47" extrusionOk="0">
                  <a:moveTo>
                    <a:pt x="1" y="29"/>
                  </a:moveTo>
                  <a:cubicBezTo>
                    <a:pt x="43" y="46"/>
                    <a:pt x="95" y="36"/>
                    <a:pt x="123" y="1"/>
                  </a:cubicBezTo>
                  <a:cubicBezTo>
                    <a:pt x="95" y="36"/>
                    <a:pt x="43" y="46"/>
                    <a:pt x="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1"/>
            <p:cNvSpPr/>
            <p:nvPr/>
          </p:nvSpPr>
          <p:spPr>
            <a:xfrm>
              <a:off x="2338481" y="2123374"/>
              <a:ext cx="339" cy="149"/>
            </a:xfrm>
            <a:custGeom>
              <a:avLst/>
              <a:gdLst/>
              <a:ahLst/>
              <a:cxnLst/>
              <a:rect l="l" t="t" r="r" b="b"/>
              <a:pathLst>
                <a:path w="25" h="11" extrusionOk="0">
                  <a:moveTo>
                    <a:pt x="25"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1"/>
            <p:cNvSpPr/>
            <p:nvPr/>
          </p:nvSpPr>
          <p:spPr>
            <a:xfrm>
              <a:off x="2328977" y="2126361"/>
              <a:ext cx="3815" cy="1059"/>
            </a:xfrm>
            <a:custGeom>
              <a:avLst/>
              <a:gdLst/>
              <a:ahLst/>
              <a:cxnLst/>
              <a:rect l="l" t="t" r="r" b="b"/>
              <a:pathLst>
                <a:path w="281" h="78" extrusionOk="0">
                  <a:moveTo>
                    <a:pt x="0" y="78"/>
                  </a:moveTo>
                  <a:cubicBezTo>
                    <a:pt x="88" y="1"/>
                    <a:pt x="200" y="4"/>
                    <a:pt x="280" y="8"/>
                  </a:cubicBezTo>
                  <a:cubicBezTo>
                    <a:pt x="200" y="4"/>
                    <a:pt x="88" y="1"/>
                    <a:pt x="0" y="7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1"/>
            <p:cNvSpPr/>
            <p:nvPr/>
          </p:nvSpPr>
          <p:spPr>
            <a:xfrm>
              <a:off x="2302691" y="2129592"/>
              <a:ext cx="489" cy="68"/>
            </a:xfrm>
            <a:custGeom>
              <a:avLst/>
              <a:gdLst/>
              <a:ahLst/>
              <a:cxnLst/>
              <a:rect l="l" t="t" r="r" b="b"/>
              <a:pathLst>
                <a:path w="36" h="5" extrusionOk="0">
                  <a:moveTo>
                    <a:pt x="35"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1"/>
            <p:cNvSpPr/>
            <p:nvPr/>
          </p:nvSpPr>
          <p:spPr>
            <a:xfrm>
              <a:off x="2334245" y="2125981"/>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1"/>
            <p:cNvSpPr/>
            <p:nvPr/>
          </p:nvSpPr>
          <p:spPr>
            <a:xfrm>
              <a:off x="2334489" y="2125750"/>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1"/>
            <p:cNvSpPr/>
            <p:nvPr/>
          </p:nvSpPr>
          <p:spPr>
            <a:xfrm>
              <a:off x="2303302" y="2129647"/>
              <a:ext cx="394" cy="54"/>
            </a:xfrm>
            <a:custGeom>
              <a:avLst/>
              <a:gdLst/>
              <a:ahLst/>
              <a:cxnLst/>
              <a:rect l="l" t="t" r="r" b="b"/>
              <a:pathLst>
                <a:path w="29" h="4" extrusionOk="0">
                  <a:moveTo>
                    <a:pt x="29"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1"/>
            <p:cNvSpPr/>
            <p:nvPr/>
          </p:nvSpPr>
          <p:spPr>
            <a:xfrm>
              <a:off x="2333294" y="212645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1"/>
            <p:cNvSpPr/>
            <p:nvPr/>
          </p:nvSpPr>
          <p:spPr>
            <a:xfrm>
              <a:off x="2334394" y="2125845"/>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1"/>
            <p:cNvSpPr/>
            <p:nvPr/>
          </p:nvSpPr>
          <p:spPr>
            <a:xfrm>
              <a:off x="2340002" y="2122559"/>
              <a:ext cx="489" cy="258"/>
            </a:xfrm>
            <a:custGeom>
              <a:avLst/>
              <a:gdLst/>
              <a:ahLst/>
              <a:cxnLst/>
              <a:rect l="l" t="t" r="r" b="b"/>
              <a:pathLst>
                <a:path w="36" h="19" extrusionOk="0">
                  <a:moveTo>
                    <a:pt x="35"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1"/>
            <p:cNvSpPr/>
            <p:nvPr/>
          </p:nvSpPr>
          <p:spPr>
            <a:xfrm>
              <a:off x="2334530" y="2125655"/>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1"/>
            <p:cNvSpPr/>
            <p:nvPr/>
          </p:nvSpPr>
          <p:spPr>
            <a:xfrm>
              <a:off x="2305202" y="212983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1"/>
            <p:cNvSpPr/>
            <p:nvPr/>
          </p:nvSpPr>
          <p:spPr>
            <a:xfrm>
              <a:off x="2335100" y="2125275"/>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1"/>
            <p:cNvSpPr/>
            <p:nvPr/>
          </p:nvSpPr>
          <p:spPr>
            <a:xfrm>
              <a:off x="2334964" y="212537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1"/>
            <p:cNvSpPr/>
            <p:nvPr/>
          </p:nvSpPr>
          <p:spPr>
            <a:xfrm>
              <a:off x="2335535" y="2124990"/>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1"/>
            <p:cNvSpPr/>
            <p:nvPr/>
          </p:nvSpPr>
          <p:spPr>
            <a:xfrm>
              <a:off x="2338046" y="2123605"/>
              <a:ext cx="299" cy="163"/>
            </a:xfrm>
            <a:custGeom>
              <a:avLst/>
              <a:gdLst/>
              <a:ahLst/>
              <a:cxnLst/>
              <a:rect l="l" t="t" r="r" b="b"/>
              <a:pathLst>
                <a:path w="22" h="12" extrusionOk="0">
                  <a:moveTo>
                    <a:pt x="22"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1"/>
            <p:cNvSpPr/>
            <p:nvPr/>
          </p:nvSpPr>
          <p:spPr>
            <a:xfrm>
              <a:off x="2303831" y="2129742"/>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1"/>
            <p:cNvSpPr/>
            <p:nvPr/>
          </p:nvSpPr>
          <p:spPr>
            <a:xfrm>
              <a:off x="2335290" y="2125125"/>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1"/>
            <p:cNvSpPr/>
            <p:nvPr/>
          </p:nvSpPr>
          <p:spPr>
            <a:xfrm>
              <a:off x="2334679" y="212556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1"/>
            <p:cNvSpPr/>
            <p:nvPr/>
          </p:nvSpPr>
          <p:spPr>
            <a:xfrm>
              <a:off x="2337626" y="2123795"/>
              <a:ext cx="299" cy="163"/>
            </a:xfrm>
            <a:custGeom>
              <a:avLst/>
              <a:gdLst/>
              <a:ahLst/>
              <a:cxnLst/>
              <a:rect l="l" t="t" r="r" b="b"/>
              <a:pathLst>
                <a:path w="22" h="12" extrusionOk="0">
                  <a:moveTo>
                    <a:pt x="2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1"/>
            <p:cNvSpPr/>
            <p:nvPr/>
          </p:nvSpPr>
          <p:spPr>
            <a:xfrm>
              <a:off x="2334815" y="2125465"/>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1"/>
            <p:cNvSpPr/>
            <p:nvPr/>
          </p:nvSpPr>
          <p:spPr>
            <a:xfrm>
              <a:off x="2286819" y="2116381"/>
              <a:ext cx="21398" cy="53672"/>
            </a:xfrm>
            <a:custGeom>
              <a:avLst/>
              <a:gdLst/>
              <a:ahLst/>
              <a:cxnLst/>
              <a:rect l="l" t="t" r="r" b="b"/>
              <a:pathLst>
                <a:path w="1576" h="3953" extrusionOk="0">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1"/>
            <p:cNvSpPr/>
            <p:nvPr/>
          </p:nvSpPr>
          <p:spPr>
            <a:xfrm>
              <a:off x="2291041" y="2116476"/>
              <a:ext cx="1589" cy="3435"/>
            </a:xfrm>
            <a:custGeom>
              <a:avLst/>
              <a:gdLst/>
              <a:ahLst/>
              <a:cxnLst/>
              <a:rect l="l" t="t" r="r" b="b"/>
              <a:pathLst>
                <a:path w="117" h="253" extrusionOk="0">
                  <a:moveTo>
                    <a:pt x="1" y="1"/>
                  </a:moveTo>
                  <a:lnTo>
                    <a:pt x="1" y="1"/>
                  </a:lnTo>
                  <a:cubicBezTo>
                    <a:pt x="43" y="81"/>
                    <a:pt x="81" y="165"/>
                    <a:pt x="116" y="253"/>
                  </a:cubicBezTo>
                  <a:cubicBezTo>
                    <a:pt x="81" y="165"/>
                    <a:pt x="43" y="8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1"/>
            <p:cNvSpPr/>
            <p:nvPr/>
          </p:nvSpPr>
          <p:spPr>
            <a:xfrm>
              <a:off x="2287484" y="2138431"/>
              <a:ext cx="1534" cy="5906"/>
            </a:xfrm>
            <a:custGeom>
              <a:avLst/>
              <a:gdLst/>
              <a:ahLst/>
              <a:cxnLst/>
              <a:rect l="l" t="t" r="r" b="b"/>
              <a:pathLst>
                <a:path w="113" h="435" extrusionOk="0">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1"/>
            <p:cNvSpPr/>
            <p:nvPr/>
          </p:nvSpPr>
          <p:spPr>
            <a:xfrm>
              <a:off x="2292942" y="2120903"/>
              <a:ext cx="68" cy="149"/>
            </a:xfrm>
            <a:custGeom>
              <a:avLst/>
              <a:gdLst/>
              <a:ahLst/>
              <a:cxnLst/>
              <a:rect l="l" t="t" r="r" b="b"/>
              <a:pathLst>
                <a:path w="5" h="11" extrusionOk="0">
                  <a:moveTo>
                    <a:pt x="4"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1"/>
            <p:cNvSpPr/>
            <p:nvPr/>
          </p:nvSpPr>
          <p:spPr>
            <a:xfrm>
              <a:off x="2292711" y="2120183"/>
              <a:ext cx="109" cy="353"/>
            </a:xfrm>
            <a:custGeom>
              <a:avLst/>
              <a:gdLst/>
              <a:ahLst/>
              <a:cxnLst/>
              <a:rect l="l" t="t" r="r" b="b"/>
              <a:pathLst>
                <a:path w="8" h="26" extrusionOk="0">
                  <a:moveTo>
                    <a:pt x="7"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1"/>
            <p:cNvSpPr/>
            <p:nvPr/>
          </p:nvSpPr>
          <p:spPr>
            <a:xfrm>
              <a:off x="2293376" y="2122464"/>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1"/>
            <p:cNvSpPr/>
            <p:nvPr/>
          </p:nvSpPr>
          <p:spPr>
            <a:xfrm>
              <a:off x="2287049" y="2144324"/>
              <a:ext cx="448" cy="1398"/>
            </a:xfrm>
            <a:custGeom>
              <a:avLst/>
              <a:gdLst/>
              <a:ahLst/>
              <a:cxnLst/>
              <a:rect l="l" t="t" r="r" b="b"/>
              <a:pathLst>
                <a:path w="33" h="103" extrusionOk="0">
                  <a:moveTo>
                    <a:pt x="1" y="103"/>
                  </a:moveTo>
                  <a:cubicBezTo>
                    <a:pt x="15" y="71"/>
                    <a:pt x="25" y="36"/>
                    <a:pt x="32" y="1"/>
                  </a:cubicBezTo>
                  <a:cubicBezTo>
                    <a:pt x="25" y="36"/>
                    <a:pt x="15" y="71"/>
                    <a:pt x="1" y="10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1"/>
            <p:cNvSpPr/>
            <p:nvPr/>
          </p:nvSpPr>
          <p:spPr>
            <a:xfrm>
              <a:off x="2293281" y="2122043"/>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1"/>
            <p:cNvSpPr/>
            <p:nvPr/>
          </p:nvSpPr>
          <p:spPr>
            <a:xfrm>
              <a:off x="2287769" y="2147800"/>
              <a:ext cx="54" cy="163"/>
            </a:xfrm>
            <a:custGeom>
              <a:avLst/>
              <a:gdLst/>
              <a:ahLst/>
              <a:cxnLst/>
              <a:rect l="l" t="t" r="r" b="b"/>
              <a:pathLst>
                <a:path w="4" h="12" extrusionOk="0">
                  <a:moveTo>
                    <a:pt x="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1"/>
            <p:cNvSpPr/>
            <p:nvPr/>
          </p:nvSpPr>
          <p:spPr>
            <a:xfrm>
              <a:off x="2288000" y="2148180"/>
              <a:ext cx="258" cy="163"/>
            </a:xfrm>
            <a:custGeom>
              <a:avLst/>
              <a:gdLst/>
              <a:ahLst/>
              <a:cxnLst/>
              <a:rect l="l" t="t" r="r" b="b"/>
              <a:pathLst>
                <a:path w="19" h="12" extrusionOk="0">
                  <a:moveTo>
                    <a:pt x="18" y="11"/>
                  </a:moveTo>
                  <a:cubicBezTo>
                    <a:pt x="11" y="8"/>
                    <a:pt x="8" y="4"/>
                    <a:pt x="1" y="1"/>
                  </a:cubicBezTo>
                  <a:cubicBezTo>
                    <a:pt x="8" y="4"/>
                    <a:pt x="11" y="8"/>
                    <a:pt x="18"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1"/>
            <p:cNvSpPr/>
            <p:nvPr/>
          </p:nvSpPr>
          <p:spPr>
            <a:xfrm>
              <a:off x="2295467" y="2150705"/>
              <a:ext cx="720" cy="109"/>
            </a:xfrm>
            <a:custGeom>
              <a:avLst/>
              <a:gdLst/>
              <a:ahLst/>
              <a:cxnLst/>
              <a:rect l="l" t="t" r="r" b="b"/>
              <a:pathLst>
                <a:path w="53" h="8" extrusionOk="0">
                  <a:moveTo>
                    <a:pt x="0" y="7"/>
                  </a:moveTo>
                  <a:cubicBezTo>
                    <a:pt x="18" y="4"/>
                    <a:pt x="35" y="0"/>
                    <a:pt x="53" y="0"/>
                  </a:cubicBezTo>
                  <a:cubicBezTo>
                    <a:pt x="35" y="0"/>
                    <a:pt x="18" y="4"/>
                    <a:pt x="0"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1"/>
            <p:cNvSpPr/>
            <p:nvPr/>
          </p:nvSpPr>
          <p:spPr>
            <a:xfrm>
              <a:off x="2288760" y="2148709"/>
              <a:ext cx="299" cy="299"/>
            </a:xfrm>
            <a:custGeom>
              <a:avLst/>
              <a:gdLst/>
              <a:ahLst/>
              <a:cxnLst/>
              <a:rect l="l" t="t" r="r" b="b"/>
              <a:pathLst>
                <a:path w="22" h="22" extrusionOk="0">
                  <a:moveTo>
                    <a:pt x="22"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1"/>
            <p:cNvSpPr/>
            <p:nvPr/>
          </p:nvSpPr>
          <p:spPr>
            <a:xfrm>
              <a:off x="2288285" y="2148370"/>
              <a:ext cx="353" cy="258"/>
            </a:xfrm>
            <a:custGeom>
              <a:avLst/>
              <a:gdLst/>
              <a:ahLst/>
              <a:cxnLst/>
              <a:rect l="l" t="t" r="r" b="b"/>
              <a:pathLst>
                <a:path w="26" h="19" extrusionOk="0">
                  <a:moveTo>
                    <a:pt x="25" y="18"/>
                  </a:moveTo>
                  <a:cubicBezTo>
                    <a:pt x="18" y="11"/>
                    <a:pt x="8" y="8"/>
                    <a:pt x="1" y="1"/>
                  </a:cubicBezTo>
                  <a:cubicBezTo>
                    <a:pt x="8" y="8"/>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1"/>
            <p:cNvSpPr/>
            <p:nvPr/>
          </p:nvSpPr>
          <p:spPr>
            <a:xfrm>
              <a:off x="2294748" y="2150800"/>
              <a:ext cx="543" cy="109"/>
            </a:xfrm>
            <a:custGeom>
              <a:avLst/>
              <a:gdLst/>
              <a:ahLst/>
              <a:cxnLst/>
              <a:rect l="l" t="t" r="r" b="b"/>
              <a:pathLst>
                <a:path w="40" h="8" extrusionOk="0">
                  <a:moveTo>
                    <a:pt x="39" y="0"/>
                  </a:moveTo>
                  <a:cubicBezTo>
                    <a:pt x="25" y="0"/>
                    <a:pt x="11" y="4"/>
                    <a:pt x="1" y="7"/>
                  </a:cubicBezTo>
                  <a:cubicBezTo>
                    <a:pt x="11" y="4"/>
                    <a:pt x="25" y="4"/>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1"/>
            <p:cNvSpPr/>
            <p:nvPr/>
          </p:nvSpPr>
          <p:spPr>
            <a:xfrm>
              <a:off x="2293227" y="2151126"/>
              <a:ext cx="638" cy="204"/>
            </a:xfrm>
            <a:custGeom>
              <a:avLst/>
              <a:gdLst/>
              <a:ahLst/>
              <a:cxnLst/>
              <a:rect l="l" t="t" r="r" b="b"/>
              <a:pathLst>
                <a:path w="47" h="15" extrusionOk="0">
                  <a:moveTo>
                    <a:pt x="46"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1"/>
            <p:cNvSpPr/>
            <p:nvPr/>
          </p:nvSpPr>
          <p:spPr>
            <a:xfrm>
              <a:off x="2296703" y="2150800"/>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1"/>
            <p:cNvSpPr/>
            <p:nvPr/>
          </p:nvSpPr>
          <p:spPr>
            <a:xfrm>
              <a:off x="2289195" y="2149130"/>
              <a:ext cx="489" cy="394"/>
            </a:xfrm>
            <a:custGeom>
              <a:avLst/>
              <a:gdLst/>
              <a:ahLst/>
              <a:cxnLst/>
              <a:rect l="l" t="t" r="r" b="b"/>
              <a:pathLst>
                <a:path w="36" h="29" extrusionOk="0">
                  <a:moveTo>
                    <a:pt x="35"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1"/>
            <p:cNvSpPr/>
            <p:nvPr/>
          </p:nvSpPr>
          <p:spPr>
            <a:xfrm>
              <a:off x="2297273" y="2150895"/>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1"/>
            <p:cNvSpPr/>
            <p:nvPr/>
          </p:nvSpPr>
          <p:spPr>
            <a:xfrm>
              <a:off x="2293987" y="2150936"/>
              <a:ext cx="543" cy="163"/>
            </a:xfrm>
            <a:custGeom>
              <a:avLst/>
              <a:gdLst/>
              <a:ahLst/>
              <a:cxnLst/>
              <a:rect l="l" t="t" r="r" b="b"/>
              <a:pathLst>
                <a:path w="40" h="12" extrusionOk="0">
                  <a:moveTo>
                    <a:pt x="39"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1"/>
            <p:cNvSpPr/>
            <p:nvPr/>
          </p:nvSpPr>
          <p:spPr>
            <a:xfrm>
              <a:off x="2306913" y="2152701"/>
              <a:ext cx="258" cy="299"/>
            </a:xfrm>
            <a:custGeom>
              <a:avLst/>
              <a:gdLst/>
              <a:ahLst/>
              <a:cxnLst/>
              <a:rect l="l" t="t" r="r" b="b"/>
              <a:pathLst>
                <a:path w="19" h="22" extrusionOk="0">
                  <a:moveTo>
                    <a:pt x="1"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1"/>
            <p:cNvSpPr/>
            <p:nvPr/>
          </p:nvSpPr>
          <p:spPr>
            <a:xfrm>
              <a:off x="2307293" y="2153081"/>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1"/>
            <p:cNvSpPr/>
            <p:nvPr/>
          </p:nvSpPr>
          <p:spPr>
            <a:xfrm>
              <a:off x="2305352" y="2151126"/>
              <a:ext cx="530" cy="543"/>
            </a:xfrm>
            <a:custGeom>
              <a:avLst/>
              <a:gdLst/>
              <a:ahLst/>
              <a:cxnLst/>
              <a:rect l="l" t="t" r="r" b="b"/>
              <a:pathLst>
                <a:path w="39" h="40" extrusionOk="0">
                  <a:moveTo>
                    <a:pt x="0" y="1"/>
                  </a:moveTo>
                  <a:lnTo>
                    <a:pt x="39"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1"/>
            <p:cNvSpPr/>
            <p:nvPr/>
          </p:nvSpPr>
          <p:spPr>
            <a:xfrm>
              <a:off x="2305922" y="2151697"/>
              <a:ext cx="434" cy="448"/>
            </a:xfrm>
            <a:custGeom>
              <a:avLst/>
              <a:gdLst/>
              <a:ahLst/>
              <a:cxnLst/>
              <a:rect l="l" t="t" r="r" b="b"/>
              <a:pathLst>
                <a:path w="32" h="33" extrusionOk="0">
                  <a:moveTo>
                    <a:pt x="0" y="1"/>
                  </a:moveTo>
                  <a:lnTo>
                    <a:pt x="32"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1"/>
            <p:cNvSpPr/>
            <p:nvPr/>
          </p:nvSpPr>
          <p:spPr>
            <a:xfrm>
              <a:off x="2308108" y="2154792"/>
              <a:ext cx="149" cy="910"/>
            </a:xfrm>
            <a:custGeom>
              <a:avLst/>
              <a:gdLst/>
              <a:ahLst/>
              <a:cxnLst/>
              <a:rect l="l" t="t" r="r" b="b"/>
              <a:pathLst>
                <a:path w="11" h="67" extrusionOk="0">
                  <a:moveTo>
                    <a:pt x="11" y="0"/>
                  </a:moveTo>
                  <a:cubicBezTo>
                    <a:pt x="11" y="21"/>
                    <a:pt x="7" y="42"/>
                    <a:pt x="0" y="67"/>
                  </a:cubicBezTo>
                  <a:cubicBezTo>
                    <a:pt x="7" y="42"/>
                    <a:pt x="11" y="2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1"/>
            <p:cNvSpPr/>
            <p:nvPr/>
          </p:nvSpPr>
          <p:spPr>
            <a:xfrm>
              <a:off x="2306492" y="2152267"/>
              <a:ext cx="299" cy="299"/>
            </a:xfrm>
            <a:custGeom>
              <a:avLst/>
              <a:gdLst/>
              <a:ahLst/>
              <a:cxnLst/>
              <a:rect l="l" t="t" r="r" b="b"/>
              <a:pathLst>
                <a:path w="22" h="22" extrusionOk="0">
                  <a:moveTo>
                    <a:pt x="0" y="1"/>
                  </a:moveTo>
                  <a:lnTo>
                    <a:pt x="2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1"/>
            <p:cNvSpPr/>
            <p:nvPr/>
          </p:nvSpPr>
          <p:spPr>
            <a:xfrm>
              <a:off x="2297694" y="2162681"/>
              <a:ext cx="4671" cy="7047"/>
            </a:xfrm>
            <a:custGeom>
              <a:avLst/>
              <a:gdLst/>
              <a:ahLst/>
              <a:cxnLst/>
              <a:rect l="l" t="t" r="r" b="b"/>
              <a:pathLst>
                <a:path w="344" h="519" extrusionOk="0">
                  <a:moveTo>
                    <a:pt x="344" y="518"/>
                  </a:moveTo>
                  <a:cubicBezTo>
                    <a:pt x="214" y="354"/>
                    <a:pt x="22" y="70"/>
                    <a:pt x="1" y="0"/>
                  </a:cubicBezTo>
                  <a:cubicBezTo>
                    <a:pt x="22" y="70"/>
                    <a:pt x="214" y="354"/>
                    <a:pt x="344" y="5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1"/>
            <p:cNvSpPr/>
            <p:nvPr/>
          </p:nvSpPr>
          <p:spPr>
            <a:xfrm>
              <a:off x="2304727" y="2150610"/>
              <a:ext cx="489" cy="434"/>
            </a:xfrm>
            <a:custGeom>
              <a:avLst/>
              <a:gdLst/>
              <a:ahLst/>
              <a:cxnLst/>
              <a:rect l="l" t="t" r="r" b="b"/>
              <a:pathLst>
                <a:path w="36" h="32" extrusionOk="0">
                  <a:moveTo>
                    <a:pt x="1" y="0"/>
                  </a:moveTo>
                  <a:lnTo>
                    <a:pt x="36"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1"/>
            <p:cNvSpPr/>
            <p:nvPr/>
          </p:nvSpPr>
          <p:spPr>
            <a:xfrm>
              <a:off x="2304347" y="2150271"/>
              <a:ext cx="204" cy="163"/>
            </a:xfrm>
            <a:custGeom>
              <a:avLst/>
              <a:gdLst/>
              <a:ahLst/>
              <a:cxnLst/>
              <a:rect l="l" t="t" r="r" b="b"/>
              <a:pathLst>
                <a:path w="15" h="12" extrusionOk="0">
                  <a:moveTo>
                    <a:pt x="1" y="1"/>
                  </a:moveTo>
                  <a:lnTo>
                    <a:pt x="1" y="1"/>
                  </a:ln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1"/>
            <p:cNvSpPr/>
            <p:nvPr/>
          </p:nvSpPr>
          <p:spPr>
            <a:xfrm>
              <a:off x="2291951" y="2116436"/>
              <a:ext cx="14" cy="0"/>
            </a:xfrm>
            <a:custGeom>
              <a:avLst/>
              <a:gdLst/>
              <a:ahLst/>
              <a:cxnLst/>
              <a:rect l="l" t="t" r="r" b="b"/>
              <a:pathLst>
                <a:path w="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1"/>
            <p:cNvSpPr/>
            <p:nvPr/>
          </p:nvSpPr>
          <p:spPr>
            <a:xfrm>
              <a:off x="2292562" y="2116436"/>
              <a:ext cx="14" cy="0"/>
            </a:xfrm>
            <a:custGeom>
              <a:avLst/>
              <a:gdLst/>
              <a:ahLst/>
              <a:cxnLst/>
              <a:rect l="l" t="t" r="r" b="b"/>
              <a:pathLst>
                <a:path w="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1"/>
            <p:cNvSpPr/>
            <p:nvPr/>
          </p:nvSpPr>
          <p:spPr>
            <a:xfrm>
              <a:off x="2291095" y="211647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1"/>
            <p:cNvSpPr/>
            <p:nvPr/>
          </p:nvSpPr>
          <p:spPr>
            <a:xfrm>
              <a:off x="2293132" y="2116436"/>
              <a:ext cx="14" cy="0"/>
            </a:xfrm>
            <a:custGeom>
              <a:avLst/>
              <a:gdLst/>
              <a:ahLst/>
              <a:cxnLst/>
              <a:rect l="l" t="t" r="r" b="b"/>
              <a:pathLst>
                <a:path w="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1"/>
            <p:cNvSpPr/>
            <p:nvPr/>
          </p:nvSpPr>
          <p:spPr>
            <a:xfrm>
              <a:off x="2291326" y="2116476"/>
              <a:ext cx="448" cy="14"/>
            </a:xfrm>
            <a:custGeom>
              <a:avLst/>
              <a:gdLst/>
              <a:ahLst/>
              <a:cxnLst/>
              <a:rect l="l" t="t" r="r" b="b"/>
              <a:pathLst>
                <a:path w="33" h="1" extrusionOk="0">
                  <a:moveTo>
                    <a:pt x="1" y="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1"/>
            <p:cNvSpPr/>
            <p:nvPr/>
          </p:nvSpPr>
          <p:spPr>
            <a:xfrm>
              <a:off x="2550480" y="1720977"/>
              <a:ext cx="54867" cy="35763"/>
            </a:xfrm>
            <a:custGeom>
              <a:avLst/>
              <a:gdLst/>
              <a:ahLst/>
              <a:cxnLst/>
              <a:rect l="l" t="t" r="r" b="b"/>
              <a:pathLst>
                <a:path w="4041" h="2634" extrusionOk="0">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1"/>
            <p:cNvSpPr/>
            <p:nvPr/>
          </p:nvSpPr>
          <p:spPr>
            <a:xfrm>
              <a:off x="2585741" y="173408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1"/>
            <p:cNvSpPr/>
            <p:nvPr/>
          </p:nvSpPr>
          <p:spPr>
            <a:xfrm>
              <a:off x="2587696" y="1734365"/>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1"/>
            <p:cNvSpPr/>
            <p:nvPr/>
          </p:nvSpPr>
          <p:spPr>
            <a:xfrm>
              <a:off x="2588782" y="1734365"/>
              <a:ext cx="489" cy="14"/>
            </a:xfrm>
            <a:custGeom>
              <a:avLst/>
              <a:gdLst/>
              <a:ahLst/>
              <a:cxnLst/>
              <a:rect l="l" t="t" r="r" b="b"/>
              <a:pathLst>
                <a:path w="36" h="1" extrusionOk="0">
                  <a:moveTo>
                    <a:pt x="1" y="0"/>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1"/>
            <p:cNvSpPr/>
            <p:nvPr/>
          </p:nvSpPr>
          <p:spPr>
            <a:xfrm>
              <a:off x="2587221" y="1734365"/>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1"/>
            <p:cNvSpPr/>
            <p:nvPr/>
          </p:nvSpPr>
          <p:spPr>
            <a:xfrm>
              <a:off x="2586786" y="1734270"/>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1"/>
            <p:cNvSpPr/>
            <p:nvPr/>
          </p:nvSpPr>
          <p:spPr>
            <a:xfrm>
              <a:off x="2588646" y="173436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1"/>
            <p:cNvSpPr/>
            <p:nvPr/>
          </p:nvSpPr>
          <p:spPr>
            <a:xfrm>
              <a:off x="2589352" y="1733740"/>
              <a:ext cx="6381" cy="638"/>
            </a:xfrm>
            <a:custGeom>
              <a:avLst/>
              <a:gdLst/>
              <a:ahLst/>
              <a:cxnLst/>
              <a:rect l="l" t="t" r="r" b="b"/>
              <a:pathLst>
                <a:path w="470" h="47" extrusionOk="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1"/>
            <p:cNvSpPr/>
            <p:nvPr/>
          </p:nvSpPr>
          <p:spPr>
            <a:xfrm>
              <a:off x="2586121" y="173408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1"/>
            <p:cNvSpPr/>
            <p:nvPr/>
          </p:nvSpPr>
          <p:spPr>
            <a:xfrm>
              <a:off x="2585075" y="1734080"/>
              <a:ext cx="258" cy="14"/>
            </a:xfrm>
            <a:custGeom>
              <a:avLst/>
              <a:gdLst/>
              <a:ahLst/>
              <a:cxnLst/>
              <a:rect l="l" t="t" r="r" b="b"/>
              <a:pathLst>
                <a:path w="19" h="1" extrusionOk="0">
                  <a:moveTo>
                    <a:pt x="1"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1"/>
            <p:cNvSpPr/>
            <p:nvPr/>
          </p:nvSpPr>
          <p:spPr>
            <a:xfrm>
              <a:off x="2553752" y="174913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1"/>
            <p:cNvSpPr/>
            <p:nvPr/>
          </p:nvSpPr>
          <p:spPr>
            <a:xfrm>
              <a:off x="2553997" y="1748716"/>
              <a:ext cx="109" cy="244"/>
            </a:xfrm>
            <a:custGeom>
              <a:avLst/>
              <a:gdLst/>
              <a:ahLst/>
              <a:cxnLst/>
              <a:rect l="l" t="t" r="r" b="b"/>
              <a:pathLst>
                <a:path w="8" h="18" extrusionOk="0">
                  <a:moveTo>
                    <a:pt x="7"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1"/>
            <p:cNvSpPr/>
            <p:nvPr/>
          </p:nvSpPr>
          <p:spPr>
            <a:xfrm>
              <a:off x="2555612" y="1746720"/>
              <a:ext cx="244" cy="204"/>
            </a:xfrm>
            <a:custGeom>
              <a:avLst/>
              <a:gdLst/>
              <a:ahLst/>
              <a:cxnLst/>
              <a:rect l="l" t="t" r="r" b="b"/>
              <a:pathLst>
                <a:path w="18" h="15" extrusionOk="0">
                  <a:moveTo>
                    <a:pt x="18"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1"/>
            <p:cNvSpPr/>
            <p:nvPr/>
          </p:nvSpPr>
          <p:spPr>
            <a:xfrm>
              <a:off x="2554893" y="1747426"/>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1"/>
            <p:cNvSpPr/>
            <p:nvPr/>
          </p:nvSpPr>
          <p:spPr>
            <a:xfrm>
              <a:off x="2554187" y="1748377"/>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1"/>
            <p:cNvSpPr/>
            <p:nvPr/>
          </p:nvSpPr>
          <p:spPr>
            <a:xfrm>
              <a:off x="2555368" y="1746951"/>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1"/>
            <p:cNvSpPr/>
            <p:nvPr/>
          </p:nvSpPr>
          <p:spPr>
            <a:xfrm>
              <a:off x="2554417" y="174799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1"/>
            <p:cNvSpPr/>
            <p:nvPr/>
          </p:nvSpPr>
          <p:spPr>
            <a:xfrm>
              <a:off x="2553616" y="1749572"/>
              <a:ext cx="109" cy="244"/>
            </a:xfrm>
            <a:custGeom>
              <a:avLst/>
              <a:gdLst/>
              <a:ahLst/>
              <a:cxnLst/>
              <a:rect l="l" t="t" r="r" b="b"/>
              <a:pathLst>
                <a:path w="8" h="18" extrusionOk="0">
                  <a:moveTo>
                    <a:pt x="7"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1"/>
            <p:cNvSpPr/>
            <p:nvPr/>
          </p:nvSpPr>
          <p:spPr>
            <a:xfrm>
              <a:off x="2553141" y="1752423"/>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1"/>
            <p:cNvSpPr/>
            <p:nvPr/>
          </p:nvSpPr>
          <p:spPr>
            <a:xfrm>
              <a:off x="2572679" y="1720950"/>
              <a:ext cx="14" cy="163"/>
            </a:xfrm>
            <a:custGeom>
              <a:avLst/>
              <a:gdLst/>
              <a:ahLst/>
              <a:cxnLst/>
              <a:rect l="l" t="t" r="r" b="b"/>
              <a:pathLst>
                <a:path w="1" h="12" extrusionOk="0">
                  <a:moveTo>
                    <a:pt x="0" y="11"/>
                  </a:moveTo>
                  <a:lnTo>
                    <a:pt x="0" y="4"/>
                  </a:lnTo>
                  <a:cubicBezTo>
                    <a:pt x="0" y="1"/>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1"/>
            <p:cNvSpPr/>
            <p:nvPr/>
          </p:nvSpPr>
          <p:spPr>
            <a:xfrm>
              <a:off x="2553087" y="1753143"/>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1"/>
            <p:cNvSpPr/>
            <p:nvPr/>
          </p:nvSpPr>
          <p:spPr>
            <a:xfrm>
              <a:off x="2553141" y="1751758"/>
              <a:ext cx="54" cy="353"/>
            </a:xfrm>
            <a:custGeom>
              <a:avLst/>
              <a:gdLst/>
              <a:ahLst/>
              <a:cxnLst/>
              <a:rect l="l" t="t" r="r" b="b"/>
              <a:pathLst>
                <a:path w="4" h="26" extrusionOk="0">
                  <a:moveTo>
                    <a:pt x="4" y="1"/>
                  </a:moveTo>
                  <a:cubicBezTo>
                    <a:pt x="4" y="8"/>
                    <a:pt x="0" y="15"/>
                    <a:pt x="0" y="25"/>
                  </a:cubicBezTo>
                  <a:cubicBezTo>
                    <a:pt x="4"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1"/>
            <p:cNvSpPr/>
            <p:nvPr/>
          </p:nvSpPr>
          <p:spPr>
            <a:xfrm>
              <a:off x="2555137" y="1747196"/>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1"/>
            <p:cNvSpPr/>
            <p:nvPr/>
          </p:nvSpPr>
          <p:spPr>
            <a:xfrm>
              <a:off x="2553467" y="1750047"/>
              <a:ext cx="68" cy="244"/>
            </a:xfrm>
            <a:custGeom>
              <a:avLst/>
              <a:gdLst/>
              <a:ahLst/>
              <a:cxnLst/>
              <a:rect l="l" t="t" r="r" b="b"/>
              <a:pathLst>
                <a:path w="5" h="18" extrusionOk="0">
                  <a:moveTo>
                    <a:pt x="4" y="0"/>
                  </a:moveTo>
                  <a:cubicBezTo>
                    <a:pt x="4" y="7"/>
                    <a:pt x="1" y="15"/>
                    <a:pt x="1" y="18"/>
                  </a:cubicBezTo>
                  <a:cubicBezTo>
                    <a:pt x="1" y="15"/>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1"/>
            <p:cNvSpPr/>
            <p:nvPr/>
          </p:nvSpPr>
          <p:spPr>
            <a:xfrm>
              <a:off x="2553236" y="1751147"/>
              <a:ext cx="54" cy="299"/>
            </a:xfrm>
            <a:custGeom>
              <a:avLst/>
              <a:gdLst/>
              <a:ahLst/>
              <a:cxnLst/>
              <a:rect l="l" t="t" r="r" b="b"/>
              <a:pathLst>
                <a:path w="4" h="22" extrusionOk="0">
                  <a:moveTo>
                    <a:pt x="4" y="0"/>
                  </a:moveTo>
                  <a:cubicBezTo>
                    <a:pt x="4" y="7"/>
                    <a:pt x="0" y="14"/>
                    <a:pt x="0" y="21"/>
                  </a:cubicBezTo>
                  <a:cubicBezTo>
                    <a:pt x="4" y="14"/>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1"/>
            <p:cNvSpPr/>
            <p:nvPr/>
          </p:nvSpPr>
          <p:spPr>
            <a:xfrm>
              <a:off x="2553331" y="1750576"/>
              <a:ext cx="54" cy="285"/>
            </a:xfrm>
            <a:custGeom>
              <a:avLst/>
              <a:gdLst/>
              <a:ahLst/>
              <a:cxnLst/>
              <a:rect l="l" t="t" r="r" b="b"/>
              <a:pathLst>
                <a:path w="4" h="21" extrusionOk="0">
                  <a:moveTo>
                    <a:pt x="4" y="0"/>
                  </a:moveTo>
                  <a:cubicBezTo>
                    <a:pt x="4" y="7"/>
                    <a:pt x="0" y="14"/>
                    <a:pt x="0" y="21"/>
                  </a:cubicBezTo>
                  <a:cubicBezTo>
                    <a:pt x="0" y="14"/>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1"/>
            <p:cNvSpPr/>
            <p:nvPr/>
          </p:nvSpPr>
          <p:spPr>
            <a:xfrm>
              <a:off x="2570398" y="1725716"/>
              <a:ext cx="54" cy="54"/>
            </a:xfrm>
            <a:custGeom>
              <a:avLst/>
              <a:gdLst/>
              <a:ahLst/>
              <a:cxnLst/>
              <a:rect l="l" t="t" r="r" b="b"/>
              <a:pathLst>
                <a:path w="4" h="4" extrusionOk="0">
                  <a:moveTo>
                    <a:pt x="4" y="0"/>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1"/>
            <p:cNvSpPr/>
            <p:nvPr/>
          </p:nvSpPr>
          <p:spPr>
            <a:xfrm>
              <a:off x="2554662" y="1747712"/>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1"/>
            <p:cNvSpPr/>
            <p:nvPr/>
          </p:nvSpPr>
          <p:spPr>
            <a:xfrm>
              <a:off x="2572014" y="1722675"/>
              <a:ext cx="109" cy="190"/>
            </a:xfrm>
            <a:custGeom>
              <a:avLst/>
              <a:gdLst/>
              <a:ahLst/>
              <a:cxnLst/>
              <a:rect l="l" t="t" r="r" b="b"/>
              <a:pathLst>
                <a:path w="8" h="14"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1"/>
            <p:cNvSpPr/>
            <p:nvPr/>
          </p:nvSpPr>
          <p:spPr>
            <a:xfrm>
              <a:off x="2572489" y="1721616"/>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1"/>
            <p:cNvSpPr/>
            <p:nvPr/>
          </p:nvSpPr>
          <p:spPr>
            <a:xfrm>
              <a:off x="2572299" y="1722050"/>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1"/>
            <p:cNvSpPr/>
            <p:nvPr/>
          </p:nvSpPr>
          <p:spPr>
            <a:xfrm>
              <a:off x="2571824" y="1723001"/>
              <a:ext cx="109" cy="204"/>
            </a:xfrm>
            <a:custGeom>
              <a:avLst/>
              <a:gdLst/>
              <a:ahLst/>
              <a:cxnLst/>
              <a:rect l="l" t="t" r="r" b="b"/>
              <a:pathLst>
                <a:path w="8" h="15" extrusionOk="0">
                  <a:moveTo>
                    <a:pt x="0" y="15"/>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1"/>
            <p:cNvSpPr/>
            <p:nvPr/>
          </p:nvSpPr>
          <p:spPr>
            <a:xfrm>
              <a:off x="2572394" y="172186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1"/>
            <p:cNvSpPr/>
            <p:nvPr/>
          </p:nvSpPr>
          <p:spPr>
            <a:xfrm>
              <a:off x="2572150" y="1722335"/>
              <a:ext cx="109" cy="204"/>
            </a:xfrm>
            <a:custGeom>
              <a:avLst/>
              <a:gdLst/>
              <a:ahLst/>
              <a:cxnLst/>
              <a:rect l="l" t="t" r="r" b="b"/>
              <a:pathLst>
                <a:path w="8" h="15" extrusionOk="0">
                  <a:moveTo>
                    <a:pt x="1" y="15"/>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1"/>
            <p:cNvSpPr/>
            <p:nvPr/>
          </p:nvSpPr>
          <p:spPr>
            <a:xfrm>
              <a:off x="2570914" y="1724671"/>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1"/>
            <p:cNvSpPr/>
            <p:nvPr/>
          </p:nvSpPr>
          <p:spPr>
            <a:xfrm>
              <a:off x="2570588" y="1725187"/>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1"/>
            <p:cNvSpPr/>
            <p:nvPr/>
          </p:nvSpPr>
          <p:spPr>
            <a:xfrm>
              <a:off x="2571634" y="1723381"/>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1"/>
            <p:cNvSpPr/>
            <p:nvPr/>
          </p:nvSpPr>
          <p:spPr>
            <a:xfrm>
              <a:off x="2571159" y="1724195"/>
              <a:ext cx="149" cy="244"/>
            </a:xfrm>
            <a:custGeom>
              <a:avLst/>
              <a:gdLst/>
              <a:ahLst/>
              <a:cxnLst/>
              <a:rect l="l" t="t" r="r" b="b"/>
              <a:pathLst>
                <a:path w="11" h="18" extrusionOk="0">
                  <a:moveTo>
                    <a:pt x="0"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1"/>
            <p:cNvSpPr/>
            <p:nvPr/>
          </p:nvSpPr>
          <p:spPr>
            <a:xfrm>
              <a:off x="2571389" y="1723761"/>
              <a:ext cx="163" cy="258"/>
            </a:xfrm>
            <a:custGeom>
              <a:avLst/>
              <a:gdLst/>
              <a:ahLst/>
              <a:cxnLst/>
              <a:rect l="l" t="t" r="r" b="b"/>
              <a:pathLst>
                <a:path w="12" h="19" extrusionOk="0">
                  <a:moveTo>
                    <a:pt x="1"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1"/>
            <p:cNvSpPr/>
            <p:nvPr/>
          </p:nvSpPr>
          <p:spPr>
            <a:xfrm>
              <a:off x="2572679" y="1721140"/>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1"/>
            <p:cNvSpPr/>
            <p:nvPr/>
          </p:nvSpPr>
          <p:spPr>
            <a:xfrm>
              <a:off x="2572584" y="1721426"/>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1"/>
            <p:cNvSpPr/>
            <p:nvPr/>
          </p:nvSpPr>
          <p:spPr>
            <a:xfrm>
              <a:off x="2572625" y="1721235"/>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1"/>
            <p:cNvSpPr/>
            <p:nvPr/>
          </p:nvSpPr>
          <p:spPr>
            <a:xfrm>
              <a:off x="2604994" y="1750237"/>
              <a:ext cx="14" cy="149"/>
            </a:xfrm>
            <a:custGeom>
              <a:avLst/>
              <a:gdLst/>
              <a:ahLst/>
              <a:cxnLst/>
              <a:rect l="l" t="t" r="r" b="b"/>
              <a:pathLst>
                <a:path w="1" h="11" extrusionOk="0">
                  <a:moveTo>
                    <a:pt x="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1"/>
            <p:cNvSpPr/>
            <p:nvPr/>
          </p:nvSpPr>
          <p:spPr>
            <a:xfrm>
              <a:off x="2604003" y="1751242"/>
              <a:ext cx="1439" cy="2105"/>
            </a:xfrm>
            <a:custGeom>
              <a:avLst/>
              <a:gdLst/>
              <a:ahLst/>
              <a:cxnLst/>
              <a:rect l="l" t="t" r="r" b="b"/>
              <a:pathLst>
                <a:path w="106" h="155" extrusionOk="0">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1"/>
            <p:cNvSpPr/>
            <p:nvPr/>
          </p:nvSpPr>
          <p:spPr>
            <a:xfrm>
              <a:off x="2605048" y="1750807"/>
              <a:ext cx="54" cy="244"/>
            </a:xfrm>
            <a:custGeom>
              <a:avLst/>
              <a:gdLst/>
              <a:ahLst/>
              <a:cxnLst/>
              <a:rect l="l" t="t" r="r" b="b"/>
              <a:pathLst>
                <a:path w="4" h="18" extrusionOk="0">
                  <a:moveTo>
                    <a:pt x="0" y="1"/>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1"/>
            <p:cNvSpPr/>
            <p:nvPr/>
          </p:nvSpPr>
          <p:spPr>
            <a:xfrm>
              <a:off x="2604003" y="1743774"/>
              <a:ext cx="109" cy="244"/>
            </a:xfrm>
            <a:custGeom>
              <a:avLst/>
              <a:gdLst/>
              <a:ahLst/>
              <a:cxnLst/>
              <a:rect l="l" t="t" r="r" b="b"/>
              <a:pathLst>
                <a:path w="8" h="18" extrusionOk="0">
                  <a:moveTo>
                    <a:pt x="0" y="0"/>
                  </a:moveTo>
                  <a:cubicBezTo>
                    <a:pt x="4" y="7"/>
                    <a:pt x="4" y="11"/>
                    <a:pt x="7" y="18"/>
                  </a:cubicBezTo>
                  <a:cubicBezTo>
                    <a:pt x="4" y="11"/>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1"/>
            <p:cNvSpPr/>
            <p:nvPr/>
          </p:nvSpPr>
          <p:spPr>
            <a:xfrm>
              <a:off x="2604043" y="1744005"/>
              <a:ext cx="869" cy="5770"/>
            </a:xfrm>
            <a:custGeom>
              <a:avLst/>
              <a:gdLst/>
              <a:ahLst/>
              <a:cxnLst/>
              <a:rect l="l" t="t" r="r" b="b"/>
              <a:pathLst>
                <a:path w="64" h="425" extrusionOk="0">
                  <a:moveTo>
                    <a:pt x="1" y="1"/>
                  </a:moveTo>
                  <a:cubicBezTo>
                    <a:pt x="15" y="88"/>
                    <a:pt x="39" y="267"/>
                    <a:pt x="64" y="424"/>
                  </a:cubicBezTo>
                  <a:cubicBezTo>
                    <a:pt x="39" y="267"/>
                    <a:pt x="15" y="8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1"/>
            <p:cNvSpPr/>
            <p:nvPr/>
          </p:nvSpPr>
          <p:spPr>
            <a:xfrm>
              <a:off x="1464633" y="1859509"/>
              <a:ext cx="1344" cy="2009"/>
            </a:xfrm>
            <a:custGeom>
              <a:avLst/>
              <a:gdLst/>
              <a:ahLst/>
              <a:cxnLst/>
              <a:rect l="l" t="t" r="r" b="b"/>
              <a:pathLst>
                <a:path w="99" h="148" extrusionOk="0">
                  <a:moveTo>
                    <a:pt x="1" y="1"/>
                  </a:moveTo>
                  <a:lnTo>
                    <a:pt x="1" y="1"/>
                  </a:lnTo>
                  <a:cubicBezTo>
                    <a:pt x="18" y="60"/>
                    <a:pt x="53" y="109"/>
                    <a:pt x="99" y="148"/>
                  </a:cubicBezTo>
                  <a:cubicBezTo>
                    <a:pt x="81" y="102"/>
                    <a:pt x="57" y="64"/>
                    <a:pt x="25" y="29"/>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1"/>
            <p:cNvSpPr/>
            <p:nvPr/>
          </p:nvSpPr>
          <p:spPr>
            <a:xfrm>
              <a:off x="1462026" y="1851905"/>
              <a:ext cx="2050" cy="5580"/>
            </a:xfrm>
            <a:custGeom>
              <a:avLst/>
              <a:gdLst/>
              <a:ahLst/>
              <a:cxnLst/>
              <a:rect l="l" t="t" r="r" b="b"/>
              <a:pathLst>
                <a:path w="151" h="411" extrusionOk="0">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1"/>
            <p:cNvSpPr/>
            <p:nvPr/>
          </p:nvSpPr>
          <p:spPr>
            <a:xfrm>
              <a:off x="1586043" y="1964015"/>
              <a:ext cx="5146" cy="4100"/>
            </a:xfrm>
            <a:custGeom>
              <a:avLst/>
              <a:gdLst/>
              <a:ahLst/>
              <a:cxnLst/>
              <a:rect l="l" t="t" r="r" b="b"/>
              <a:pathLst>
                <a:path w="379" h="302" extrusionOk="0">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1"/>
            <p:cNvSpPr/>
            <p:nvPr/>
          </p:nvSpPr>
          <p:spPr>
            <a:xfrm>
              <a:off x="2367754" y="1716578"/>
              <a:ext cx="22213" cy="19226"/>
            </a:xfrm>
            <a:custGeom>
              <a:avLst/>
              <a:gdLst/>
              <a:ahLst/>
              <a:cxnLst/>
              <a:rect l="l" t="t" r="r" b="b"/>
              <a:pathLst>
                <a:path w="1636" h="1416" extrusionOk="0">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1"/>
            <p:cNvSpPr/>
            <p:nvPr/>
          </p:nvSpPr>
          <p:spPr>
            <a:xfrm>
              <a:off x="2376321" y="1716673"/>
              <a:ext cx="584" cy="68"/>
            </a:xfrm>
            <a:custGeom>
              <a:avLst/>
              <a:gdLst/>
              <a:ahLst/>
              <a:cxnLst/>
              <a:rect l="l" t="t" r="r" b="b"/>
              <a:pathLst>
                <a:path w="43" h="5" extrusionOk="0">
                  <a:moveTo>
                    <a:pt x="0" y="1"/>
                  </a:moveTo>
                  <a:lnTo>
                    <a:pt x="4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1"/>
            <p:cNvSpPr/>
            <p:nvPr/>
          </p:nvSpPr>
          <p:spPr>
            <a:xfrm>
              <a:off x="2377122" y="1716728"/>
              <a:ext cx="543" cy="109"/>
            </a:xfrm>
            <a:custGeom>
              <a:avLst/>
              <a:gdLst/>
              <a:ahLst/>
              <a:cxnLst/>
              <a:rect l="l" t="t" r="r" b="b"/>
              <a:pathLst>
                <a:path w="40" h="8" extrusionOk="0">
                  <a:moveTo>
                    <a:pt x="1" y="0"/>
                  </a:moveTo>
                  <a:lnTo>
                    <a:pt x="39"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1"/>
            <p:cNvSpPr/>
            <p:nvPr/>
          </p:nvSpPr>
          <p:spPr>
            <a:xfrm>
              <a:off x="2378833" y="1717013"/>
              <a:ext cx="543" cy="109"/>
            </a:xfrm>
            <a:custGeom>
              <a:avLst/>
              <a:gdLst/>
              <a:ahLst/>
              <a:cxnLst/>
              <a:rect l="l" t="t" r="r" b="b"/>
              <a:pathLst>
                <a:path w="40" h="8" extrusionOk="0">
                  <a:moveTo>
                    <a:pt x="1" y="0"/>
                  </a:moveTo>
                  <a:lnTo>
                    <a:pt x="39"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1"/>
            <p:cNvSpPr/>
            <p:nvPr/>
          </p:nvSpPr>
          <p:spPr>
            <a:xfrm>
              <a:off x="2377937" y="1716864"/>
              <a:ext cx="584" cy="68"/>
            </a:xfrm>
            <a:custGeom>
              <a:avLst/>
              <a:gdLst/>
              <a:ahLst/>
              <a:cxnLst/>
              <a:rect l="l" t="t" r="r" b="b"/>
              <a:pathLst>
                <a:path w="43" h="5" extrusionOk="0">
                  <a:moveTo>
                    <a:pt x="0" y="1"/>
                  </a:moveTo>
                  <a:lnTo>
                    <a:pt x="4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1"/>
            <p:cNvSpPr/>
            <p:nvPr/>
          </p:nvSpPr>
          <p:spPr>
            <a:xfrm>
              <a:off x="2375561" y="1716633"/>
              <a:ext cx="584" cy="14"/>
            </a:xfrm>
            <a:custGeom>
              <a:avLst/>
              <a:gdLst/>
              <a:ahLst/>
              <a:cxnLst/>
              <a:rect l="l" t="t" r="r" b="b"/>
              <a:pathLst>
                <a:path w="43" h="1" extrusionOk="0">
                  <a:moveTo>
                    <a:pt x="0" y="0"/>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1"/>
            <p:cNvSpPr/>
            <p:nvPr/>
          </p:nvSpPr>
          <p:spPr>
            <a:xfrm>
              <a:off x="2379784" y="1717203"/>
              <a:ext cx="299" cy="54"/>
            </a:xfrm>
            <a:custGeom>
              <a:avLst/>
              <a:gdLst/>
              <a:ahLst/>
              <a:cxnLst/>
              <a:rect l="l" t="t" r="r" b="b"/>
              <a:pathLst>
                <a:path w="22" h="4" extrusionOk="0">
                  <a:moveTo>
                    <a:pt x="22"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1"/>
            <p:cNvSpPr/>
            <p:nvPr/>
          </p:nvSpPr>
          <p:spPr>
            <a:xfrm>
              <a:off x="2368134" y="1717773"/>
              <a:ext cx="828" cy="149"/>
            </a:xfrm>
            <a:custGeom>
              <a:avLst/>
              <a:gdLst/>
              <a:ahLst/>
              <a:cxnLst/>
              <a:rect l="l" t="t" r="r" b="b"/>
              <a:pathLst>
                <a:path w="61" h="11" extrusionOk="0">
                  <a:moveTo>
                    <a:pt x="1" y="11"/>
                  </a:moveTo>
                  <a:lnTo>
                    <a:pt x="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1"/>
            <p:cNvSpPr/>
            <p:nvPr/>
          </p:nvSpPr>
          <p:spPr>
            <a:xfrm>
              <a:off x="2374896" y="171663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1"/>
            <p:cNvSpPr/>
            <p:nvPr/>
          </p:nvSpPr>
          <p:spPr>
            <a:xfrm>
              <a:off x="2369234" y="1717488"/>
              <a:ext cx="964" cy="244"/>
            </a:xfrm>
            <a:custGeom>
              <a:avLst/>
              <a:gdLst/>
              <a:ahLst/>
              <a:cxnLst/>
              <a:rect l="l" t="t" r="r" b="b"/>
              <a:pathLst>
                <a:path w="71" h="18" extrusionOk="0">
                  <a:moveTo>
                    <a:pt x="0" y="18"/>
                  </a:moveTo>
                  <a:lnTo>
                    <a:pt x="7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1"/>
            <p:cNvSpPr/>
            <p:nvPr/>
          </p:nvSpPr>
          <p:spPr>
            <a:xfrm>
              <a:off x="2374176" y="1716633"/>
              <a:ext cx="638" cy="54"/>
            </a:xfrm>
            <a:custGeom>
              <a:avLst/>
              <a:gdLst/>
              <a:ahLst/>
              <a:cxnLst/>
              <a:rect l="l" t="t" r="r" b="b"/>
              <a:pathLst>
                <a:path w="47" h="4" extrusionOk="0">
                  <a:moveTo>
                    <a:pt x="46" y="0"/>
                  </a:moveTo>
                  <a:cubicBezTo>
                    <a:pt x="29" y="0"/>
                    <a:pt x="15" y="0"/>
                    <a:pt x="1" y="4"/>
                  </a:cubicBezTo>
                  <a:cubicBezTo>
                    <a:pt x="15" y="4"/>
                    <a:pt x="29" y="0"/>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1"/>
            <p:cNvSpPr/>
            <p:nvPr/>
          </p:nvSpPr>
          <p:spPr>
            <a:xfrm>
              <a:off x="2374611" y="1725051"/>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1"/>
            <p:cNvSpPr/>
            <p:nvPr/>
          </p:nvSpPr>
          <p:spPr>
            <a:xfrm>
              <a:off x="2375656" y="1726857"/>
              <a:ext cx="244" cy="530"/>
            </a:xfrm>
            <a:custGeom>
              <a:avLst/>
              <a:gdLst/>
              <a:ahLst/>
              <a:cxnLst/>
              <a:rect l="l" t="t" r="r" b="b"/>
              <a:pathLst>
                <a:path w="18" h="39" extrusionOk="0">
                  <a:moveTo>
                    <a:pt x="18" y="39"/>
                  </a:moveTo>
                  <a:cubicBezTo>
                    <a:pt x="11" y="25"/>
                    <a:pt x="7" y="14"/>
                    <a:pt x="0" y="0"/>
                  </a:cubicBezTo>
                  <a:cubicBezTo>
                    <a:pt x="7" y="14"/>
                    <a:pt x="11" y="25"/>
                    <a:pt x="18"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1"/>
            <p:cNvSpPr/>
            <p:nvPr/>
          </p:nvSpPr>
          <p:spPr>
            <a:xfrm>
              <a:off x="2374461" y="1724901"/>
              <a:ext cx="163" cy="109"/>
            </a:xfrm>
            <a:custGeom>
              <a:avLst/>
              <a:gdLst/>
              <a:ahLst/>
              <a:cxnLst/>
              <a:rect l="l" t="t" r="r" b="b"/>
              <a:pathLst>
                <a:path w="12" h="8" extrusionOk="0">
                  <a:moveTo>
                    <a:pt x="1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1"/>
            <p:cNvSpPr/>
            <p:nvPr/>
          </p:nvSpPr>
          <p:spPr>
            <a:xfrm>
              <a:off x="2374896" y="1725377"/>
              <a:ext cx="149" cy="258"/>
            </a:xfrm>
            <a:custGeom>
              <a:avLst/>
              <a:gdLst/>
              <a:ahLst/>
              <a:cxnLst/>
              <a:rect l="l" t="t" r="r" b="b"/>
              <a:pathLst>
                <a:path w="11" h="19" extrusionOk="0">
                  <a:moveTo>
                    <a:pt x="1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1"/>
            <p:cNvSpPr/>
            <p:nvPr/>
          </p:nvSpPr>
          <p:spPr>
            <a:xfrm>
              <a:off x="2374746" y="1725187"/>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1"/>
            <p:cNvSpPr/>
            <p:nvPr/>
          </p:nvSpPr>
          <p:spPr>
            <a:xfrm>
              <a:off x="2375466" y="1726381"/>
              <a:ext cx="204" cy="434"/>
            </a:xfrm>
            <a:custGeom>
              <a:avLst/>
              <a:gdLst/>
              <a:ahLst/>
              <a:cxnLst/>
              <a:rect l="l" t="t" r="r" b="b"/>
              <a:pathLst>
                <a:path w="15" h="32" extrusionOk="0">
                  <a:moveTo>
                    <a:pt x="14" y="32"/>
                  </a:moveTo>
                  <a:cubicBezTo>
                    <a:pt x="7" y="18"/>
                    <a:pt x="4" y="7"/>
                    <a:pt x="0" y="0"/>
                  </a:cubicBezTo>
                  <a:cubicBezTo>
                    <a:pt x="4" y="7"/>
                    <a:pt x="7" y="18"/>
                    <a:pt x="14"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1"/>
            <p:cNvSpPr/>
            <p:nvPr/>
          </p:nvSpPr>
          <p:spPr>
            <a:xfrm>
              <a:off x="2375276" y="1725947"/>
              <a:ext cx="149" cy="394"/>
            </a:xfrm>
            <a:custGeom>
              <a:avLst/>
              <a:gdLst/>
              <a:ahLst/>
              <a:cxnLst/>
              <a:rect l="l" t="t" r="r" b="b"/>
              <a:pathLst>
                <a:path w="11" h="29" extrusionOk="0">
                  <a:moveTo>
                    <a:pt x="11" y="29"/>
                  </a:moveTo>
                  <a:cubicBezTo>
                    <a:pt x="7" y="18"/>
                    <a:pt x="4" y="8"/>
                    <a:pt x="0" y="1"/>
                  </a:cubicBezTo>
                  <a:cubicBezTo>
                    <a:pt x="4" y="8"/>
                    <a:pt x="7" y="18"/>
                    <a:pt x="1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1"/>
            <p:cNvSpPr/>
            <p:nvPr/>
          </p:nvSpPr>
          <p:spPr>
            <a:xfrm>
              <a:off x="2375086" y="1725662"/>
              <a:ext cx="149" cy="299"/>
            </a:xfrm>
            <a:custGeom>
              <a:avLst/>
              <a:gdLst/>
              <a:ahLst/>
              <a:cxnLst/>
              <a:rect l="l" t="t" r="r" b="b"/>
              <a:pathLst>
                <a:path w="11" h="22" extrusionOk="0">
                  <a:moveTo>
                    <a:pt x="11" y="22"/>
                  </a:moveTo>
                  <a:cubicBezTo>
                    <a:pt x="7" y="11"/>
                    <a:pt x="4" y="4"/>
                    <a:pt x="0" y="1"/>
                  </a:cubicBezTo>
                  <a:cubicBezTo>
                    <a:pt x="4" y="4"/>
                    <a:pt x="7" y="11"/>
                    <a:pt x="1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1"/>
            <p:cNvSpPr/>
            <p:nvPr/>
          </p:nvSpPr>
          <p:spPr>
            <a:xfrm>
              <a:off x="2367944" y="1717963"/>
              <a:ext cx="1113" cy="4901"/>
            </a:xfrm>
            <a:custGeom>
              <a:avLst/>
              <a:gdLst/>
              <a:ahLst/>
              <a:cxnLst/>
              <a:rect l="l" t="t" r="r" b="b"/>
              <a:pathLst>
                <a:path w="82" h="361" extrusionOk="0">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1"/>
            <p:cNvSpPr/>
            <p:nvPr/>
          </p:nvSpPr>
          <p:spPr>
            <a:xfrm>
              <a:off x="2376702" y="1727617"/>
              <a:ext cx="339" cy="109"/>
            </a:xfrm>
            <a:custGeom>
              <a:avLst/>
              <a:gdLst/>
              <a:ahLst/>
              <a:cxnLst/>
              <a:rect l="l" t="t" r="r" b="b"/>
              <a:pathLst>
                <a:path w="25" h="8" extrusionOk="0">
                  <a:moveTo>
                    <a:pt x="2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1"/>
            <p:cNvSpPr/>
            <p:nvPr/>
          </p:nvSpPr>
          <p:spPr>
            <a:xfrm>
              <a:off x="2377177" y="1727753"/>
              <a:ext cx="244" cy="163"/>
            </a:xfrm>
            <a:custGeom>
              <a:avLst/>
              <a:gdLst/>
              <a:ahLst/>
              <a:cxnLst/>
              <a:rect l="l" t="t" r="r" b="b"/>
              <a:pathLst>
                <a:path w="18" h="12" extrusionOk="0">
                  <a:moveTo>
                    <a:pt x="18"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1"/>
            <p:cNvSpPr/>
            <p:nvPr/>
          </p:nvSpPr>
          <p:spPr>
            <a:xfrm>
              <a:off x="2377462" y="1727943"/>
              <a:ext cx="299" cy="204"/>
            </a:xfrm>
            <a:custGeom>
              <a:avLst/>
              <a:gdLst/>
              <a:ahLst/>
              <a:cxnLst/>
              <a:rect l="l" t="t" r="r" b="b"/>
              <a:pathLst>
                <a:path w="22" h="15" extrusionOk="0">
                  <a:moveTo>
                    <a:pt x="21" y="15"/>
                  </a:moveTo>
                  <a:cubicBezTo>
                    <a:pt x="14" y="11"/>
                    <a:pt x="7" y="8"/>
                    <a:pt x="0" y="1"/>
                  </a:cubicBezTo>
                  <a:cubicBezTo>
                    <a:pt x="7" y="8"/>
                    <a:pt x="14" y="11"/>
                    <a:pt x="2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1"/>
            <p:cNvSpPr/>
            <p:nvPr/>
          </p:nvSpPr>
          <p:spPr>
            <a:xfrm>
              <a:off x="2376131" y="1727468"/>
              <a:ext cx="489" cy="109"/>
            </a:xfrm>
            <a:custGeom>
              <a:avLst/>
              <a:gdLst/>
              <a:ahLst/>
              <a:cxnLst/>
              <a:rect l="l" t="t" r="r" b="b"/>
              <a:pathLst>
                <a:path w="36" h="8" extrusionOk="0">
                  <a:moveTo>
                    <a:pt x="0" y="1"/>
                  </a:moveTo>
                  <a:cubicBezTo>
                    <a:pt x="11" y="1"/>
                    <a:pt x="25" y="4"/>
                    <a:pt x="35" y="8"/>
                  </a:cubicBezTo>
                  <a:cubicBezTo>
                    <a:pt x="25" y="4"/>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1"/>
            <p:cNvSpPr/>
            <p:nvPr/>
          </p:nvSpPr>
          <p:spPr>
            <a:xfrm>
              <a:off x="2377937" y="172832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1"/>
            <p:cNvSpPr/>
            <p:nvPr/>
          </p:nvSpPr>
          <p:spPr>
            <a:xfrm>
              <a:off x="2381169" y="1711881"/>
              <a:ext cx="32763" cy="27725"/>
            </a:xfrm>
            <a:custGeom>
              <a:avLst/>
              <a:gdLst/>
              <a:ahLst/>
              <a:cxnLst/>
              <a:rect l="l" t="t" r="r" b="b"/>
              <a:pathLst>
                <a:path w="2413" h="2042" extrusionOk="0">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1"/>
            <p:cNvSpPr/>
            <p:nvPr/>
          </p:nvSpPr>
          <p:spPr>
            <a:xfrm>
              <a:off x="2379363" y="1731459"/>
              <a:ext cx="6517" cy="4535"/>
            </a:xfrm>
            <a:custGeom>
              <a:avLst/>
              <a:gdLst/>
              <a:ahLst/>
              <a:cxnLst/>
              <a:rect l="l" t="t" r="r" b="b"/>
              <a:pathLst>
                <a:path w="480" h="334" extrusionOk="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1"/>
            <p:cNvSpPr/>
            <p:nvPr/>
          </p:nvSpPr>
          <p:spPr>
            <a:xfrm>
              <a:off x="2389668" y="1712682"/>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1"/>
            <p:cNvSpPr/>
            <p:nvPr/>
          </p:nvSpPr>
          <p:spPr>
            <a:xfrm>
              <a:off x="2389953" y="1712111"/>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1"/>
            <p:cNvSpPr/>
            <p:nvPr/>
          </p:nvSpPr>
          <p:spPr>
            <a:xfrm>
              <a:off x="2389532" y="1713021"/>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1"/>
            <p:cNvSpPr/>
            <p:nvPr/>
          </p:nvSpPr>
          <p:spPr>
            <a:xfrm>
              <a:off x="2389573" y="1712872"/>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1"/>
            <p:cNvSpPr/>
            <p:nvPr/>
          </p:nvSpPr>
          <p:spPr>
            <a:xfrm>
              <a:off x="2389763" y="1712397"/>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1"/>
            <p:cNvSpPr/>
            <p:nvPr/>
          </p:nvSpPr>
          <p:spPr>
            <a:xfrm>
              <a:off x="2389478" y="1713116"/>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1"/>
            <p:cNvSpPr/>
            <p:nvPr/>
          </p:nvSpPr>
          <p:spPr>
            <a:xfrm>
              <a:off x="2381114" y="1715248"/>
              <a:ext cx="353" cy="774"/>
            </a:xfrm>
            <a:custGeom>
              <a:avLst/>
              <a:gdLst/>
              <a:ahLst/>
              <a:cxnLst/>
              <a:rect l="l" t="t" r="r" b="b"/>
              <a:pathLst>
                <a:path w="26" h="57" extrusionOk="0">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1"/>
            <p:cNvSpPr/>
            <p:nvPr/>
          </p:nvSpPr>
          <p:spPr>
            <a:xfrm>
              <a:off x="2381114" y="1715248"/>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1"/>
            <p:cNvSpPr/>
            <p:nvPr/>
          </p:nvSpPr>
          <p:spPr>
            <a:xfrm>
              <a:off x="2381209" y="1715248"/>
              <a:ext cx="3530" cy="1779"/>
            </a:xfrm>
            <a:custGeom>
              <a:avLst/>
              <a:gdLst/>
              <a:ahLst/>
              <a:cxnLst/>
              <a:rect l="l" t="t" r="r" b="b"/>
              <a:pathLst>
                <a:path w="260" h="131" extrusionOk="0">
                  <a:moveTo>
                    <a:pt x="1" y="1"/>
                  </a:moveTo>
                  <a:cubicBezTo>
                    <a:pt x="53" y="1"/>
                    <a:pt x="193" y="64"/>
                    <a:pt x="260" y="130"/>
                  </a:cubicBezTo>
                  <a:cubicBezTo>
                    <a:pt x="193" y="64"/>
                    <a:pt x="53"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1"/>
            <p:cNvSpPr/>
            <p:nvPr/>
          </p:nvSpPr>
          <p:spPr>
            <a:xfrm>
              <a:off x="2390198" y="1711921"/>
              <a:ext cx="149" cy="163"/>
            </a:xfrm>
            <a:custGeom>
              <a:avLst/>
              <a:gdLst/>
              <a:ahLst/>
              <a:cxnLst/>
              <a:rect l="l" t="t" r="r" b="b"/>
              <a:pathLst>
                <a:path w="11" h="12" extrusionOk="0">
                  <a:moveTo>
                    <a:pt x="11" y="1"/>
                  </a:moveTo>
                  <a:lnTo>
                    <a:pt x="0" y="11"/>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1"/>
            <p:cNvSpPr/>
            <p:nvPr/>
          </p:nvSpPr>
          <p:spPr>
            <a:xfrm>
              <a:off x="2379404" y="1731799"/>
              <a:ext cx="163" cy="244"/>
            </a:xfrm>
            <a:custGeom>
              <a:avLst/>
              <a:gdLst/>
              <a:ahLst/>
              <a:cxnLst/>
              <a:rect l="l" t="t" r="r" b="b"/>
              <a:pathLst>
                <a:path w="12" h="18" extrusionOk="0">
                  <a:moveTo>
                    <a:pt x="1" y="0"/>
                  </a:moveTo>
                  <a:cubicBezTo>
                    <a:pt x="4" y="7"/>
                    <a:pt x="8" y="14"/>
                    <a:pt x="11" y="18"/>
                  </a:cubicBezTo>
                  <a:cubicBezTo>
                    <a:pt x="8" y="11"/>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1"/>
            <p:cNvSpPr/>
            <p:nvPr/>
          </p:nvSpPr>
          <p:spPr>
            <a:xfrm>
              <a:off x="2379268" y="1731459"/>
              <a:ext cx="149" cy="258"/>
            </a:xfrm>
            <a:custGeom>
              <a:avLst/>
              <a:gdLst/>
              <a:ahLst/>
              <a:cxnLst/>
              <a:rect l="l" t="t" r="r" b="b"/>
              <a:pathLst>
                <a:path w="11" h="19" extrusionOk="0">
                  <a:moveTo>
                    <a:pt x="0" y="1"/>
                  </a:moveTo>
                  <a:cubicBezTo>
                    <a:pt x="4" y="8"/>
                    <a:pt x="7" y="15"/>
                    <a:pt x="11" y="18"/>
                  </a:cubicBezTo>
                  <a:cubicBezTo>
                    <a:pt x="7"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1"/>
            <p:cNvSpPr/>
            <p:nvPr/>
          </p:nvSpPr>
          <p:spPr>
            <a:xfrm>
              <a:off x="2403748" y="1738262"/>
              <a:ext cx="339" cy="244"/>
            </a:xfrm>
            <a:custGeom>
              <a:avLst/>
              <a:gdLst/>
              <a:ahLst/>
              <a:cxnLst/>
              <a:rect l="l" t="t" r="r" b="b"/>
              <a:pathLst>
                <a:path w="25" h="18" extrusionOk="0">
                  <a:moveTo>
                    <a:pt x="25"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1"/>
            <p:cNvSpPr/>
            <p:nvPr/>
          </p:nvSpPr>
          <p:spPr>
            <a:xfrm>
              <a:off x="2404888" y="1738968"/>
              <a:ext cx="720" cy="394"/>
            </a:xfrm>
            <a:custGeom>
              <a:avLst/>
              <a:gdLst/>
              <a:ahLst/>
              <a:cxnLst/>
              <a:rect l="l" t="t" r="r" b="b"/>
              <a:pathLst>
                <a:path w="53" h="29" extrusionOk="0">
                  <a:moveTo>
                    <a:pt x="53" y="29"/>
                  </a:moveTo>
                  <a:cubicBezTo>
                    <a:pt x="35" y="18"/>
                    <a:pt x="18" y="11"/>
                    <a:pt x="0" y="1"/>
                  </a:cubicBezTo>
                  <a:cubicBezTo>
                    <a:pt x="18" y="11"/>
                    <a:pt x="35" y="18"/>
                    <a:pt x="53"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1"/>
            <p:cNvSpPr/>
            <p:nvPr/>
          </p:nvSpPr>
          <p:spPr>
            <a:xfrm>
              <a:off x="2403273" y="1737922"/>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1"/>
            <p:cNvSpPr/>
            <p:nvPr/>
          </p:nvSpPr>
          <p:spPr>
            <a:xfrm>
              <a:off x="2398901" y="1729613"/>
              <a:ext cx="1005" cy="584"/>
            </a:xfrm>
            <a:custGeom>
              <a:avLst/>
              <a:gdLst/>
              <a:ahLst/>
              <a:cxnLst/>
              <a:rect l="l" t="t" r="r" b="b"/>
              <a:pathLst>
                <a:path w="74" h="43" extrusionOk="0">
                  <a:moveTo>
                    <a:pt x="73" y="0"/>
                  </a:moveTo>
                  <a:cubicBezTo>
                    <a:pt x="49" y="11"/>
                    <a:pt x="25" y="25"/>
                    <a:pt x="0" y="42"/>
                  </a:cubicBezTo>
                  <a:cubicBezTo>
                    <a:pt x="25" y="28"/>
                    <a:pt x="49" y="11"/>
                    <a:pt x="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1"/>
            <p:cNvSpPr/>
            <p:nvPr/>
          </p:nvSpPr>
          <p:spPr>
            <a:xfrm>
              <a:off x="2405839" y="1739443"/>
              <a:ext cx="394" cy="204"/>
            </a:xfrm>
            <a:custGeom>
              <a:avLst/>
              <a:gdLst/>
              <a:ahLst/>
              <a:cxnLst/>
              <a:rect l="l" t="t" r="r" b="b"/>
              <a:pathLst>
                <a:path w="29" h="15" extrusionOk="0">
                  <a:moveTo>
                    <a:pt x="28" y="15"/>
                  </a:moveTo>
                  <a:lnTo>
                    <a:pt x="28" y="15"/>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1"/>
            <p:cNvSpPr/>
            <p:nvPr/>
          </p:nvSpPr>
          <p:spPr>
            <a:xfrm>
              <a:off x="2385486" y="1735981"/>
              <a:ext cx="353" cy="14"/>
            </a:xfrm>
            <a:custGeom>
              <a:avLst/>
              <a:gdLst/>
              <a:ahLst/>
              <a:cxnLst/>
              <a:rect l="l" t="t" r="r" b="b"/>
              <a:pathLst>
                <a:path w="26" h="1" extrusionOk="0">
                  <a:moveTo>
                    <a:pt x="25" y="0"/>
                  </a:moveTo>
                  <a:lnTo>
                    <a:pt x="1" y="0"/>
                  </a:lnTo>
                  <a:lnTo>
                    <a:pt x="25" y="0"/>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1"/>
            <p:cNvSpPr/>
            <p:nvPr/>
          </p:nvSpPr>
          <p:spPr>
            <a:xfrm>
              <a:off x="2379784" y="1732369"/>
              <a:ext cx="204" cy="244"/>
            </a:xfrm>
            <a:custGeom>
              <a:avLst/>
              <a:gdLst/>
              <a:ahLst/>
              <a:cxnLst/>
              <a:rect l="l" t="t" r="r" b="b"/>
              <a:pathLst>
                <a:path w="15" h="18" extrusionOk="0">
                  <a:moveTo>
                    <a:pt x="15" y="18"/>
                  </a:moveTo>
                  <a:cubicBezTo>
                    <a:pt x="11" y="14"/>
                    <a:pt x="4" y="7"/>
                    <a:pt x="1" y="0"/>
                  </a:cubicBezTo>
                  <a:cubicBezTo>
                    <a:pt x="4" y="7"/>
                    <a:pt x="11" y="14"/>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1"/>
            <p:cNvSpPr/>
            <p:nvPr/>
          </p:nvSpPr>
          <p:spPr>
            <a:xfrm>
              <a:off x="2402933" y="1737596"/>
              <a:ext cx="258" cy="204"/>
            </a:xfrm>
            <a:custGeom>
              <a:avLst/>
              <a:gdLst/>
              <a:ahLst/>
              <a:cxnLst/>
              <a:rect l="l" t="t" r="r" b="b"/>
              <a:pathLst>
                <a:path w="19" h="15" extrusionOk="0">
                  <a:moveTo>
                    <a:pt x="18"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1"/>
            <p:cNvSpPr/>
            <p:nvPr/>
          </p:nvSpPr>
          <p:spPr>
            <a:xfrm>
              <a:off x="2379594" y="1732125"/>
              <a:ext cx="163" cy="204"/>
            </a:xfrm>
            <a:custGeom>
              <a:avLst/>
              <a:gdLst/>
              <a:ahLst/>
              <a:cxnLst/>
              <a:rect l="l" t="t" r="r" b="b"/>
              <a:pathLst>
                <a:path w="12" h="15" extrusionOk="0">
                  <a:moveTo>
                    <a:pt x="11" y="15"/>
                  </a:moveTo>
                  <a:cubicBezTo>
                    <a:pt x="8" y="11"/>
                    <a:pt x="4" y="4"/>
                    <a:pt x="1" y="1"/>
                  </a:cubicBezTo>
                  <a:cubicBezTo>
                    <a:pt x="4" y="4"/>
                    <a:pt x="8" y="11"/>
                    <a:pt x="1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1"/>
            <p:cNvSpPr/>
            <p:nvPr/>
          </p:nvSpPr>
          <p:spPr>
            <a:xfrm>
              <a:off x="2380069" y="1732695"/>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1"/>
            <p:cNvSpPr/>
            <p:nvPr/>
          </p:nvSpPr>
          <p:spPr>
            <a:xfrm>
              <a:off x="2402648" y="1737311"/>
              <a:ext cx="204" cy="244"/>
            </a:xfrm>
            <a:custGeom>
              <a:avLst/>
              <a:gdLst/>
              <a:ahLst/>
              <a:cxnLst/>
              <a:rect l="l" t="t" r="r" b="b"/>
              <a:pathLst>
                <a:path w="15" h="18" extrusionOk="0">
                  <a:moveTo>
                    <a:pt x="15" y="18"/>
                  </a:moveTo>
                  <a:cubicBezTo>
                    <a:pt x="11" y="11"/>
                    <a:pt x="8" y="7"/>
                    <a:pt x="1" y="0"/>
                  </a:cubicBezTo>
                  <a:cubicBezTo>
                    <a:pt x="8" y="7"/>
                    <a:pt x="11" y="11"/>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1"/>
            <p:cNvSpPr/>
            <p:nvPr/>
          </p:nvSpPr>
          <p:spPr>
            <a:xfrm>
              <a:off x="2380408" y="1732885"/>
              <a:ext cx="339" cy="204"/>
            </a:xfrm>
            <a:custGeom>
              <a:avLst/>
              <a:gdLst/>
              <a:ahLst/>
              <a:cxnLst/>
              <a:rect l="l" t="t" r="r" b="b"/>
              <a:pathLst>
                <a:path w="25" h="15" extrusionOk="0">
                  <a:moveTo>
                    <a:pt x="25" y="15"/>
                  </a:moveTo>
                  <a:cubicBezTo>
                    <a:pt x="14" y="11"/>
                    <a:pt x="7" y="8"/>
                    <a:pt x="0" y="1"/>
                  </a:cubicBezTo>
                  <a:cubicBezTo>
                    <a:pt x="7" y="8"/>
                    <a:pt x="14" y="11"/>
                    <a:pt x="2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1"/>
            <p:cNvSpPr/>
            <p:nvPr/>
          </p:nvSpPr>
          <p:spPr>
            <a:xfrm>
              <a:off x="2404264" y="1738588"/>
              <a:ext cx="543" cy="353"/>
            </a:xfrm>
            <a:custGeom>
              <a:avLst/>
              <a:gdLst/>
              <a:ahLst/>
              <a:cxnLst/>
              <a:rect l="l" t="t" r="r" b="b"/>
              <a:pathLst>
                <a:path w="40" h="26" extrusionOk="0">
                  <a:moveTo>
                    <a:pt x="39"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1"/>
            <p:cNvSpPr/>
            <p:nvPr/>
          </p:nvSpPr>
          <p:spPr>
            <a:xfrm>
              <a:off x="2392329" y="1712641"/>
              <a:ext cx="3109" cy="2295"/>
            </a:xfrm>
            <a:custGeom>
              <a:avLst/>
              <a:gdLst/>
              <a:ahLst/>
              <a:cxnLst/>
              <a:rect l="l" t="t" r="r" b="b"/>
              <a:pathLst>
                <a:path w="229" h="169" extrusionOk="0">
                  <a:moveTo>
                    <a:pt x="228" y="168"/>
                  </a:moveTo>
                  <a:cubicBezTo>
                    <a:pt x="158" y="98"/>
                    <a:pt x="74" y="11"/>
                    <a:pt x="1" y="0"/>
                  </a:cubicBezTo>
                  <a:cubicBezTo>
                    <a:pt x="74" y="11"/>
                    <a:pt x="158" y="98"/>
                    <a:pt x="228" y="16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1"/>
            <p:cNvSpPr/>
            <p:nvPr/>
          </p:nvSpPr>
          <p:spPr>
            <a:xfrm>
              <a:off x="2405364" y="1714447"/>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1"/>
            <p:cNvSpPr/>
            <p:nvPr/>
          </p:nvSpPr>
          <p:spPr>
            <a:xfrm>
              <a:off x="2400612" y="171729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1"/>
            <p:cNvSpPr/>
            <p:nvPr/>
          </p:nvSpPr>
          <p:spPr>
            <a:xfrm>
              <a:off x="2403884" y="1715153"/>
              <a:ext cx="299" cy="109"/>
            </a:xfrm>
            <a:custGeom>
              <a:avLst/>
              <a:gdLst/>
              <a:ahLst/>
              <a:cxnLst/>
              <a:rect l="l" t="t" r="r" b="b"/>
              <a:pathLst>
                <a:path w="22" h="8" extrusionOk="0">
                  <a:moveTo>
                    <a:pt x="1" y="8"/>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1"/>
            <p:cNvSpPr/>
            <p:nvPr/>
          </p:nvSpPr>
          <p:spPr>
            <a:xfrm>
              <a:off x="2404603" y="1714868"/>
              <a:ext cx="299" cy="109"/>
            </a:xfrm>
            <a:custGeom>
              <a:avLst/>
              <a:gdLst/>
              <a:ahLst/>
              <a:cxnLst/>
              <a:rect l="l" t="t" r="r" b="b"/>
              <a:pathLst>
                <a:path w="22" h="8" extrusionOk="0">
                  <a:moveTo>
                    <a:pt x="0" y="8"/>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1"/>
            <p:cNvSpPr/>
            <p:nvPr/>
          </p:nvSpPr>
          <p:spPr>
            <a:xfrm>
              <a:off x="2403504" y="1715302"/>
              <a:ext cx="299" cy="109"/>
            </a:xfrm>
            <a:custGeom>
              <a:avLst/>
              <a:gdLst/>
              <a:ahLst/>
              <a:cxnLst/>
              <a:rect l="l" t="t" r="r" b="b"/>
              <a:pathLst>
                <a:path w="22" h="8" extrusionOk="0">
                  <a:moveTo>
                    <a:pt x="1" y="7"/>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1"/>
            <p:cNvSpPr/>
            <p:nvPr/>
          </p:nvSpPr>
          <p:spPr>
            <a:xfrm>
              <a:off x="2404929" y="1714637"/>
              <a:ext cx="353" cy="204"/>
            </a:xfrm>
            <a:custGeom>
              <a:avLst/>
              <a:gdLst/>
              <a:ahLst/>
              <a:cxnLst/>
              <a:rect l="l" t="t" r="r" b="b"/>
              <a:pathLst>
                <a:path w="26" h="15" extrusionOk="0">
                  <a:moveTo>
                    <a:pt x="1" y="14"/>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1"/>
            <p:cNvSpPr/>
            <p:nvPr/>
          </p:nvSpPr>
          <p:spPr>
            <a:xfrm>
              <a:off x="2404223" y="1715017"/>
              <a:ext cx="299" cy="149"/>
            </a:xfrm>
            <a:custGeom>
              <a:avLst/>
              <a:gdLst/>
              <a:ahLst/>
              <a:cxnLst/>
              <a:rect l="l" t="t" r="r" b="b"/>
              <a:pathLst>
                <a:path w="22" h="11" extrusionOk="0">
                  <a:moveTo>
                    <a:pt x="0" y="11"/>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1"/>
            <p:cNvSpPr/>
            <p:nvPr/>
          </p:nvSpPr>
          <p:spPr>
            <a:xfrm>
              <a:off x="2390333" y="1711921"/>
              <a:ext cx="543" cy="299"/>
            </a:xfrm>
            <a:custGeom>
              <a:avLst/>
              <a:gdLst/>
              <a:ahLst/>
              <a:cxnLst/>
              <a:rect l="l" t="t" r="r" b="b"/>
              <a:pathLst>
                <a:path w="40" h="22" extrusionOk="0">
                  <a:moveTo>
                    <a:pt x="1" y="1"/>
                  </a:moveTo>
                  <a:cubicBezTo>
                    <a:pt x="11" y="8"/>
                    <a:pt x="25" y="15"/>
                    <a:pt x="39" y="22"/>
                  </a:cubicBezTo>
                  <a:cubicBezTo>
                    <a:pt x="29" y="15"/>
                    <a:pt x="15"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1"/>
            <p:cNvSpPr/>
            <p:nvPr/>
          </p:nvSpPr>
          <p:spPr>
            <a:xfrm>
              <a:off x="2390958" y="1712261"/>
              <a:ext cx="394" cy="149"/>
            </a:xfrm>
            <a:custGeom>
              <a:avLst/>
              <a:gdLst/>
              <a:ahLst/>
              <a:cxnLst/>
              <a:rect l="l" t="t" r="r" b="b"/>
              <a:pathLst>
                <a:path w="29" h="11" extrusionOk="0">
                  <a:moveTo>
                    <a:pt x="0" y="0"/>
                  </a:moveTo>
                  <a:lnTo>
                    <a:pt x="2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1"/>
            <p:cNvSpPr/>
            <p:nvPr/>
          </p:nvSpPr>
          <p:spPr>
            <a:xfrm>
              <a:off x="2391664" y="1712492"/>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1"/>
            <p:cNvSpPr/>
            <p:nvPr/>
          </p:nvSpPr>
          <p:spPr>
            <a:xfrm>
              <a:off x="2400136" y="1717244"/>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1"/>
            <p:cNvSpPr/>
            <p:nvPr/>
          </p:nvSpPr>
          <p:spPr>
            <a:xfrm>
              <a:off x="2406029" y="1713822"/>
              <a:ext cx="244" cy="258"/>
            </a:xfrm>
            <a:custGeom>
              <a:avLst/>
              <a:gdLst/>
              <a:ahLst/>
              <a:cxnLst/>
              <a:rect l="l" t="t" r="r" b="b"/>
              <a:pathLst>
                <a:path w="18" h="19" extrusionOk="0">
                  <a:moveTo>
                    <a:pt x="18" y="1"/>
                  </a:moveTo>
                  <a:cubicBezTo>
                    <a:pt x="11" y="8"/>
                    <a:pt x="4" y="15"/>
                    <a:pt x="0" y="18"/>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1"/>
            <p:cNvSpPr/>
            <p:nvPr/>
          </p:nvSpPr>
          <p:spPr>
            <a:xfrm>
              <a:off x="2398331" y="1716578"/>
              <a:ext cx="530" cy="204"/>
            </a:xfrm>
            <a:custGeom>
              <a:avLst/>
              <a:gdLst/>
              <a:ahLst/>
              <a:cxnLst/>
              <a:rect l="l" t="t" r="r" b="b"/>
              <a:pathLst>
                <a:path w="39" h="15" extrusionOk="0">
                  <a:moveTo>
                    <a:pt x="0" y="1"/>
                  </a:moveTo>
                  <a:lnTo>
                    <a:pt x="0" y="1"/>
                  </a:lnTo>
                  <a:cubicBezTo>
                    <a:pt x="14" y="4"/>
                    <a:pt x="28" y="8"/>
                    <a:pt x="39" y="15"/>
                  </a:cubicBezTo>
                  <a:cubicBezTo>
                    <a:pt x="28" y="8"/>
                    <a:pt x="1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1"/>
            <p:cNvSpPr/>
            <p:nvPr/>
          </p:nvSpPr>
          <p:spPr>
            <a:xfrm>
              <a:off x="2399702" y="1717108"/>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1"/>
            <p:cNvSpPr/>
            <p:nvPr/>
          </p:nvSpPr>
          <p:spPr>
            <a:xfrm>
              <a:off x="2405649" y="1714162"/>
              <a:ext cx="339" cy="244"/>
            </a:xfrm>
            <a:custGeom>
              <a:avLst/>
              <a:gdLst/>
              <a:ahLst/>
              <a:cxnLst/>
              <a:rect l="l" t="t" r="r" b="b"/>
              <a:pathLst>
                <a:path w="25" h="18" extrusionOk="0">
                  <a:moveTo>
                    <a:pt x="25" y="0"/>
                  </a:moveTo>
                  <a:cubicBezTo>
                    <a:pt x="14" y="4"/>
                    <a:pt x="7" y="11"/>
                    <a:pt x="0" y="18"/>
                  </a:cubicBezTo>
                  <a:cubicBezTo>
                    <a:pt x="7" y="11"/>
                    <a:pt x="18" y="4"/>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1"/>
            <p:cNvSpPr/>
            <p:nvPr/>
          </p:nvSpPr>
          <p:spPr>
            <a:xfrm>
              <a:off x="2400747" y="171724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1"/>
            <p:cNvSpPr/>
            <p:nvPr/>
          </p:nvSpPr>
          <p:spPr>
            <a:xfrm>
              <a:off x="2399322" y="1716959"/>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1"/>
            <p:cNvSpPr/>
            <p:nvPr/>
          </p:nvSpPr>
          <p:spPr>
            <a:xfrm>
              <a:off x="2381454" y="1716008"/>
              <a:ext cx="2485" cy="5010"/>
            </a:xfrm>
            <a:custGeom>
              <a:avLst/>
              <a:gdLst/>
              <a:ahLst/>
              <a:cxnLst/>
              <a:rect l="l" t="t" r="r" b="b"/>
              <a:pathLst>
                <a:path w="183" h="369" extrusionOk="0">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1"/>
            <p:cNvSpPr/>
            <p:nvPr/>
          </p:nvSpPr>
          <p:spPr>
            <a:xfrm>
              <a:off x="2390863" y="1732315"/>
              <a:ext cx="14" cy="204"/>
            </a:xfrm>
            <a:custGeom>
              <a:avLst/>
              <a:gdLst/>
              <a:ahLst/>
              <a:cxnLst/>
              <a:rect l="l" t="t" r="r" b="b"/>
              <a:pathLst>
                <a:path w="1" h="15" extrusionOk="0">
                  <a:moveTo>
                    <a:pt x="0" y="1"/>
                  </a:moveTo>
                  <a:lnTo>
                    <a:pt x="0" y="11"/>
                  </a:lnTo>
                  <a:cubicBezTo>
                    <a:pt x="0" y="15"/>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1"/>
            <p:cNvSpPr/>
            <p:nvPr/>
          </p:nvSpPr>
          <p:spPr>
            <a:xfrm>
              <a:off x="2390958" y="1732790"/>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1"/>
            <p:cNvSpPr/>
            <p:nvPr/>
          </p:nvSpPr>
          <p:spPr>
            <a:xfrm>
              <a:off x="2390809" y="1732179"/>
              <a:ext cx="68" cy="109"/>
            </a:xfrm>
            <a:custGeom>
              <a:avLst/>
              <a:gdLst/>
              <a:ahLst/>
              <a:cxnLst/>
              <a:rect l="l" t="t" r="r" b="b"/>
              <a:pathLst>
                <a:path w="5" h="8" extrusionOk="0">
                  <a:moveTo>
                    <a:pt x="4" y="0"/>
                  </a:moveTo>
                  <a:cubicBezTo>
                    <a:pt x="1" y="4"/>
                    <a:pt x="1" y="7"/>
                    <a:pt x="4" y="7"/>
                  </a:cubicBezTo>
                  <a:cubicBezTo>
                    <a:pt x="1" y="7"/>
                    <a:pt x="1"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1"/>
            <p:cNvSpPr/>
            <p:nvPr/>
          </p:nvSpPr>
          <p:spPr>
            <a:xfrm>
              <a:off x="2391243" y="1733550"/>
              <a:ext cx="149" cy="353"/>
            </a:xfrm>
            <a:custGeom>
              <a:avLst/>
              <a:gdLst/>
              <a:ahLst/>
              <a:cxnLst/>
              <a:rect l="l" t="t" r="r" b="b"/>
              <a:pathLst>
                <a:path w="11" h="26" extrusionOk="0">
                  <a:moveTo>
                    <a:pt x="0"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1"/>
            <p:cNvSpPr/>
            <p:nvPr/>
          </p:nvSpPr>
          <p:spPr>
            <a:xfrm>
              <a:off x="2391813" y="1734691"/>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1"/>
            <p:cNvSpPr/>
            <p:nvPr/>
          </p:nvSpPr>
          <p:spPr>
            <a:xfrm>
              <a:off x="2391474" y="1734080"/>
              <a:ext cx="258" cy="489"/>
            </a:xfrm>
            <a:custGeom>
              <a:avLst/>
              <a:gdLst/>
              <a:ahLst/>
              <a:cxnLst/>
              <a:rect l="l" t="t" r="r" b="b"/>
              <a:pathLst>
                <a:path w="19" h="36" extrusionOk="0">
                  <a:moveTo>
                    <a:pt x="1" y="0"/>
                  </a:moveTo>
                  <a:cubicBezTo>
                    <a:pt x="4" y="11"/>
                    <a:pt x="11" y="21"/>
                    <a:pt x="18" y="35"/>
                  </a:cubicBezTo>
                  <a:cubicBezTo>
                    <a:pt x="11" y="21"/>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1"/>
            <p:cNvSpPr/>
            <p:nvPr/>
          </p:nvSpPr>
          <p:spPr>
            <a:xfrm>
              <a:off x="2390904" y="1732559"/>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1"/>
            <p:cNvSpPr/>
            <p:nvPr/>
          </p:nvSpPr>
          <p:spPr>
            <a:xfrm>
              <a:off x="2391094" y="1733170"/>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1"/>
            <p:cNvSpPr/>
            <p:nvPr/>
          </p:nvSpPr>
          <p:spPr>
            <a:xfrm>
              <a:off x="2384726" y="1733930"/>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1"/>
            <p:cNvSpPr/>
            <p:nvPr/>
          </p:nvSpPr>
          <p:spPr>
            <a:xfrm>
              <a:off x="2379308" y="1731459"/>
              <a:ext cx="299" cy="163"/>
            </a:xfrm>
            <a:custGeom>
              <a:avLst/>
              <a:gdLst/>
              <a:ahLst/>
              <a:cxnLst/>
              <a:rect l="l" t="t" r="r" b="b"/>
              <a:pathLst>
                <a:path w="22" h="12" extrusionOk="0">
                  <a:moveTo>
                    <a:pt x="1" y="1"/>
                  </a:moveTo>
                  <a:lnTo>
                    <a:pt x="22" y="1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1"/>
            <p:cNvSpPr/>
            <p:nvPr/>
          </p:nvSpPr>
          <p:spPr>
            <a:xfrm>
              <a:off x="2385350" y="1734691"/>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1"/>
            <p:cNvSpPr/>
            <p:nvPr/>
          </p:nvSpPr>
          <p:spPr>
            <a:xfrm>
              <a:off x="2379784" y="1731744"/>
              <a:ext cx="543" cy="299"/>
            </a:xfrm>
            <a:custGeom>
              <a:avLst/>
              <a:gdLst/>
              <a:ahLst/>
              <a:cxnLst/>
              <a:rect l="l" t="t" r="r" b="b"/>
              <a:pathLst>
                <a:path w="40" h="22" extrusionOk="0">
                  <a:moveTo>
                    <a:pt x="39"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1"/>
            <p:cNvSpPr/>
            <p:nvPr/>
          </p:nvSpPr>
          <p:spPr>
            <a:xfrm>
              <a:off x="2385826" y="173579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1"/>
            <p:cNvSpPr/>
            <p:nvPr/>
          </p:nvSpPr>
          <p:spPr>
            <a:xfrm>
              <a:off x="2385676" y="1735220"/>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1"/>
            <p:cNvSpPr/>
            <p:nvPr/>
          </p:nvSpPr>
          <p:spPr>
            <a:xfrm>
              <a:off x="2381264" y="1715682"/>
              <a:ext cx="434" cy="774"/>
            </a:xfrm>
            <a:custGeom>
              <a:avLst/>
              <a:gdLst/>
              <a:ahLst/>
              <a:cxnLst/>
              <a:rect l="l" t="t" r="r" b="b"/>
              <a:pathLst>
                <a:path w="32" h="57" extrusionOk="0">
                  <a:moveTo>
                    <a:pt x="0" y="0"/>
                  </a:moveTo>
                  <a:cubicBezTo>
                    <a:pt x="7" y="18"/>
                    <a:pt x="21" y="39"/>
                    <a:pt x="32" y="56"/>
                  </a:cubicBezTo>
                  <a:lnTo>
                    <a:pt x="14" y="25"/>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1"/>
            <p:cNvSpPr/>
            <p:nvPr/>
          </p:nvSpPr>
          <p:spPr>
            <a:xfrm>
              <a:off x="2379404" y="1731324"/>
              <a:ext cx="14" cy="54"/>
            </a:xfrm>
            <a:custGeom>
              <a:avLst/>
              <a:gdLst/>
              <a:ahLst/>
              <a:cxnLst/>
              <a:rect l="l" t="t" r="r" b="b"/>
              <a:pathLst>
                <a:path w="1" h="4" extrusionOk="0">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1"/>
            <p:cNvSpPr/>
            <p:nvPr/>
          </p:nvSpPr>
          <p:spPr>
            <a:xfrm>
              <a:off x="2385826" y="1735981"/>
              <a:ext cx="14" cy="14"/>
            </a:xfrm>
            <a:custGeom>
              <a:avLst/>
              <a:gdLst/>
              <a:ahLst/>
              <a:cxnLst/>
              <a:rect l="l" t="t" r="r" b="b"/>
              <a:pathLst>
                <a:path w="1" h="1" extrusionOk="0">
                  <a:moveTo>
                    <a:pt x="0" y="0"/>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1"/>
            <p:cNvSpPr/>
            <p:nvPr/>
          </p:nvSpPr>
          <p:spPr>
            <a:xfrm>
              <a:off x="2497528" y="1743000"/>
              <a:ext cx="87140" cy="73726"/>
            </a:xfrm>
            <a:custGeom>
              <a:avLst/>
              <a:gdLst/>
              <a:ahLst/>
              <a:cxnLst/>
              <a:rect l="l" t="t" r="r" b="b"/>
              <a:pathLst>
                <a:path w="6418" h="5430" extrusionOk="0">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1"/>
            <p:cNvSpPr/>
            <p:nvPr/>
          </p:nvSpPr>
          <p:spPr>
            <a:xfrm>
              <a:off x="2595449" y="1751378"/>
              <a:ext cx="0" cy="14"/>
            </a:xfrm>
            <a:custGeom>
              <a:avLst/>
              <a:gdLst/>
              <a:ahLst/>
              <a:cxnLst/>
              <a:rect l="l" t="t" r="r" b="b"/>
              <a:pathLst>
                <a:path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1"/>
            <p:cNvSpPr/>
            <p:nvPr/>
          </p:nvSpPr>
          <p:spPr>
            <a:xfrm>
              <a:off x="2589692" y="1751432"/>
              <a:ext cx="11134" cy="4046"/>
            </a:xfrm>
            <a:custGeom>
              <a:avLst/>
              <a:gdLst/>
              <a:ahLst/>
              <a:cxnLst/>
              <a:rect l="l" t="t" r="r" b="b"/>
              <a:pathLst>
                <a:path w="820" h="298" extrusionOk="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1"/>
            <p:cNvSpPr/>
            <p:nvPr/>
          </p:nvSpPr>
          <p:spPr>
            <a:xfrm>
              <a:off x="2541736" y="1751432"/>
              <a:ext cx="434" cy="109"/>
            </a:xfrm>
            <a:custGeom>
              <a:avLst/>
              <a:gdLst/>
              <a:ahLst/>
              <a:cxnLst/>
              <a:rect l="l" t="t" r="r" b="b"/>
              <a:pathLst>
                <a:path w="32" h="8" extrusionOk="0">
                  <a:moveTo>
                    <a:pt x="32" y="0"/>
                  </a:moveTo>
                  <a:cubicBezTo>
                    <a:pt x="21" y="0"/>
                    <a:pt x="11" y="4"/>
                    <a:pt x="0" y="4"/>
                  </a:cubicBezTo>
                  <a:lnTo>
                    <a:pt x="0" y="7"/>
                  </a:ln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1"/>
            <p:cNvSpPr/>
            <p:nvPr/>
          </p:nvSpPr>
          <p:spPr>
            <a:xfrm>
              <a:off x="2550955" y="1754039"/>
              <a:ext cx="394" cy="258"/>
            </a:xfrm>
            <a:custGeom>
              <a:avLst/>
              <a:gdLst/>
              <a:ahLst/>
              <a:cxnLst/>
              <a:rect l="l" t="t" r="r" b="b"/>
              <a:pathLst>
                <a:path w="29" h="19" extrusionOk="0">
                  <a:moveTo>
                    <a:pt x="0" y="1"/>
                  </a:moveTo>
                  <a:lnTo>
                    <a:pt x="28" y="18"/>
                  </a:lnTo>
                  <a:lnTo>
                    <a:pt x="2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1"/>
            <p:cNvSpPr/>
            <p:nvPr/>
          </p:nvSpPr>
          <p:spPr>
            <a:xfrm>
              <a:off x="2549950" y="1753523"/>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1"/>
            <p:cNvSpPr/>
            <p:nvPr/>
          </p:nvSpPr>
          <p:spPr>
            <a:xfrm>
              <a:off x="2550236" y="1753618"/>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1"/>
            <p:cNvSpPr/>
            <p:nvPr/>
          </p:nvSpPr>
          <p:spPr>
            <a:xfrm>
              <a:off x="2549244" y="1753278"/>
              <a:ext cx="244" cy="14"/>
            </a:xfrm>
            <a:custGeom>
              <a:avLst/>
              <a:gdLst/>
              <a:ahLst/>
              <a:cxnLst/>
              <a:rect l="l" t="t" r="r" b="b"/>
              <a:pathLst>
                <a:path w="18" h="1" extrusionOk="0">
                  <a:moveTo>
                    <a:pt x="18" y="1"/>
                  </a:moveTo>
                  <a:cubicBezTo>
                    <a:pt x="11" y="1"/>
                    <a:pt x="7" y="1"/>
                    <a:pt x="0" y="1"/>
                  </a:cubicBezTo>
                  <a:cubicBezTo>
                    <a:pt x="7" y="1"/>
                    <a:pt x="11" y="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1"/>
            <p:cNvSpPr/>
            <p:nvPr/>
          </p:nvSpPr>
          <p:spPr>
            <a:xfrm>
              <a:off x="2550480" y="1753754"/>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1"/>
            <p:cNvSpPr/>
            <p:nvPr/>
          </p:nvSpPr>
          <p:spPr>
            <a:xfrm>
              <a:off x="2550711" y="1753903"/>
              <a:ext cx="204" cy="109"/>
            </a:xfrm>
            <a:custGeom>
              <a:avLst/>
              <a:gdLst/>
              <a:ahLst/>
              <a:cxnLst/>
              <a:rect l="l" t="t" r="r" b="b"/>
              <a:pathLst>
                <a:path w="15" h="8" extrusionOk="0">
                  <a:moveTo>
                    <a:pt x="1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1"/>
            <p:cNvSpPr/>
            <p:nvPr/>
          </p:nvSpPr>
          <p:spPr>
            <a:xfrm>
              <a:off x="2549625" y="1753373"/>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1"/>
            <p:cNvSpPr/>
            <p:nvPr/>
          </p:nvSpPr>
          <p:spPr>
            <a:xfrm>
              <a:off x="2551756" y="1754568"/>
              <a:ext cx="1439" cy="910"/>
            </a:xfrm>
            <a:custGeom>
              <a:avLst/>
              <a:gdLst/>
              <a:ahLst/>
              <a:cxnLst/>
              <a:rect l="l" t="t" r="r" b="b"/>
              <a:pathLst>
                <a:path w="106" h="67" extrusionOk="0">
                  <a:moveTo>
                    <a:pt x="1" y="0"/>
                  </a:moveTo>
                  <a:lnTo>
                    <a:pt x="106" y="67"/>
                  </a:lnTo>
                  <a:lnTo>
                    <a:pt x="106" y="60"/>
                  </a:lnTo>
                  <a:lnTo>
                    <a:pt x="88" y="53"/>
                  </a:lnTo>
                  <a:cubicBezTo>
                    <a:pt x="57" y="35"/>
                    <a:pt x="29"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1"/>
            <p:cNvSpPr/>
            <p:nvPr/>
          </p:nvSpPr>
          <p:spPr>
            <a:xfrm>
              <a:off x="2542917" y="1751147"/>
              <a:ext cx="543" cy="149"/>
            </a:xfrm>
            <a:custGeom>
              <a:avLst/>
              <a:gdLst/>
              <a:ahLst/>
              <a:cxnLst/>
              <a:rect l="l" t="t" r="r" b="b"/>
              <a:pathLst>
                <a:path w="40" h="11" extrusionOk="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1"/>
            <p:cNvSpPr/>
            <p:nvPr/>
          </p:nvSpPr>
          <p:spPr>
            <a:xfrm>
              <a:off x="2508784" y="176877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1"/>
            <p:cNvSpPr/>
            <p:nvPr/>
          </p:nvSpPr>
          <p:spPr>
            <a:xfrm>
              <a:off x="2511499" y="1770440"/>
              <a:ext cx="489" cy="14"/>
            </a:xfrm>
            <a:custGeom>
              <a:avLst/>
              <a:gdLst/>
              <a:ahLst/>
              <a:cxnLst/>
              <a:rect l="l" t="t" r="r" b="b"/>
              <a:pathLst>
                <a:path w="36" h="1" extrusionOk="0">
                  <a:moveTo>
                    <a:pt x="15" y="0"/>
                  </a:moveTo>
                  <a:lnTo>
                    <a:pt x="36"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1"/>
            <p:cNvSpPr/>
            <p:nvPr/>
          </p:nvSpPr>
          <p:spPr>
            <a:xfrm>
              <a:off x="2509734" y="1769965"/>
              <a:ext cx="1018" cy="394"/>
            </a:xfrm>
            <a:custGeom>
              <a:avLst/>
              <a:gdLst/>
              <a:ahLst/>
              <a:cxnLst/>
              <a:rect l="l" t="t" r="r" b="b"/>
              <a:pathLst>
                <a:path w="75" h="29" extrusionOk="0">
                  <a:moveTo>
                    <a:pt x="74" y="28"/>
                  </a:moveTo>
                  <a:cubicBezTo>
                    <a:pt x="50" y="21"/>
                    <a:pt x="25" y="11"/>
                    <a:pt x="1" y="0"/>
                  </a:cubicBezTo>
                  <a:cubicBezTo>
                    <a:pt x="25" y="11"/>
                    <a:pt x="50" y="21"/>
                    <a:pt x="74"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1"/>
            <p:cNvSpPr/>
            <p:nvPr/>
          </p:nvSpPr>
          <p:spPr>
            <a:xfrm>
              <a:off x="2510888" y="1770345"/>
              <a:ext cx="475" cy="54"/>
            </a:xfrm>
            <a:custGeom>
              <a:avLst/>
              <a:gdLst/>
              <a:ahLst/>
              <a:cxnLst/>
              <a:rect l="l" t="t" r="r" b="b"/>
              <a:pathLst>
                <a:path w="35" h="4" extrusionOk="0">
                  <a:moveTo>
                    <a:pt x="35" y="4"/>
                  </a:moveTo>
                  <a:cubicBezTo>
                    <a:pt x="21" y="4"/>
                    <a:pt x="11" y="4"/>
                    <a:pt x="0" y="0"/>
                  </a:cubicBezTo>
                  <a:cubicBezTo>
                    <a:pt x="11" y="4"/>
                    <a:pt x="21" y="4"/>
                    <a:pt x="35"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1"/>
            <p:cNvSpPr/>
            <p:nvPr/>
          </p:nvSpPr>
          <p:spPr>
            <a:xfrm>
              <a:off x="2509354" y="1769680"/>
              <a:ext cx="299" cy="204"/>
            </a:xfrm>
            <a:custGeom>
              <a:avLst/>
              <a:gdLst/>
              <a:ahLst/>
              <a:cxnLst/>
              <a:rect l="l" t="t" r="r" b="b"/>
              <a:pathLst>
                <a:path w="22" h="15" extrusionOk="0">
                  <a:moveTo>
                    <a:pt x="22" y="14"/>
                  </a:moveTo>
                  <a:cubicBezTo>
                    <a:pt x="15" y="11"/>
                    <a:pt x="8" y="4"/>
                    <a:pt x="1" y="0"/>
                  </a:cubicBezTo>
                  <a:cubicBezTo>
                    <a:pt x="8" y="4"/>
                    <a:pt x="15" y="11"/>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1"/>
            <p:cNvSpPr/>
            <p:nvPr/>
          </p:nvSpPr>
          <p:spPr>
            <a:xfrm>
              <a:off x="2509069" y="1769300"/>
              <a:ext cx="204" cy="244"/>
            </a:xfrm>
            <a:custGeom>
              <a:avLst/>
              <a:gdLst/>
              <a:ahLst/>
              <a:cxnLst/>
              <a:rect l="l" t="t" r="r" b="b"/>
              <a:pathLst>
                <a:path w="15" h="18" extrusionOk="0">
                  <a:moveTo>
                    <a:pt x="15" y="18"/>
                  </a:moveTo>
                  <a:cubicBezTo>
                    <a:pt x="8" y="11"/>
                    <a:pt x="4" y="7"/>
                    <a:pt x="1" y="0"/>
                  </a:cubicBezTo>
                  <a:cubicBezTo>
                    <a:pt x="4" y="7"/>
                    <a:pt x="8" y="11"/>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1"/>
            <p:cNvSpPr/>
            <p:nvPr/>
          </p:nvSpPr>
          <p:spPr>
            <a:xfrm>
              <a:off x="2534975" y="1750997"/>
              <a:ext cx="489" cy="543"/>
            </a:xfrm>
            <a:custGeom>
              <a:avLst/>
              <a:gdLst/>
              <a:ahLst/>
              <a:cxnLst/>
              <a:rect l="l" t="t" r="r" b="b"/>
              <a:pathLst>
                <a:path w="36" h="40" extrusionOk="0">
                  <a:moveTo>
                    <a:pt x="36" y="1"/>
                  </a:moveTo>
                  <a:cubicBezTo>
                    <a:pt x="25" y="11"/>
                    <a:pt x="11" y="25"/>
                    <a:pt x="1" y="39"/>
                  </a:cubicBezTo>
                  <a:cubicBezTo>
                    <a:pt x="11" y="25"/>
                    <a:pt x="25" y="11"/>
                    <a:pt x="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1"/>
            <p:cNvSpPr/>
            <p:nvPr/>
          </p:nvSpPr>
          <p:spPr>
            <a:xfrm>
              <a:off x="2536780" y="1750047"/>
              <a:ext cx="109" cy="14"/>
            </a:xfrm>
            <a:custGeom>
              <a:avLst/>
              <a:gdLst/>
              <a:ahLst/>
              <a:cxnLst/>
              <a:rect l="l" t="t" r="r" b="b"/>
              <a:pathLst>
                <a:path w="8" h="1" extrusionOk="0">
                  <a:moveTo>
                    <a:pt x="1" y="0"/>
                  </a:moveTo>
                  <a:lnTo>
                    <a:pt x="1" y="0"/>
                  </a:lnTo>
                  <a:lnTo>
                    <a:pt x="8"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1"/>
            <p:cNvSpPr/>
            <p:nvPr/>
          </p:nvSpPr>
          <p:spPr>
            <a:xfrm>
              <a:off x="2512219" y="1770291"/>
              <a:ext cx="679" cy="109"/>
            </a:xfrm>
            <a:custGeom>
              <a:avLst/>
              <a:gdLst/>
              <a:ahLst/>
              <a:cxnLst/>
              <a:rect l="l" t="t" r="r" b="b"/>
              <a:pathLst>
                <a:path w="50" h="8" extrusionOk="0">
                  <a:moveTo>
                    <a:pt x="49" y="1"/>
                  </a:moveTo>
                  <a:cubicBezTo>
                    <a:pt x="32" y="4"/>
                    <a:pt x="14" y="8"/>
                    <a:pt x="0" y="8"/>
                  </a:cubicBezTo>
                  <a:cubicBezTo>
                    <a:pt x="14" y="8"/>
                    <a:pt x="32" y="4"/>
                    <a:pt x="4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1"/>
            <p:cNvSpPr/>
            <p:nvPr/>
          </p:nvSpPr>
          <p:spPr>
            <a:xfrm>
              <a:off x="2503230" y="1767779"/>
              <a:ext cx="679" cy="204"/>
            </a:xfrm>
            <a:custGeom>
              <a:avLst/>
              <a:gdLst/>
              <a:ahLst/>
              <a:cxnLst/>
              <a:rect l="l" t="t" r="r" b="b"/>
              <a:pathLst>
                <a:path w="50" h="15" extrusionOk="0">
                  <a:moveTo>
                    <a:pt x="49" y="0"/>
                  </a:moveTo>
                  <a:cubicBezTo>
                    <a:pt x="35" y="0"/>
                    <a:pt x="25" y="4"/>
                    <a:pt x="14" y="7"/>
                  </a:cubicBezTo>
                  <a:lnTo>
                    <a:pt x="0" y="14"/>
                  </a:lnTo>
                  <a:cubicBezTo>
                    <a:pt x="14" y="7"/>
                    <a:pt x="32" y="0"/>
                    <a:pt x="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1"/>
            <p:cNvSpPr/>
            <p:nvPr/>
          </p:nvSpPr>
          <p:spPr>
            <a:xfrm>
              <a:off x="2542917" y="1751187"/>
              <a:ext cx="489" cy="109"/>
            </a:xfrm>
            <a:custGeom>
              <a:avLst/>
              <a:gdLst/>
              <a:ahLst/>
              <a:cxnLst/>
              <a:rect l="l" t="t" r="r" b="b"/>
              <a:pathLst>
                <a:path w="36" h="8" extrusionOk="0">
                  <a:moveTo>
                    <a:pt x="36" y="1"/>
                  </a:moveTo>
                  <a:lnTo>
                    <a:pt x="36" y="1"/>
                  </a:lnTo>
                  <a:cubicBezTo>
                    <a:pt x="22" y="4"/>
                    <a:pt x="11" y="4"/>
                    <a:pt x="1" y="8"/>
                  </a:cubicBezTo>
                  <a:cubicBezTo>
                    <a:pt x="11" y="8"/>
                    <a:pt x="22" y="4"/>
                    <a:pt x="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1"/>
            <p:cNvSpPr/>
            <p:nvPr/>
          </p:nvSpPr>
          <p:spPr>
            <a:xfrm>
              <a:off x="2502035" y="1769436"/>
              <a:ext cx="68" cy="394"/>
            </a:xfrm>
            <a:custGeom>
              <a:avLst/>
              <a:gdLst/>
              <a:ahLst/>
              <a:cxnLst/>
              <a:rect l="l" t="t" r="r" b="b"/>
              <a:pathLst>
                <a:path w="5" h="29" extrusionOk="0">
                  <a:moveTo>
                    <a:pt x="1" y="29"/>
                  </a:moveTo>
                  <a:cubicBezTo>
                    <a:pt x="1" y="18"/>
                    <a:pt x="4" y="11"/>
                    <a:pt x="4" y="1"/>
                  </a:cubicBezTo>
                  <a:cubicBezTo>
                    <a:pt x="4" y="11"/>
                    <a:pt x="1" y="18"/>
                    <a:pt x="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1"/>
            <p:cNvSpPr/>
            <p:nvPr/>
          </p:nvSpPr>
          <p:spPr>
            <a:xfrm>
              <a:off x="2499143" y="1813793"/>
              <a:ext cx="14" cy="204"/>
            </a:xfrm>
            <a:custGeom>
              <a:avLst/>
              <a:gdLst/>
              <a:ahLst/>
              <a:cxnLst/>
              <a:rect l="l" t="t" r="r" b="b"/>
              <a:pathLst>
                <a:path w="1" h="15" extrusionOk="0">
                  <a:moveTo>
                    <a:pt x="0" y="14"/>
                  </a:moveTo>
                  <a:cubicBezTo>
                    <a:pt x="0" y="7"/>
                    <a:pt x="0" y="4"/>
                    <a:pt x="0" y="0"/>
                  </a:cubicBezTo>
                  <a:cubicBezTo>
                    <a:pt x="0" y="4"/>
                    <a:pt x="0" y="7"/>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1"/>
            <p:cNvSpPr/>
            <p:nvPr/>
          </p:nvSpPr>
          <p:spPr>
            <a:xfrm>
              <a:off x="2500230" y="1774663"/>
              <a:ext cx="448" cy="489"/>
            </a:xfrm>
            <a:custGeom>
              <a:avLst/>
              <a:gdLst/>
              <a:ahLst/>
              <a:cxnLst/>
              <a:rect l="l" t="t" r="r" b="b"/>
              <a:pathLst>
                <a:path w="33" h="36" extrusionOk="0">
                  <a:moveTo>
                    <a:pt x="32" y="1"/>
                  </a:moveTo>
                  <a:cubicBezTo>
                    <a:pt x="22" y="15"/>
                    <a:pt x="11" y="25"/>
                    <a:pt x="1" y="36"/>
                  </a:cubicBezTo>
                  <a:cubicBezTo>
                    <a:pt x="15" y="25"/>
                    <a:pt x="22" y="15"/>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1"/>
            <p:cNvSpPr/>
            <p:nvPr/>
          </p:nvSpPr>
          <p:spPr>
            <a:xfrm>
              <a:off x="2502131" y="1767969"/>
              <a:ext cx="1113" cy="1385"/>
            </a:xfrm>
            <a:custGeom>
              <a:avLst/>
              <a:gdLst/>
              <a:ahLst/>
              <a:cxnLst/>
              <a:rect l="l" t="t" r="r" b="b"/>
              <a:pathLst>
                <a:path w="82" h="102" extrusionOk="0">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1"/>
            <p:cNvSpPr/>
            <p:nvPr/>
          </p:nvSpPr>
          <p:spPr>
            <a:xfrm>
              <a:off x="2500664" y="1769911"/>
              <a:ext cx="1480" cy="4725"/>
            </a:xfrm>
            <a:custGeom>
              <a:avLst/>
              <a:gdLst/>
              <a:ahLst/>
              <a:cxnLst/>
              <a:rect l="l" t="t" r="r" b="b"/>
              <a:pathLst>
                <a:path w="109" h="348" extrusionOk="0">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1"/>
            <p:cNvSpPr/>
            <p:nvPr/>
          </p:nvSpPr>
          <p:spPr>
            <a:xfrm>
              <a:off x="2503081" y="1767874"/>
              <a:ext cx="353" cy="204"/>
            </a:xfrm>
            <a:custGeom>
              <a:avLst/>
              <a:gdLst/>
              <a:ahLst/>
              <a:cxnLst/>
              <a:rect l="l" t="t" r="r" b="b"/>
              <a:pathLst>
                <a:path w="26" h="15" extrusionOk="0">
                  <a:moveTo>
                    <a:pt x="25" y="0"/>
                  </a:moveTo>
                  <a:cubicBezTo>
                    <a:pt x="15" y="4"/>
                    <a:pt x="8" y="7"/>
                    <a:pt x="1" y="14"/>
                  </a:cubicBezTo>
                  <a:lnTo>
                    <a:pt x="11" y="7"/>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1"/>
            <p:cNvSpPr/>
            <p:nvPr/>
          </p:nvSpPr>
          <p:spPr>
            <a:xfrm>
              <a:off x="2579848" y="1757895"/>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1"/>
            <p:cNvSpPr/>
            <p:nvPr/>
          </p:nvSpPr>
          <p:spPr>
            <a:xfrm>
              <a:off x="2583419" y="1758221"/>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1"/>
            <p:cNvSpPr/>
            <p:nvPr/>
          </p:nvSpPr>
          <p:spPr>
            <a:xfrm>
              <a:off x="2556318" y="1754568"/>
              <a:ext cx="204" cy="244"/>
            </a:xfrm>
            <a:custGeom>
              <a:avLst/>
              <a:gdLst/>
              <a:ahLst/>
              <a:cxnLst/>
              <a:rect l="l" t="t" r="r" b="b"/>
              <a:pathLst>
                <a:path w="15" h="18" extrusionOk="0">
                  <a:moveTo>
                    <a:pt x="1" y="18"/>
                  </a:moveTo>
                  <a:cubicBezTo>
                    <a:pt x="8" y="11"/>
                    <a:pt x="11" y="4"/>
                    <a:pt x="15" y="0"/>
                  </a:cubicBezTo>
                  <a:cubicBezTo>
                    <a:pt x="11" y="4"/>
                    <a:pt x="8"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1"/>
            <p:cNvSpPr/>
            <p:nvPr/>
          </p:nvSpPr>
          <p:spPr>
            <a:xfrm>
              <a:off x="2582319" y="1758465"/>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1"/>
            <p:cNvSpPr/>
            <p:nvPr/>
          </p:nvSpPr>
          <p:spPr>
            <a:xfrm>
              <a:off x="2584030" y="1758126"/>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1"/>
            <p:cNvSpPr/>
            <p:nvPr/>
          </p:nvSpPr>
          <p:spPr>
            <a:xfrm>
              <a:off x="2551335" y="1754283"/>
              <a:ext cx="394" cy="244"/>
            </a:xfrm>
            <a:custGeom>
              <a:avLst/>
              <a:gdLst/>
              <a:ahLst/>
              <a:cxnLst/>
              <a:rect l="l" t="t" r="r" b="b"/>
              <a:pathLst>
                <a:path w="29" h="18" extrusionOk="0">
                  <a:moveTo>
                    <a:pt x="0" y="0"/>
                  </a:moveTo>
                  <a:lnTo>
                    <a:pt x="28" y="18"/>
                  </a:lnTo>
                  <a:lnTo>
                    <a:pt x="18" y="11"/>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1"/>
            <p:cNvSpPr/>
            <p:nvPr/>
          </p:nvSpPr>
          <p:spPr>
            <a:xfrm>
              <a:off x="2582890" y="1758370"/>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1"/>
            <p:cNvSpPr/>
            <p:nvPr/>
          </p:nvSpPr>
          <p:spPr>
            <a:xfrm>
              <a:off x="2581803" y="175850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1"/>
            <p:cNvSpPr/>
            <p:nvPr/>
          </p:nvSpPr>
          <p:spPr>
            <a:xfrm>
              <a:off x="2596494" y="1752423"/>
              <a:ext cx="2811" cy="1344"/>
            </a:xfrm>
            <a:custGeom>
              <a:avLst/>
              <a:gdLst/>
              <a:ahLst/>
              <a:cxnLst/>
              <a:rect l="l" t="t" r="r" b="b"/>
              <a:pathLst>
                <a:path w="207" h="99" extrusionOk="0">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1"/>
            <p:cNvSpPr/>
            <p:nvPr/>
          </p:nvSpPr>
          <p:spPr>
            <a:xfrm>
              <a:off x="2600147" y="1753618"/>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1"/>
            <p:cNvSpPr/>
            <p:nvPr/>
          </p:nvSpPr>
          <p:spPr>
            <a:xfrm>
              <a:off x="2596250" y="1752097"/>
              <a:ext cx="54" cy="54"/>
            </a:xfrm>
            <a:custGeom>
              <a:avLst/>
              <a:gdLst/>
              <a:ahLst/>
              <a:cxnLst/>
              <a:rect l="l" t="t" r="r" b="b"/>
              <a:pathLst>
                <a:path w="4" h="4" extrusionOk="0">
                  <a:moveTo>
                    <a:pt x="1"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1"/>
            <p:cNvSpPr/>
            <p:nvPr/>
          </p:nvSpPr>
          <p:spPr>
            <a:xfrm>
              <a:off x="2599536" y="1753563"/>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1"/>
            <p:cNvSpPr/>
            <p:nvPr/>
          </p:nvSpPr>
          <p:spPr>
            <a:xfrm>
              <a:off x="2595639" y="1751473"/>
              <a:ext cx="190" cy="163"/>
            </a:xfrm>
            <a:custGeom>
              <a:avLst/>
              <a:gdLst/>
              <a:ahLst/>
              <a:cxnLst/>
              <a:rect l="l" t="t" r="r" b="b"/>
              <a:pathLst>
                <a:path w="14"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1"/>
            <p:cNvSpPr/>
            <p:nvPr/>
          </p:nvSpPr>
          <p:spPr>
            <a:xfrm>
              <a:off x="2595965" y="1751758"/>
              <a:ext cx="149" cy="109"/>
            </a:xfrm>
            <a:custGeom>
              <a:avLst/>
              <a:gdLst/>
              <a:ahLst/>
              <a:cxnLst/>
              <a:rect l="l" t="t" r="r" b="b"/>
              <a:pathLst>
                <a:path w="11"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1"/>
            <p:cNvSpPr/>
            <p:nvPr/>
          </p:nvSpPr>
          <p:spPr>
            <a:xfrm>
              <a:off x="2600812" y="17537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1"/>
            <p:cNvSpPr/>
            <p:nvPr/>
          </p:nvSpPr>
          <p:spPr>
            <a:xfrm>
              <a:off x="2578952" y="1755709"/>
              <a:ext cx="774" cy="2050"/>
            </a:xfrm>
            <a:custGeom>
              <a:avLst/>
              <a:gdLst/>
              <a:ahLst/>
              <a:cxnLst/>
              <a:rect l="l" t="t" r="r" b="b"/>
              <a:pathLst>
                <a:path w="57" h="151" extrusionOk="0">
                  <a:moveTo>
                    <a:pt x="53" y="144"/>
                  </a:moveTo>
                  <a:lnTo>
                    <a:pt x="56" y="151"/>
                  </a:lnTo>
                  <a:lnTo>
                    <a:pt x="53" y="144"/>
                  </a:lnTo>
                  <a:cubicBezTo>
                    <a:pt x="18" y="105"/>
                    <a:pt x="0" y="53"/>
                    <a:pt x="7" y="0"/>
                  </a:cubicBezTo>
                  <a:cubicBezTo>
                    <a:pt x="0" y="53"/>
                    <a:pt x="18" y="105"/>
                    <a:pt x="53" y="14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1"/>
            <p:cNvSpPr/>
            <p:nvPr/>
          </p:nvSpPr>
          <p:spPr>
            <a:xfrm>
              <a:off x="2556183" y="1754853"/>
              <a:ext cx="149" cy="204"/>
            </a:xfrm>
            <a:custGeom>
              <a:avLst/>
              <a:gdLst/>
              <a:ahLst/>
              <a:cxnLst/>
              <a:rect l="l" t="t" r="r" b="b"/>
              <a:pathLst>
                <a:path w="11" h="15" extrusionOk="0">
                  <a:moveTo>
                    <a:pt x="11" y="0"/>
                  </a:moveTo>
                  <a:lnTo>
                    <a:pt x="11" y="0"/>
                  </a:lnTo>
                  <a:cubicBezTo>
                    <a:pt x="7" y="4"/>
                    <a:pt x="4" y="11"/>
                    <a:pt x="0" y="14"/>
                  </a:cubicBezTo>
                  <a:cubicBezTo>
                    <a:pt x="7" y="11"/>
                    <a:pt x="7" y="4"/>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1"/>
            <p:cNvSpPr/>
            <p:nvPr/>
          </p:nvSpPr>
          <p:spPr>
            <a:xfrm>
              <a:off x="2556033" y="1755138"/>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1"/>
            <p:cNvSpPr/>
            <p:nvPr/>
          </p:nvSpPr>
          <p:spPr>
            <a:xfrm>
              <a:off x="2589692" y="1751378"/>
              <a:ext cx="5716" cy="4100"/>
            </a:xfrm>
            <a:custGeom>
              <a:avLst/>
              <a:gdLst/>
              <a:ahLst/>
              <a:cxnLst/>
              <a:rect l="l" t="t" r="r" b="b"/>
              <a:pathLst>
                <a:path w="421" h="302" extrusionOk="0">
                  <a:moveTo>
                    <a:pt x="420" y="1"/>
                  </a:moveTo>
                  <a:cubicBezTo>
                    <a:pt x="350" y="1"/>
                    <a:pt x="140" y="179"/>
                    <a:pt x="0" y="302"/>
                  </a:cubicBezTo>
                  <a:cubicBezTo>
                    <a:pt x="144" y="179"/>
                    <a:pt x="354" y="1"/>
                    <a:pt x="4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1"/>
            <p:cNvSpPr/>
            <p:nvPr/>
          </p:nvSpPr>
          <p:spPr>
            <a:xfrm>
              <a:off x="2552951" y="1755274"/>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1"/>
            <p:cNvSpPr/>
            <p:nvPr/>
          </p:nvSpPr>
          <p:spPr>
            <a:xfrm>
              <a:off x="2551566" y="1754419"/>
              <a:ext cx="1398" cy="828"/>
            </a:xfrm>
            <a:custGeom>
              <a:avLst/>
              <a:gdLst/>
              <a:ahLst/>
              <a:cxnLst/>
              <a:rect l="l" t="t" r="r" b="b"/>
              <a:pathLst>
                <a:path w="103" h="61" extrusionOk="0">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1"/>
            <p:cNvSpPr/>
            <p:nvPr/>
          </p:nvSpPr>
          <p:spPr>
            <a:xfrm>
              <a:off x="2502185" y="1754514"/>
              <a:ext cx="119265" cy="108620"/>
            </a:xfrm>
            <a:custGeom>
              <a:avLst/>
              <a:gdLst/>
              <a:ahLst/>
              <a:cxnLst/>
              <a:rect l="l" t="t" r="r" b="b"/>
              <a:pathLst>
                <a:path w="8784" h="8000" extrusionOk="0">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1"/>
            <p:cNvSpPr/>
            <p:nvPr/>
          </p:nvSpPr>
          <p:spPr>
            <a:xfrm>
              <a:off x="2562306" y="1858137"/>
              <a:ext cx="4155" cy="353"/>
            </a:xfrm>
            <a:custGeom>
              <a:avLst/>
              <a:gdLst/>
              <a:ahLst/>
              <a:cxnLst/>
              <a:rect l="l" t="t" r="r" b="b"/>
              <a:pathLst>
                <a:path w="306" h="26" extrusionOk="0">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1"/>
            <p:cNvSpPr/>
            <p:nvPr/>
          </p:nvSpPr>
          <p:spPr>
            <a:xfrm>
              <a:off x="2597961" y="1785077"/>
              <a:ext cx="5431" cy="8187"/>
            </a:xfrm>
            <a:custGeom>
              <a:avLst/>
              <a:gdLst/>
              <a:ahLst/>
              <a:cxnLst/>
              <a:rect l="l" t="t" r="r" b="b"/>
              <a:pathLst>
                <a:path w="400" h="603" extrusionOk="0">
                  <a:moveTo>
                    <a:pt x="400" y="554"/>
                  </a:moveTo>
                  <a:cubicBezTo>
                    <a:pt x="169" y="603"/>
                    <a:pt x="39" y="158"/>
                    <a:pt x="1" y="1"/>
                  </a:cubicBezTo>
                  <a:cubicBezTo>
                    <a:pt x="39" y="158"/>
                    <a:pt x="169" y="603"/>
                    <a:pt x="400" y="55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1"/>
            <p:cNvSpPr/>
            <p:nvPr/>
          </p:nvSpPr>
          <p:spPr>
            <a:xfrm>
              <a:off x="2605903" y="1793210"/>
              <a:ext cx="720" cy="815"/>
            </a:xfrm>
            <a:custGeom>
              <a:avLst/>
              <a:gdLst/>
              <a:ahLst/>
              <a:cxnLst/>
              <a:rect l="l" t="t" r="r" b="b"/>
              <a:pathLst>
                <a:path w="53" h="60" extrusionOk="0">
                  <a:moveTo>
                    <a:pt x="53" y="60"/>
                  </a:moveTo>
                  <a:cubicBezTo>
                    <a:pt x="39" y="35"/>
                    <a:pt x="21" y="14"/>
                    <a:pt x="0" y="0"/>
                  </a:cubicBezTo>
                  <a:cubicBezTo>
                    <a:pt x="21" y="14"/>
                    <a:pt x="39" y="35"/>
                    <a:pt x="53"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1"/>
            <p:cNvSpPr/>
            <p:nvPr/>
          </p:nvSpPr>
          <p:spPr>
            <a:xfrm>
              <a:off x="2580663" y="1829951"/>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1"/>
            <p:cNvSpPr/>
            <p:nvPr/>
          </p:nvSpPr>
          <p:spPr>
            <a:xfrm>
              <a:off x="2555273" y="1862360"/>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1"/>
            <p:cNvSpPr/>
            <p:nvPr/>
          </p:nvSpPr>
          <p:spPr>
            <a:xfrm>
              <a:off x="2554798" y="1863080"/>
              <a:ext cx="68" cy="54"/>
            </a:xfrm>
            <a:custGeom>
              <a:avLst/>
              <a:gdLst/>
              <a:ahLst/>
              <a:cxnLst/>
              <a:rect l="l" t="t" r="r" b="b"/>
              <a:pathLst>
                <a:path w="5" h="4" extrusionOk="0">
                  <a:moveTo>
                    <a:pt x="1" y="4"/>
                  </a:moveTo>
                  <a:lnTo>
                    <a:pt x="4" y="1"/>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1"/>
            <p:cNvSpPr/>
            <p:nvPr/>
          </p:nvSpPr>
          <p:spPr>
            <a:xfrm>
              <a:off x="2580853" y="1829801"/>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1"/>
            <p:cNvSpPr/>
            <p:nvPr/>
          </p:nvSpPr>
          <p:spPr>
            <a:xfrm>
              <a:off x="2620255" y="1767725"/>
              <a:ext cx="530" cy="258"/>
            </a:xfrm>
            <a:custGeom>
              <a:avLst/>
              <a:gdLst/>
              <a:ahLst/>
              <a:cxnLst/>
              <a:rect l="l" t="t" r="r" b="b"/>
              <a:pathLst>
                <a:path w="39" h="19" extrusionOk="0">
                  <a:moveTo>
                    <a:pt x="0" y="1"/>
                  </a:moveTo>
                  <a:lnTo>
                    <a:pt x="39"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1"/>
            <p:cNvSpPr/>
            <p:nvPr/>
          </p:nvSpPr>
          <p:spPr>
            <a:xfrm>
              <a:off x="2619589" y="1767345"/>
              <a:ext cx="434" cy="258"/>
            </a:xfrm>
            <a:custGeom>
              <a:avLst/>
              <a:gdLst/>
              <a:ahLst/>
              <a:cxnLst/>
              <a:rect l="l" t="t" r="r" b="b"/>
              <a:pathLst>
                <a:path w="32" h="19" extrusionOk="0">
                  <a:moveTo>
                    <a:pt x="0" y="1"/>
                  </a:moveTo>
                  <a:lnTo>
                    <a:pt x="3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1"/>
            <p:cNvSpPr/>
            <p:nvPr/>
          </p:nvSpPr>
          <p:spPr>
            <a:xfrm>
              <a:off x="2612081" y="1759510"/>
              <a:ext cx="4290" cy="6286"/>
            </a:xfrm>
            <a:custGeom>
              <a:avLst/>
              <a:gdLst/>
              <a:ahLst/>
              <a:cxnLst/>
              <a:rect l="l" t="t" r="r" b="b"/>
              <a:pathLst>
                <a:path w="316" h="463" extrusionOk="0">
                  <a:moveTo>
                    <a:pt x="315" y="462"/>
                  </a:moveTo>
                  <a:lnTo>
                    <a:pt x="315" y="462"/>
                  </a:lnTo>
                  <a:cubicBezTo>
                    <a:pt x="130" y="382"/>
                    <a:pt x="7" y="203"/>
                    <a:pt x="0" y="0"/>
                  </a:cubicBezTo>
                  <a:cubicBezTo>
                    <a:pt x="7" y="203"/>
                    <a:pt x="130" y="382"/>
                    <a:pt x="315" y="46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1"/>
            <p:cNvSpPr/>
            <p:nvPr/>
          </p:nvSpPr>
          <p:spPr>
            <a:xfrm>
              <a:off x="2620920" y="1768064"/>
              <a:ext cx="530" cy="339"/>
            </a:xfrm>
            <a:custGeom>
              <a:avLst/>
              <a:gdLst/>
              <a:ahLst/>
              <a:cxnLst/>
              <a:rect l="l" t="t" r="r" b="b"/>
              <a:pathLst>
                <a:path w="39" h="25" extrusionOk="0">
                  <a:moveTo>
                    <a:pt x="39"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1"/>
            <p:cNvSpPr/>
            <p:nvPr/>
          </p:nvSpPr>
          <p:spPr>
            <a:xfrm>
              <a:off x="2618870" y="1766964"/>
              <a:ext cx="448" cy="258"/>
            </a:xfrm>
            <a:custGeom>
              <a:avLst/>
              <a:gdLst/>
              <a:ahLst/>
              <a:cxnLst/>
              <a:rect l="l" t="t" r="r" b="b"/>
              <a:pathLst>
                <a:path w="33" h="19" extrusionOk="0">
                  <a:moveTo>
                    <a:pt x="1" y="1"/>
                  </a:moveTo>
                  <a:lnTo>
                    <a:pt x="3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1"/>
            <p:cNvSpPr/>
            <p:nvPr/>
          </p:nvSpPr>
          <p:spPr>
            <a:xfrm>
              <a:off x="2608660" y="1756754"/>
              <a:ext cx="3476" cy="2770"/>
            </a:xfrm>
            <a:custGeom>
              <a:avLst/>
              <a:gdLst/>
              <a:ahLst/>
              <a:cxnLst/>
              <a:rect l="l" t="t" r="r" b="b"/>
              <a:pathLst>
                <a:path w="256" h="204" extrusionOk="0">
                  <a:moveTo>
                    <a:pt x="0" y="0"/>
                  </a:moveTo>
                  <a:lnTo>
                    <a:pt x="0" y="0"/>
                  </a:lnTo>
                  <a:cubicBezTo>
                    <a:pt x="95" y="70"/>
                    <a:pt x="228" y="165"/>
                    <a:pt x="256" y="203"/>
                  </a:cubicBezTo>
                  <a:cubicBezTo>
                    <a:pt x="228" y="165"/>
                    <a:pt x="98" y="7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1"/>
            <p:cNvSpPr/>
            <p:nvPr/>
          </p:nvSpPr>
          <p:spPr>
            <a:xfrm>
              <a:off x="2606093" y="1754894"/>
              <a:ext cx="1154" cy="869"/>
            </a:xfrm>
            <a:custGeom>
              <a:avLst/>
              <a:gdLst/>
              <a:ahLst/>
              <a:cxnLst/>
              <a:rect l="l" t="t" r="r" b="b"/>
              <a:pathLst>
                <a:path w="85" h="64" extrusionOk="0">
                  <a:moveTo>
                    <a:pt x="0" y="1"/>
                  </a:moveTo>
                  <a:cubicBezTo>
                    <a:pt x="28" y="22"/>
                    <a:pt x="56" y="43"/>
                    <a:pt x="84" y="64"/>
                  </a:cubicBezTo>
                  <a:cubicBezTo>
                    <a:pt x="56" y="43"/>
                    <a:pt x="28"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1"/>
            <p:cNvSpPr/>
            <p:nvPr/>
          </p:nvSpPr>
          <p:spPr>
            <a:xfrm>
              <a:off x="2616358" y="1765783"/>
              <a:ext cx="720" cy="339"/>
            </a:xfrm>
            <a:custGeom>
              <a:avLst/>
              <a:gdLst/>
              <a:ahLst/>
              <a:cxnLst/>
              <a:rect l="l" t="t" r="r" b="b"/>
              <a:pathLst>
                <a:path w="53" h="25" extrusionOk="0">
                  <a:moveTo>
                    <a:pt x="0" y="0"/>
                  </a:moveTo>
                  <a:lnTo>
                    <a:pt x="53"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1"/>
            <p:cNvSpPr/>
            <p:nvPr/>
          </p:nvSpPr>
          <p:spPr>
            <a:xfrm>
              <a:off x="2618164" y="1766639"/>
              <a:ext cx="394" cy="204"/>
            </a:xfrm>
            <a:custGeom>
              <a:avLst/>
              <a:gdLst/>
              <a:ahLst/>
              <a:cxnLst/>
              <a:rect l="l" t="t" r="r" b="b"/>
              <a:pathLst>
                <a:path w="29" h="15" extrusionOk="0">
                  <a:moveTo>
                    <a:pt x="0" y="0"/>
                  </a:moveTo>
                  <a:lnTo>
                    <a:pt x="2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1"/>
            <p:cNvSpPr/>
            <p:nvPr/>
          </p:nvSpPr>
          <p:spPr>
            <a:xfrm>
              <a:off x="2607465" y="1755940"/>
              <a:ext cx="1208" cy="828"/>
            </a:xfrm>
            <a:custGeom>
              <a:avLst/>
              <a:gdLst/>
              <a:ahLst/>
              <a:cxnLst/>
              <a:rect l="l" t="t" r="r" b="b"/>
              <a:pathLst>
                <a:path w="89" h="61" extrusionOk="0">
                  <a:moveTo>
                    <a:pt x="1" y="1"/>
                  </a:moveTo>
                  <a:lnTo>
                    <a:pt x="88"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1"/>
            <p:cNvSpPr/>
            <p:nvPr/>
          </p:nvSpPr>
          <p:spPr>
            <a:xfrm>
              <a:off x="2617349" y="1766258"/>
              <a:ext cx="489" cy="204"/>
            </a:xfrm>
            <a:custGeom>
              <a:avLst/>
              <a:gdLst/>
              <a:ahLst/>
              <a:cxnLst/>
              <a:rect l="l" t="t" r="r" b="b"/>
              <a:pathLst>
                <a:path w="36" h="15" extrusionOk="0">
                  <a:moveTo>
                    <a:pt x="1" y="0"/>
                  </a:moveTo>
                  <a:lnTo>
                    <a:pt x="36"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1"/>
            <p:cNvSpPr/>
            <p:nvPr/>
          </p:nvSpPr>
          <p:spPr>
            <a:xfrm>
              <a:off x="2514350" y="183280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1"/>
            <p:cNvSpPr/>
            <p:nvPr/>
          </p:nvSpPr>
          <p:spPr>
            <a:xfrm>
              <a:off x="2505742" y="1822252"/>
              <a:ext cx="1059" cy="910"/>
            </a:xfrm>
            <a:custGeom>
              <a:avLst/>
              <a:gdLst/>
              <a:ahLst/>
              <a:cxnLst/>
              <a:rect l="l" t="t" r="r" b="b"/>
              <a:pathLst>
                <a:path w="78" h="67" extrusionOk="0">
                  <a:moveTo>
                    <a:pt x="78" y="67"/>
                  </a:moveTo>
                  <a:cubicBezTo>
                    <a:pt x="50" y="46"/>
                    <a:pt x="22" y="25"/>
                    <a:pt x="1" y="0"/>
                  </a:cubicBezTo>
                  <a:cubicBezTo>
                    <a:pt x="22" y="25"/>
                    <a:pt x="50" y="46"/>
                    <a:pt x="78"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1"/>
            <p:cNvSpPr/>
            <p:nvPr/>
          </p:nvSpPr>
          <p:spPr>
            <a:xfrm>
              <a:off x="2514635" y="1833942"/>
              <a:ext cx="394" cy="149"/>
            </a:xfrm>
            <a:custGeom>
              <a:avLst/>
              <a:gdLst/>
              <a:ahLst/>
              <a:cxnLst/>
              <a:rect l="l" t="t" r="r" b="b"/>
              <a:pathLst>
                <a:path w="29" h="11" extrusionOk="0">
                  <a:moveTo>
                    <a:pt x="1" y="0"/>
                  </a:moveTo>
                  <a:cubicBezTo>
                    <a:pt x="11" y="4"/>
                    <a:pt x="22" y="7"/>
                    <a:pt x="29" y="11"/>
                  </a:cubicBezTo>
                  <a:cubicBezTo>
                    <a:pt x="22" y="7"/>
                    <a:pt x="11"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1"/>
            <p:cNvSpPr/>
            <p:nvPr/>
          </p:nvSpPr>
          <p:spPr>
            <a:xfrm>
              <a:off x="2517772" y="183783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1"/>
            <p:cNvSpPr/>
            <p:nvPr/>
          </p:nvSpPr>
          <p:spPr>
            <a:xfrm>
              <a:off x="2518016" y="1839034"/>
              <a:ext cx="14" cy="394"/>
            </a:xfrm>
            <a:custGeom>
              <a:avLst/>
              <a:gdLst/>
              <a:ahLst/>
              <a:cxnLst/>
              <a:rect l="l" t="t" r="r" b="b"/>
              <a:pathLst>
                <a:path w="1" h="29" extrusionOk="0">
                  <a:moveTo>
                    <a:pt x="0" y="0"/>
                  </a:moveTo>
                  <a:cubicBezTo>
                    <a:pt x="0" y="11"/>
                    <a:pt x="0" y="18"/>
                    <a:pt x="0" y="28"/>
                  </a:cubicBezTo>
                  <a:cubicBezTo>
                    <a:pt x="0" y="18"/>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1"/>
            <p:cNvSpPr/>
            <p:nvPr/>
          </p:nvSpPr>
          <p:spPr>
            <a:xfrm>
              <a:off x="2517962" y="1838654"/>
              <a:ext cx="14" cy="299"/>
            </a:xfrm>
            <a:custGeom>
              <a:avLst/>
              <a:gdLst/>
              <a:ahLst/>
              <a:cxnLst/>
              <a:rect l="l" t="t" r="r" b="b"/>
              <a:pathLst>
                <a:path w="1" h="22" extrusionOk="0">
                  <a:moveTo>
                    <a:pt x="1" y="21"/>
                  </a:moveTo>
                  <a:lnTo>
                    <a:pt x="1" y="0"/>
                  </a:lnTo>
                  <a:cubicBezTo>
                    <a:pt x="1" y="7"/>
                    <a:pt x="1"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1"/>
            <p:cNvSpPr/>
            <p:nvPr/>
          </p:nvSpPr>
          <p:spPr>
            <a:xfrm>
              <a:off x="2517867" y="1838219"/>
              <a:ext cx="68" cy="258"/>
            </a:xfrm>
            <a:custGeom>
              <a:avLst/>
              <a:gdLst/>
              <a:ahLst/>
              <a:cxnLst/>
              <a:rect l="l" t="t" r="r" b="b"/>
              <a:pathLst>
                <a:path w="5" h="19" extrusionOk="0">
                  <a:moveTo>
                    <a:pt x="4" y="18"/>
                  </a:moveTo>
                  <a:cubicBezTo>
                    <a:pt x="4" y="11"/>
                    <a:pt x="4" y="8"/>
                    <a:pt x="1" y="1"/>
                  </a:cubicBezTo>
                  <a:cubicBezTo>
                    <a:pt x="4" y="8"/>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1"/>
            <p:cNvSpPr/>
            <p:nvPr/>
          </p:nvSpPr>
          <p:spPr>
            <a:xfrm>
              <a:off x="2514500" y="1833603"/>
              <a:ext cx="54" cy="109"/>
            </a:xfrm>
            <a:custGeom>
              <a:avLst/>
              <a:gdLst/>
              <a:ahLst/>
              <a:cxnLst/>
              <a:rect l="l" t="t" r="r" b="b"/>
              <a:pathLst>
                <a:path w="4" h="8" extrusionOk="0">
                  <a:moveTo>
                    <a:pt x="0" y="1"/>
                  </a:moveTo>
                  <a:lnTo>
                    <a:pt x="4" y="8"/>
                  </a:lnTo>
                  <a:cubicBezTo>
                    <a:pt x="4" y="4"/>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1"/>
            <p:cNvSpPr/>
            <p:nvPr/>
          </p:nvSpPr>
          <p:spPr>
            <a:xfrm>
              <a:off x="2514500" y="183337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1"/>
            <p:cNvSpPr/>
            <p:nvPr/>
          </p:nvSpPr>
          <p:spPr>
            <a:xfrm>
              <a:off x="2503556" y="181883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1"/>
            <p:cNvSpPr/>
            <p:nvPr/>
          </p:nvSpPr>
          <p:spPr>
            <a:xfrm>
              <a:off x="2514310" y="18324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1"/>
            <p:cNvSpPr/>
            <p:nvPr/>
          </p:nvSpPr>
          <p:spPr>
            <a:xfrm>
              <a:off x="2505606" y="185043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1"/>
            <p:cNvSpPr/>
            <p:nvPr/>
          </p:nvSpPr>
          <p:spPr>
            <a:xfrm>
              <a:off x="2503801" y="1819251"/>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1"/>
            <p:cNvSpPr/>
            <p:nvPr/>
          </p:nvSpPr>
          <p:spPr>
            <a:xfrm>
              <a:off x="2514595" y="1833793"/>
              <a:ext cx="54" cy="109"/>
            </a:xfrm>
            <a:custGeom>
              <a:avLst/>
              <a:gdLst/>
              <a:ahLst/>
              <a:cxnLst/>
              <a:rect l="l" t="t" r="r" b="b"/>
              <a:pathLst>
                <a:path w="4" h="8" extrusionOk="0">
                  <a:moveTo>
                    <a:pt x="4" y="8"/>
                  </a:moveTo>
                  <a:cubicBezTo>
                    <a:pt x="0" y="4"/>
                    <a:pt x="0" y="4"/>
                    <a:pt x="0" y="1"/>
                  </a:cubicBezTo>
                  <a:cubicBezTo>
                    <a:pt x="0" y="4"/>
                    <a:pt x="0" y="4"/>
                    <a:pt x="4"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1"/>
            <p:cNvSpPr/>
            <p:nvPr/>
          </p:nvSpPr>
          <p:spPr>
            <a:xfrm>
              <a:off x="2514405" y="1833087"/>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1"/>
            <p:cNvSpPr/>
            <p:nvPr/>
          </p:nvSpPr>
          <p:spPr>
            <a:xfrm>
              <a:off x="2514255" y="18321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1"/>
            <p:cNvSpPr/>
            <p:nvPr/>
          </p:nvSpPr>
          <p:spPr>
            <a:xfrm>
              <a:off x="2507412" y="1823623"/>
              <a:ext cx="720" cy="543"/>
            </a:xfrm>
            <a:custGeom>
              <a:avLst/>
              <a:gdLst/>
              <a:ahLst/>
              <a:cxnLst/>
              <a:rect l="l" t="t" r="r" b="b"/>
              <a:pathLst>
                <a:path w="53" h="40" extrusionOk="0">
                  <a:moveTo>
                    <a:pt x="0" y="1"/>
                  </a:moveTo>
                  <a:cubicBezTo>
                    <a:pt x="14" y="15"/>
                    <a:pt x="32" y="25"/>
                    <a:pt x="53" y="39"/>
                  </a:cubicBezTo>
                  <a:cubicBezTo>
                    <a:pt x="35" y="25"/>
                    <a:pt x="18"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1"/>
            <p:cNvSpPr/>
            <p:nvPr/>
          </p:nvSpPr>
          <p:spPr>
            <a:xfrm>
              <a:off x="2602998" y="1754704"/>
              <a:ext cx="258" cy="204"/>
            </a:xfrm>
            <a:custGeom>
              <a:avLst/>
              <a:gdLst/>
              <a:ahLst/>
              <a:cxnLst/>
              <a:rect l="l" t="t" r="r" b="b"/>
              <a:pathLst>
                <a:path w="19" h="15" extrusionOk="0">
                  <a:moveTo>
                    <a:pt x="18" y="15"/>
                  </a:moveTo>
                  <a:cubicBezTo>
                    <a:pt x="15" y="8"/>
                    <a:pt x="8" y="4"/>
                    <a:pt x="1" y="1"/>
                  </a:cubicBezTo>
                  <a:cubicBezTo>
                    <a:pt x="8" y="4"/>
                    <a:pt x="15" y="8"/>
                    <a:pt x="18"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1"/>
            <p:cNvSpPr/>
            <p:nvPr/>
          </p:nvSpPr>
          <p:spPr>
            <a:xfrm>
              <a:off x="2605564" y="1754799"/>
              <a:ext cx="394" cy="109"/>
            </a:xfrm>
            <a:custGeom>
              <a:avLst/>
              <a:gdLst/>
              <a:ahLst/>
              <a:cxnLst/>
              <a:rect l="l" t="t" r="r" b="b"/>
              <a:pathLst>
                <a:path w="29" h="8" extrusionOk="0">
                  <a:moveTo>
                    <a:pt x="1" y="8"/>
                  </a:moveTo>
                  <a:lnTo>
                    <a:pt x="29" y="1"/>
                  </a:ln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1"/>
            <p:cNvSpPr/>
            <p:nvPr/>
          </p:nvSpPr>
          <p:spPr>
            <a:xfrm>
              <a:off x="2554513" y="1799007"/>
              <a:ext cx="3435" cy="774"/>
            </a:xfrm>
            <a:custGeom>
              <a:avLst/>
              <a:gdLst/>
              <a:ahLst/>
              <a:cxnLst/>
              <a:rect l="l" t="t" r="r" b="b"/>
              <a:pathLst>
                <a:path w="253" h="57" extrusionOk="0">
                  <a:moveTo>
                    <a:pt x="1" y="56"/>
                  </a:moveTo>
                  <a:cubicBezTo>
                    <a:pt x="81" y="21"/>
                    <a:pt x="165" y="0"/>
                    <a:pt x="253" y="0"/>
                  </a:cubicBezTo>
                  <a:cubicBezTo>
                    <a:pt x="165" y="0"/>
                    <a:pt x="81" y="21"/>
                    <a:pt x="1" y="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1"/>
            <p:cNvSpPr/>
            <p:nvPr/>
          </p:nvSpPr>
          <p:spPr>
            <a:xfrm>
              <a:off x="2599196" y="1756374"/>
              <a:ext cx="299" cy="109"/>
            </a:xfrm>
            <a:custGeom>
              <a:avLst/>
              <a:gdLst/>
              <a:ahLst/>
              <a:cxnLst/>
              <a:rect l="l" t="t" r="r" b="b"/>
              <a:pathLst>
                <a:path w="22" h="8" extrusionOk="0">
                  <a:moveTo>
                    <a:pt x="2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1"/>
            <p:cNvSpPr/>
            <p:nvPr/>
          </p:nvSpPr>
          <p:spPr>
            <a:xfrm>
              <a:off x="2502796" y="1817215"/>
              <a:ext cx="964" cy="109"/>
            </a:xfrm>
            <a:custGeom>
              <a:avLst/>
              <a:gdLst/>
              <a:ahLst/>
              <a:cxnLst/>
              <a:rect l="l" t="t" r="r" b="b"/>
              <a:pathLst>
                <a:path w="71" h="8" extrusionOk="0">
                  <a:moveTo>
                    <a:pt x="7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1"/>
            <p:cNvSpPr/>
            <p:nvPr/>
          </p:nvSpPr>
          <p:spPr>
            <a:xfrm>
              <a:off x="2513264" y="181839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1"/>
            <p:cNvSpPr/>
            <p:nvPr/>
          </p:nvSpPr>
          <p:spPr>
            <a:xfrm>
              <a:off x="2516020" y="181830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1"/>
            <p:cNvSpPr/>
            <p:nvPr/>
          </p:nvSpPr>
          <p:spPr>
            <a:xfrm>
              <a:off x="2514119" y="181839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1"/>
            <p:cNvSpPr/>
            <p:nvPr/>
          </p:nvSpPr>
          <p:spPr>
            <a:xfrm>
              <a:off x="2596725" y="175684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1"/>
            <p:cNvSpPr/>
            <p:nvPr/>
          </p:nvSpPr>
          <p:spPr>
            <a:xfrm>
              <a:off x="2599766" y="1756184"/>
              <a:ext cx="299" cy="109"/>
            </a:xfrm>
            <a:custGeom>
              <a:avLst/>
              <a:gdLst/>
              <a:ahLst/>
              <a:cxnLst/>
              <a:rect l="l" t="t" r="r" b="b"/>
              <a:pathLst>
                <a:path w="22" h="8" extrusionOk="0">
                  <a:moveTo>
                    <a:pt x="2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1"/>
            <p:cNvSpPr/>
            <p:nvPr/>
          </p:nvSpPr>
          <p:spPr>
            <a:xfrm>
              <a:off x="2502131" y="1817161"/>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1"/>
            <p:cNvSpPr/>
            <p:nvPr/>
          </p:nvSpPr>
          <p:spPr>
            <a:xfrm>
              <a:off x="2595109" y="1756659"/>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1"/>
            <p:cNvSpPr/>
            <p:nvPr/>
          </p:nvSpPr>
          <p:spPr>
            <a:xfrm>
              <a:off x="2602672" y="1754568"/>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1"/>
            <p:cNvSpPr/>
            <p:nvPr/>
          </p:nvSpPr>
          <p:spPr>
            <a:xfrm>
              <a:off x="2595544" y="1756795"/>
              <a:ext cx="190" cy="14"/>
            </a:xfrm>
            <a:custGeom>
              <a:avLst/>
              <a:gdLst/>
              <a:ahLst/>
              <a:cxnLst/>
              <a:rect l="l" t="t" r="r" b="b"/>
              <a:pathLst>
                <a:path w="14"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1"/>
            <p:cNvSpPr/>
            <p:nvPr/>
          </p:nvSpPr>
          <p:spPr>
            <a:xfrm>
              <a:off x="2595965" y="1756849"/>
              <a:ext cx="244" cy="14"/>
            </a:xfrm>
            <a:custGeom>
              <a:avLst/>
              <a:gdLst/>
              <a:ahLst/>
              <a:cxnLst/>
              <a:rect l="l" t="t" r="r" b="b"/>
              <a:pathLst>
                <a:path w="18"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1"/>
            <p:cNvSpPr/>
            <p:nvPr/>
          </p:nvSpPr>
          <p:spPr>
            <a:xfrm>
              <a:off x="2602047" y="1754948"/>
              <a:ext cx="204" cy="149"/>
            </a:xfrm>
            <a:custGeom>
              <a:avLst/>
              <a:gdLst/>
              <a:ahLst/>
              <a:cxnLst/>
              <a:rect l="l" t="t" r="r" b="b"/>
              <a:pathLst>
                <a:path w="15" h="11" extrusionOk="0">
                  <a:moveTo>
                    <a:pt x="15"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1"/>
            <p:cNvSpPr/>
            <p:nvPr/>
          </p:nvSpPr>
          <p:spPr>
            <a:xfrm>
              <a:off x="2507127" y="1817690"/>
              <a:ext cx="1005" cy="109"/>
            </a:xfrm>
            <a:custGeom>
              <a:avLst/>
              <a:gdLst/>
              <a:ahLst/>
              <a:cxnLst/>
              <a:rect l="l" t="t" r="r" b="b"/>
              <a:pathLst>
                <a:path w="74" h="8" extrusionOk="0">
                  <a:moveTo>
                    <a:pt x="7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1"/>
            <p:cNvSpPr/>
            <p:nvPr/>
          </p:nvSpPr>
          <p:spPr>
            <a:xfrm>
              <a:off x="2526665" y="181721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1"/>
            <p:cNvSpPr/>
            <p:nvPr/>
          </p:nvSpPr>
          <p:spPr>
            <a:xfrm>
              <a:off x="2597010" y="1756795"/>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1"/>
            <p:cNvSpPr/>
            <p:nvPr/>
          </p:nvSpPr>
          <p:spPr>
            <a:xfrm>
              <a:off x="2527330" y="181712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1"/>
            <p:cNvSpPr/>
            <p:nvPr/>
          </p:nvSpPr>
          <p:spPr>
            <a:xfrm>
              <a:off x="2598626" y="1756564"/>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1"/>
            <p:cNvSpPr/>
            <p:nvPr/>
          </p:nvSpPr>
          <p:spPr>
            <a:xfrm>
              <a:off x="2600337" y="1755940"/>
              <a:ext cx="299" cy="109"/>
            </a:xfrm>
            <a:custGeom>
              <a:avLst/>
              <a:gdLst/>
              <a:ahLst/>
              <a:cxnLst/>
              <a:rect l="l" t="t" r="r" b="b"/>
              <a:pathLst>
                <a:path w="22" h="8" extrusionOk="0">
                  <a:moveTo>
                    <a:pt x="22"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1"/>
            <p:cNvSpPr/>
            <p:nvPr/>
          </p:nvSpPr>
          <p:spPr>
            <a:xfrm>
              <a:off x="2598056" y="1756659"/>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1"/>
            <p:cNvSpPr/>
            <p:nvPr/>
          </p:nvSpPr>
          <p:spPr>
            <a:xfrm>
              <a:off x="2597485" y="1756754"/>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1"/>
            <p:cNvSpPr/>
            <p:nvPr/>
          </p:nvSpPr>
          <p:spPr>
            <a:xfrm>
              <a:off x="2601477" y="1755329"/>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1"/>
            <p:cNvSpPr/>
            <p:nvPr/>
          </p:nvSpPr>
          <p:spPr>
            <a:xfrm>
              <a:off x="2508498" y="1817880"/>
              <a:ext cx="923" cy="109"/>
            </a:xfrm>
            <a:custGeom>
              <a:avLst/>
              <a:gdLst/>
              <a:ahLst/>
              <a:cxnLst/>
              <a:rect l="l" t="t" r="r" b="b"/>
              <a:pathLst>
                <a:path w="68" h="8" extrusionOk="0">
                  <a:moveTo>
                    <a:pt x="67"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1"/>
            <p:cNvSpPr/>
            <p:nvPr/>
          </p:nvSpPr>
          <p:spPr>
            <a:xfrm>
              <a:off x="2600907" y="1755654"/>
              <a:ext cx="258" cy="163"/>
            </a:xfrm>
            <a:custGeom>
              <a:avLst/>
              <a:gdLst/>
              <a:ahLst/>
              <a:cxnLst/>
              <a:rect l="l" t="t" r="r" b="b"/>
              <a:pathLst>
                <a:path w="19" h="12" extrusionOk="0">
                  <a:moveTo>
                    <a:pt x="1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1"/>
            <p:cNvSpPr/>
            <p:nvPr/>
          </p:nvSpPr>
          <p:spPr>
            <a:xfrm>
              <a:off x="2504181" y="1817310"/>
              <a:ext cx="1195" cy="149"/>
            </a:xfrm>
            <a:custGeom>
              <a:avLst/>
              <a:gdLst/>
              <a:ahLst/>
              <a:cxnLst/>
              <a:rect l="l" t="t" r="r" b="b"/>
              <a:pathLst>
                <a:path w="88" h="11" extrusionOk="0">
                  <a:moveTo>
                    <a:pt x="88"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1"/>
            <p:cNvSpPr/>
            <p:nvPr/>
          </p:nvSpPr>
          <p:spPr>
            <a:xfrm>
              <a:off x="2512640" y="181839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1"/>
            <p:cNvSpPr/>
            <p:nvPr/>
          </p:nvSpPr>
          <p:spPr>
            <a:xfrm>
              <a:off x="2505457" y="1817446"/>
              <a:ext cx="1344" cy="204"/>
            </a:xfrm>
            <a:custGeom>
              <a:avLst/>
              <a:gdLst/>
              <a:ahLst/>
              <a:cxnLst/>
              <a:rect l="l" t="t" r="r" b="b"/>
              <a:pathLst>
                <a:path w="99" h="15" extrusionOk="0">
                  <a:moveTo>
                    <a:pt x="99"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1"/>
            <p:cNvSpPr/>
            <p:nvPr/>
          </p:nvSpPr>
          <p:spPr>
            <a:xfrm>
              <a:off x="2509788" y="1818070"/>
              <a:ext cx="1195" cy="204"/>
            </a:xfrm>
            <a:custGeom>
              <a:avLst/>
              <a:gdLst/>
              <a:ahLst/>
              <a:cxnLst/>
              <a:rect l="l" t="t" r="r" b="b"/>
              <a:pathLst>
                <a:path w="88" h="15" extrusionOk="0">
                  <a:moveTo>
                    <a:pt x="88"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1"/>
            <p:cNvSpPr/>
            <p:nvPr/>
          </p:nvSpPr>
          <p:spPr>
            <a:xfrm>
              <a:off x="2511404" y="1818355"/>
              <a:ext cx="149" cy="14"/>
            </a:xfrm>
            <a:custGeom>
              <a:avLst/>
              <a:gdLst/>
              <a:ahLst/>
              <a:cxnLst/>
              <a:rect l="l" t="t" r="r" b="b"/>
              <a:pathLst>
                <a:path w="11"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1"/>
            <p:cNvSpPr/>
            <p:nvPr/>
          </p:nvSpPr>
          <p:spPr>
            <a:xfrm>
              <a:off x="2512029" y="181835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1"/>
            <p:cNvSpPr/>
            <p:nvPr/>
          </p:nvSpPr>
          <p:spPr>
            <a:xfrm>
              <a:off x="2991016" y="2067204"/>
              <a:ext cx="18968" cy="6409"/>
            </a:xfrm>
            <a:custGeom>
              <a:avLst/>
              <a:gdLst/>
              <a:ahLst/>
              <a:cxnLst/>
              <a:rect l="l" t="t" r="r" b="b"/>
              <a:pathLst>
                <a:path w="1397" h="472" extrusionOk="0">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1"/>
            <p:cNvSpPr/>
            <p:nvPr/>
          </p:nvSpPr>
          <p:spPr>
            <a:xfrm>
              <a:off x="3012726" y="2048969"/>
              <a:ext cx="73699" cy="62008"/>
            </a:xfrm>
            <a:custGeom>
              <a:avLst/>
              <a:gdLst/>
              <a:ahLst/>
              <a:cxnLst/>
              <a:rect l="l" t="t" r="r" b="b"/>
              <a:pathLst>
                <a:path w="5428" h="4567" extrusionOk="0">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1"/>
            <p:cNvSpPr/>
            <p:nvPr/>
          </p:nvSpPr>
          <p:spPr>
            <a:xfrm>
              <a:off x="2746593" y="2003634"/>
              <a:ext cx="83583" cy="84330"/>
            </a:xfrm>
            <a:custGeom>
              <a:avLst/>
              <a:gdLst/>
              <a:ahLst/>
              <a:cxnLst/>
              <a:rect l="l" t="t" r="r" b="b"/>
              <a:pathLst>
                <a:path w="6156" h="6211" extrusionOk="0">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1"/>
            <p:cNvSpPr/>
            <p:nvPr/>
          </p:nvSpPr>
          <p:spPr>
            <a:xfrm>
              <a:off x="2846320" y="2013450"/>
              <a:ext cx="74445" cy="60949"/>
            </a:xfrm>
            <a:custGeom>
              <a:avLst/>
              <a:gdLst/>
              <a:ahLst/>
              <a:cxnLst/>
              <a:rect l="l" t="t" r="r" b="b"/>
              <a:pathLst>
                <a:path w="5483" h="4489" extrusionOk="0">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1"/>
            <p:cNvSpPr/>
            <p:nvPr/>
          </p:nvSpPr>
          <p:spPr>
            <a:xfrm>
              <a:off x="2823415" y="2090109"/>
              <a:ext cx="73061" cy="19457"/>
            </a:xfrm>
            <a:custGeom>
              <a:avLst/>
              <a:gdLst/>
              <a:ahLst/>
              <a:cxnLst/>
              <a:rect l="l" t="t" r="r" b="b"/>
              <a:pathLst>
                <a:path w="5381" h="1433" extrusionOk="0">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1"/>
            <p:cNvSpPr/>
            <p:nvPr/>
          </p:nvSpPr>
          <p:spPr>
            <a:xfrm>
              <a:off x="2838907" y="2066647"/>
              <a:ext cx="2675" cy="2281"/>
            </a:xfrm>
            <a:custGeom>
              <a:avLst/>
              <a:gdLst/>
              <a:ahLst/>
              <a:cxnLst/>
              <a:rect l="l" t="t" r="r" b="b"/>
              <a:pathLst>
                <a:path w="197" h="168" extrusionOk="0">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1"/>
            <p:cNvSpPr/>
            <p:nvPr/>
          </p:nvSpPr>
          <p:spPr>
            <a:xfrm>
              <a:off x="2928980" y="2107991"/>
              <a:ext cx="29246" cy="3842"/>
            </a:xfrm>
            <a:custGeom>
              <a:avLst/>
              <a:gdLst/>
              <a:ahLst/>
              <a:cxnLst/>
              <a:rect l="l" t="t" r="r" b="b"/>
              <a:pathLst>
                <a:path w="2154" h="283" extrusionOk="0">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1"/>
            <p:cNvSpPr/>
            <p:nvPr/>
          </p:nvSpPr>
          <p:spPr>
            <a:xfrm>
              <a:off x="2771508" y="2053260"/>
              <a:ext cx="2240" cy="3666"/>
            </a:xfrm>
            <a:custGeom>
              <a:avLst/>
              <a:gdLst/>
              <a:ahLst/>
              <a:cxnLst/>
              <a:rect l="l" t="t" r="r" b="b"/>
              <a:pathLst>
                <a:path w="165" h="270" extrusionOk="0">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1"/>
            <p:cNvSpPr/>
            <p:nvPr/>
          </p:nvSpPr>
          <p:spPr>
            <a:xfrm>
              <a:off x="2920182" y="2034251"/>
              <a:ext cx="46788" cy="53482"/>
            </a:xfrm>
            <a:custGeom>
              <a:avLst/>
              <a:gdLst/>
              <a:ahLst/>
              <a:cxnLst/>
              <a:rect l="l" t="t" r="r" b="b"/>
              <a:pathLst>
                <a:path w="3446" h="3939" extrusionOk="0">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1"/>
            <p:cNvSpPr/>
            <p:nvPr/>
          </p:nvSpPr>
          <p:spPr>
            <a:xfrm>
              <a:off x="2975850" y="2069105"/>
              <a:ext cx="7658" cy="4046"/>
            </a:xfrm>
            <a:custGeom>
              <a:avLst/>
              <a:gdLst/>
              <a:ahLst/>
              <a:cxnLst/>
              <a:rect l="l" t="t" r="r" b="b"/>
              <a:pathLst>
                <a:path w="564" h="298" extrusionOk="0">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1"/>
            <p:cNvSpPr/>
            <p:nvPr/>
          </p:nvSpPr>
          <p:spPr>
            <a:xfrm>
              <a:off x="2759899" y="2034536"/>
              <a:ext cx="923" cy="204"/>
            </a:xfrm>
            <a:custGeom>
              <a:avLst/>
              <a:gdLst/>
              <a:ahLst/>
              <a:cxnLst/>
              <a:rect l="l" t="t" r="r" b="b"/>
              <a:pathLst>
                <a:path w="68" h="15" extrusionOk="0">
                  <a:moveTo>
                    <a:pt x="67" y="14"/>
                  </a:moveTo>
                  <a:lnTo>
                    <a:pt x="1" y="0"/>
                  </a:lnTo>
                  <a:lnTo>
                    <a:pt x="1" y="0"/>
                  </a:lnTo>
                  <a:lnTo>
                    <a:pt x="6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1"/>
            <p:cNvSpPr/>
            <p:nvPr/>
          </p:nvSpPr>
          <p:spPr>
            <a:xfrm>
              <a:off x="2760660" y="2035011"/>
              <a:ext cx="3870" cy="5227"/>
            </a:xfrm>
            <a:custGeom>
              <a:avLst/>
              <a:gdLst/>
              <a:ahLst/>
              <a:cxnLst/>
              <a:rect l="l" t="t" r="r" b="b"/>
              <a:pathLst>
                <a:path w="285" h="385" extrusionOk="0">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1"/>
            <p:cNvSpPr/>
            <p:nvPr/>
          </p:nvSpPr>
          <p:spPr>
            <a:xfrm>
              <a:off x="2956787" y="2113666"/>
              <a:ext cx="11093" cy="8595"/>
            </a:xfrm>
            <a:custGeom>
              <a:avLst/>
              <a:gdLst/>
              <a:ahLst/>
              <a:cxnLst/>
              <a:rect l="l" t="t" r="r" b="b"/>
              <a:pathLst>
                <a:path w="817" h="633" extrusionOk="0">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1"/>
            <p:cNvSpPr/>
            <p:nvPr/>
          </p:nvSpPr>
          <p:spPr>
            <a:xfrm>
              <a:off x="2901173" y="2106945"/>
              <a:ext cx="20312" cy="6490"/>
            </a:xfrm>
            <a:custGeom>
              <a:avLst/>
              <a:gdLst/>
              <a:ahLst/>
              <a:cxnLst/>
              <a:rect l="l" t="t" r="r" b="b"/>
              <a:pathLst>
                <a:path w="1496" h="478" extrusionOk="0">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1"/>
            <p:cNvSpPr/>
            <p:nvPr/>
          </p:nvSpPr>
          <p:spPr>
            <a:xfrm>
              <a:off x="2923413" y="2117536"/>
              <a:ext cx="11527" cy="4711"/>
            </a:xfrm>
            <a:custGeom>
              <a:avLst/>
              <a:gdLst/>
              <a:ahLst/>
              <a:cxnLst/>
              <a:rect l="l" t="t" r="r" b="b"/>
              <a:pathLst>
                <a:path w="849" h="347" extrusionOk="0">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1"/>
            <p:cNvSpPr/>
            <p:nvPr/>
          </p:nvSpPr>
          <p:spPr>
            <a:xfrm>
              <a:off x="2984729" y="2031441"/>
              <a:ext cx="10713" cy="16320"/>
            </a:xfrm>
            <a:custGeom>
              <a:avLst/>
              <a:gdLst/>
              <a:ahLst/>
              <a:cxnLst/>
              <a:rect l="l" t="t" r="r" b="b"/>
              <a:pathLst>
                <a:path w="789" h="1202" extrusionOk="0">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1"/>
            <p:cNvSpPr/>
            <p:nvPr/>
          </p:nvSpPr>
          <p:spPr>
            <a:xfrm>
              <a:off x="2859015" y="2039003"/>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1"/>
            <p:cNvSpPr/>
            <p:nvPr/>
          </p:nvSpPr>
          <p:spPr>
            <a:xfrm>
              <a:off x="2860481" y="2039098"/>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1"/>
            <p:cNvSpPr/>
            <p:nvPr/>
          </p:nvSpPr>
          <p:spPr>
            <a:xfrm>
              <a:off x="2860156" y="2039193"/>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1"/>
            <p:cNvSpPr/>
            <p:nvPr/>
          </p:nvSpPr>
          <p:spPr>
            <a:xfrm>
              <a:off x="2858160" y="203856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1"/>
            <p:cNvSpPr/>
            <p:nvPr/>
          </p:nvSpPr>
          <p:spPr>
            <a:xfrm>
              <a:off x="2858581" y="2038759"/>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1"/>
            <p:cNvSpPr/>
            <p:nvPr/>
          </p:nvSpPr>
          <p:spPr>
            <a:xfrm>
              <a:off x="2860821" y="2038949"/>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1"/>
            <p:cNvSpPr/>
            <p:nvPr/>
          </p:nvSpPr>
          <p:spPr>
            <a:xfrm>
              <a:off x="2852457" y="2033776"/>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1"/>
            <p:cNvSpPr/>
            <p:nvPr/>
          </p:nvSpPr>
          <p:spPr>
            <a:xfrm>
              <a:off x="2852267" y="2033301"/>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1"/>
            <p:cNvSpPr/>
            <p:nvPr/>
          </p:nvSpPr>
          <p:spPr>
            <a:xfrm>
              <a:off x="2852647" y="2034156"/>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1"/>
            <p:cNvSpPr/>
            <p:nvPr/>
          </p:nvSpPr>
          <p:spPr>
            <a:xfrm>
              <a:off x="2852118" y="2032826"/>
              <a:ext cx="109" cy="244"/>
            </a:xfrm>
            <a:custGeom>
              <a:avLst/>
              <a:gdLst/>
              <a:ahLst/>
              <a:cxnLst/>
              <a:rect l="l" t="t" r="r" b="b"/>
              <a:pathLst>
                <a:path w="8" h="18" extrusionOk="0">
                  <a:moveTo>
                    <a:pt x="1" y="0"/>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1"/>
            <p:cNvSpPr/>
            <p:nvPr/>
          </p:nvSpPr>
          <p:spPr>
            <a:xfrm>
              <a:off x="2851602" y="2031060"/>
              <a:ext cx="109" cy="339"/>
            </a:xfrm>
            <a:custGeom>
              <a:avLst/>
              <a:gdLst/>
              <a:ahLst/>
              <a:cxnLst/>
              <a:rect l="l" t="t" r="r" b="b"/>
              <a:pathLst>
                <a:path w="8" h="25" extrusionOk="0">
                  <a:moveTo>
                    <a:pt x="0" y="0"/>
                  </a:moveTo>
                  <a:lnTo>
                    <a:pt x="7"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1"/>
            <p:cNvSpPr/>
            <p:nvPr/>
          </p:nvSpPr>
          <p:spPr>
            <a:xfrm>
              <a:off x="2851928" y="2032296"/>
              <a:ext cx="109" cy="244"/>
            </a:xfrm>
            <a:custGeom>
              <a:avLst/>
              <a:gdLst/>
              <a:ahLst/>
              <a:cxnLst/>
              <a:rect l="l" t="t" r="r" b="b"/>
              <a:pathLst>
                <a:path w="8" h="18"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1"/>
            <p:cNvSpPr/>
            <p:nvPr/>
          </p:nvSpPr>
          <p:spPr>
            <a:xfrm>
              <a:off x="2857725" y="2038189"/>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1"/>
            <p:cNvSpPr/>
            <p:nvPr/>
          </p:nvSpPr>
          <p:spPr>
            <a:xfrm>
              <a:off x="2851792" y="2031671"/>
              <a:ext cx="109" cy="299"/>
            </a:xfrm>
            <a:custGeom>
              <a:avLst/>
              <a:gdLst/>
              <a:ahLst/>
              <a:cxnLst/>
              <a:rect l="l" t="t" r="r" b="b"/>
              <a:pathLst>
                <a:path w="8" h="22" extrusionOk="0">
                  <a:moveTo>
                    <a:pt x="0" y="1"/>
                  </a:moveTo>
                  <a:lnTo>
                    <a:pt x="7"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1"/>
            <p:cNvSpPr/>
            <p:nvPr/>
          </p:nvSpPr>
          <p:spPr>
            <a:xfrm>
              <a:off x="2852837" y="2034482"/>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1"/>
            <p:cNvSpPr/>
            <p:nvPr/>
          </p:nvSpPr>
          <p:spPr>
            <a:xfrm>
              <a:off x="2856870" y="2037523"/>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1"/>
            <p:cNvSpPr/>
            <p:nvPr/>
          </p:nvSpPr>
          <p:spPr>
            <a:xfrm>
              <a:off x="2852973" y="2034821"/>
              <a:ext cx="109" cy="149"/>
            </a:xfrm>
            <a:custGeom>
              <a:avLst/>
              <a:gdLst/>
              <a:ahLst/>
              <a:cxnLst/>
              <a:rect l="l" t="t" r="r" b="b"/>
              <a:pathLst>
                <a:path w="8" h="11" extrusionOk="0">
                  <a:moveTo>
                    <a:pt x="1" y="0"/>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1"/>
            <p:cNvSpPr/>
            <p:nvPr/>
          </p:nvSpPr>
          <p:spPr>
            <a:xfrm>
              <a:off x="2854019" y="2035772"/>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1"/>
            <p:cNvSpPr/>
            <p:nvPr/>
          </p:nvSpPr>
          <p:spPr>
            <a:xfrm>
              <a:off x="2857304" y="203790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1"/>
            <p:cNvSpPr/>
            <p:nvPr/>
          </p:nvSpPr>
          <p:spPr>
            <a:xfrm>
              <a:off x="2854263" y="203581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1"/>
            <p:cNvSpPr/>
            <p:nvPr/>
          </p:nvSpPr>
          <p:spPr>
            <a:xfrm>
              <a:off x="2853163" y="2035107"/>
              <a:ext cx="109" cy="109"/>
            </a:xfrm>
            <a:custGeom>
              <a:avLst/>
              <a:gdLst/>
              <a:ahLst/>
              <a:cxnLst/>
              <a:rect l="l" t="t" r="r" b="b"/>
              <a:pathLst>
                <a:path w="8" h="8" extrusionOk="0">
                  <a:moveTo>
                    <a:pt x="1" y="0"/>
                  </a:move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1"/>
            <p:cNvSpPr/>
            <p:nvPr/>
          </p:nvSpPr>
          <p:spPr>
            <a:xfrm>
              <a:off x="2853598" y="2035487"/>
              <a:ext cx="109" cy="109"/>
            </a:xfrm>
            <a:custGeom>
              <a:avLst/>
              <a:gdLst/>
              <a:ahLst/>
              <a:cxnLst/>
              <a:rect l="l" t="t" r="r" b="b"/>
              <a:pathLst>
                <a:path w="8" h="8" extrusionOk="0">
                  <a:moveTo>
                    <a:pt x="0" y="0"/>
                  </a:moveTo>
                  <a:lnTo>
                    <a:pt x="7"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1"/>
            <p:cNvSpPr/>
            <p:nvPr/>
          </p:nvSpPr>
          <p:spPr>
            <a:xfrm>
              <a:off x="2853788" y="2035622"/>
              <a:ext cx="109" cy="109"/>
            </a:xfrm>
            <a:custGeom>
              <a:avLst/>
              <a:gdLst/>
              <a:ahLst/>
              <a:cxnLst/>
              <a:rect l="l" t="t" r="r" b="b"/>
              <a:pathLst>
                <a:path w="8" h="8" extrusionOk="0">
                  <a:moveTo>
                    <a:pt x="0" y="1"/>
                  </a:moveTo>
                  <a:lnTo>
                    <a:pt x="7"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1"/>
            <p:cNvSpPr/>
            <p:nvPr/>
          </p:nvSpPr>
          <p:spPr>
            <a:xfrm>
              <a:off x="2859490" y="2039139"/>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1"/>
            <p:cNvSpPr/>
            <p:nvPr/>
          </p:nvSpPr>
          <p:spPr>
            <a:xfrm>
              <a:off x="2889049" y="2032921"/>
              <a:ext cx="3204" cy="2105"/>
            </a:xfrm>
            <a:custGeom>
              <a:avLst/>
              <a:gdLst/>
              <a:ahLst/>
              <a:cxnLst/>
              <a:rect l="l" t="t" r="r" b="b"/>
              <a:pathLst>
                <a:path w="236" h="155" extrusionOk="0">
                  <a:moveTo>
                    <a:pt x="235" y="0"/>
                  </a:moveTo>
                  <a:cubicBezTo>
                    <a:pt x="204" y="112"/>
                    <a:pt x="102" y="130"/>
                    <a:pt x="1" y="154"/>
                  </a:cubicBezTo>
                  <a:cubicBezTo>
                    <a:pt x="106" y="133"/>
                    <a:pt x="204" y="112"/>
                    <a:pt x="2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1"/>
            <p:cNvSpPr/>
            <p:nvPr/>
          </p:nvSpPr>
          <p:spPr>
            <a:xfrm>
              <a:off x="2861242" y="2038243"/>
              <a:ext cx="4440" cy="530"/>
            </a:xfrm>
            <a:custGeom>
              <a:avLst/>
              <a:gdLst/>
              <a:ahLst/>
              <a:cxnLst/>
              <a:rect l="l" t="t" r="r" b="b"/>
              <a:pathLst>
                <a:path w="327" h="39" extrusionOk="0">
                  <a:moveTo>
                    <a:pt x="326" y="7"/>
                  </a:moveTo>
                  <a:cubicBezTo>
                    <a:pt x="197" y="4"/>
                    <a:pt x="53" y="0"/>
                    <a:pt x="1" y="39"/>
                  </a:cubicBezTo>
                  <a:cubicBezTo>
                    <a:pt x="53" y="0"/>
                    <a:pt x="197" y="4"/>
                    <a:pt x="326"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1"/>
            <p:cNvSpPr/>
            <p:nvPr/>
          </p:nvSpPr>
          <p:spPr>
            <a:xfrm>
              <a:off x="2910922" y="2013858"/>
              <a:ext cx="54" cy="14"/>
            </a:xfrm>
            <a:custGeom>
              <a:avLst/>
              <a:gdLst/>
              <a:ahLst/>
              <a:cxnLst/>
              <a:rect l="l" t="t" r="r" b="b"/>
              <a:pathLst>
                <a:path w="4" h="1" extrusionOk="0">
                  <a:moveTo>
                    <a:pt x="4" y="0"/>
                  </a:moveTo>
                  <a:lnTo>
                    <a:pt x="0" y="0"/>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1"/>
            <p:cNvSpPr/>
            <p:nvPr/>
          </p:nvSpPr>
          <p:spPr>
            <a:xfrm>
              <a:off x="2853353" y="2035297"/>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1"/>
            <p:cNvSpPr/>
            <p:nvPr/>
          </p:nvSpPr>
          <p:spPr>
            <a:xfrm>
              <a:off x="2860006" y="203919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1"/>
            <p:cNvSpPr/>
            <p:nvPr/>
          </p:nvSpPr>
          <p:spPr>
            <a:xfrm>
              <a:off x="2899598" y="2013287"/>
              <a:ext cx="8486" cy="1765"/>
            </a:xfrm>
            <a:custGeom>
              <a:avLst/>
              <a:gdLst/>
              <a:ahLst/>
              <a:cxnLst/>
              <a:rect l="l" t="t" r="r" b="b"/>
              <a:pathLst>
                <a:path w="625" h="130" extrusionOk="0">
                  <a:moveTo>
                    <a:pt x="624" y="11"/>
                  </a:moveTo>
                  <a:cubicBezTo>
                    <a:pt x="424" y="7"/>
                    <a:pt x="120" y="0"/>
                    <a:pt x="1" y="130"/>
                  </a:cubicBezTo>
                  <a:cubicBezTo>
                    <a:pt x="120" y="0"/>
                    <a:pt x="424" y="7"/>
                    <a:pt x="62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1"/>
            <p:cNvSpPr/>
            <p:nvPr/>
          </p:nvSpPr>
          <p:spPr>
            <a:xfrm>
              <a:off x="2909971" y="2013518"/>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1"/>
            <p:cNvSpPr/>
            <p:nvPr/>
          </p:nvSpPr>
          <p:spPr>
            <a:xfrm>
              <a:off x="2909632" y="2013478"/>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1"/>
            <p:cNvSpPr/>
            <p:nvPr/>
          </p:nvSpPr>
          <p:spPr>
            <a:xfrm>
              <a:off x="2910392" y="2013668"/>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1"/>
            <p:cNvSpPr/>
            <p:nvPr/>
          </p:nvSpPr>
          <p:spPr>
            <a:xfrm>
              <a:off x="2962544" y="2114711"/>
              <a:ext cx="394" cy="204"/>
            </a:xfrm>
            <a:custGeom>
              <a:avLst/>
              <a:gdLst/>
              <a:ahLst/>
              <a:cxnLst/>
              <a:rect l="l" t="t" r="r" b="b"/>
              <a:pathLst>
                <a:path w="29" h="15" extrusionOk="0">
                  <a:moveTo>
                    <a:pt x="28" y="1"/>
                  </a:moveTo>
                  <a:lnTo>
                    <a:pt x="0" y="8"/>
                  </a:lnTo>
                  <a:lnTo>
                    <a:pt x="4" y="8"/>
                  </a:lnTo>
                  <a:lnTo>
                    <a:pt x="11" y="11"/>
                  </a:lnTo>
                  <a:lnTo>
                    <a:pt x="14" y="11"/>
                  </a:lnTo>
                  <a:lnTo>
                    <a:pt x="21" y="15"/>
                  </a:lnTo>
                  <a:cubicBezTo>
                    <a:pt x="21" y="11"/>
                    <a:pt x="25" y="4"/>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1"/>
            <p:cNvSpPr/>
            <p:nvPr/>
          </p:nvSpPr>
          <p:spPr>
            <a:xfrm>
              <a:off x="2968192" y="2108113"/>
              <a:ext cx="14895" cy="5757"/>
            </a:xfrm>
            <a:custGeom>
              <a:avLst/>
              <a:gdLst/>
              <a:ahLst/>
              <a:cxnLst/>
              <a:rect l="l" t="t" r="r" b="b"/>
              <a:pathLst>
                <a:path w="1097" h="424" extrusionOk="0">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1"/>
            <p:cNvSpPr/>
            <p:nvPr/>
          </p:nvSpPr>
          <p:spPr>
            <a:xfrm>
              <a:off x="2962679" y="2114861"/>
              <a:ext cx="54" cy="14"/>
            </a:xfrm>
            <a:custGeom>
              <a:avLst/>
              <a:gdLst/>
              <a:ahLst/>
              <a:cxnLst/>
              <a:rect l="l" t="t" r="r" b="b"/>
              <a:pathLst>
                <a:path w="4"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1"/>
            <p:cNvSpPr/>
            <p:nvPr/>
          </p:nvSpPr>
          <p:spPr>
            <a:xfrm>
              <a:off x="2968246" y="2112675"/>
              <a:ext cx="530" cy="530"/>
            </a:xfrm>
            <a:custGeom>
              <a:avLst/>
              <a:gdLst/>
              <a:ahLst/>
              <a:cxnLst/>
              <a:rect l="l" t="t" r="r" b="b"/>
              <a:pathLst>
                <a:path w="39" h="39" extrusionOk="0">
                  <a:moveTo>
                    <a:pt x="0" y="0"/>
                  </a:moveTo>
                  <a:cubicBezTo>
                    <a:pt x="11" y="11"/>
                    <a:pt x="25" y="25"/>
                    <a:pt x="39" y="39"/>
                  </a:cubicBezTo>
                  <a:cubicBezTo>
                    <a:pt x="25" y="25"/>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1"/>
            <p:cNvSpPr/>
            <p:nvPr/>
          </p:nvSpPr>
          <p:spPr>
            <a:xfrm>
              <a:off x="2962544" y="2114806"/>
              <a:ext cx="0" cy="14"/>
            </a:xfrm>
            <a:custGeom>
              <a:avLst/>
              <a:gdLst/>
              <a:ahLst/>
              <a:cxnLst/>
              <a:rect l="l" t="t" r="r" b="b"/>
              <a:pathLst>
                <a:path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1"/>
            <p:cNvSpPr/>
            <p:nvPr/>
          </p:nvSpPr>
          <p:spPr>
            <a:xfrm>
              <a:off x="2962924" y="211471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1"/>
            <p:cNvSpPr/>
            <p:nvPr/>
          </p:nvSpPr>
          <p:spPr>
            <a:xfrm>
              <a:off x="2968816" y="2113286"/>
              <a:ext cx="530" cy="584"/>
            </a:xfrm>
            <a:custGeom>
              <a:avLst/>
              <a:gdLst/>
              <a:ahLst/>
              <a:cxnLst/>
              <a:rect l="l" t="t" r="r" b="b"/>
              <a:pathLst>
                <a:path w="39" h="43" extrusionOk="0">
                  <a:moveTo>
                    <a:pt x="39" y="43"/>
                  </a:moveTo>
                  <a:cubicBezTo>
                    <a:pt x="25" y="29"/>
                    <a:pt x="14" y="15"/>
                    <a:pt x="0" y="1"/>
                  </a:cubicBezTo>
                  <a:cubicBezTo>
                    <a:pt x="14" y="15"/>
                    <a:pt x="25" y="29"/>
                    <a:pt x="39"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1"/>
            <p:cNvSpPr/>
            <p:nvPr/>
          </p:nvSpPr>
          <p:spPr>
            <a:xfrm>
              <a:off x="2109605" y="1718303"/>
              <a:ext cx="11147" cy="17827"/>
            </a:xfrm>
            <a:custGeom>
              <a:avLst/>
              <a:gdLst/>
              <a:ahLst/>
              <a:cxnLst/>
              <a:rect l="l" t="t" r="r" b="b"/>
              <a:pathLst>
                <a:path w="821" h="1313" extrusionOk="0">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1"/>
            <p:cNvSpPr/>
            <p:nvPr/>
          </p:nvSpPr>
          <p:spPr>
            <a:xfrm>
              <a:off x="2142544" y="1743706"/>
              <a:ext cx="19171" cy="11066"/>
            </a:xfrm>
            <a:custGeom>
              <a:avLst/>
              <a:gdLst/>
              <a:ahLst/>
              <a:cxnLst/>
              <a:rect l="l" t="t" r="r" b="b"/>
              <a:pathLst>
                <a:path w="1412" h="815" extrusionOk="0">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1"/>
            <p:cNvSpPr/>
            <p:nvPr/>
          </p:nvSpPr>
          <p:spPr>
            <a:xfrm>
              <a:off x="2099300" y="1663436"/>
              <a:ext cx="82904" cy="79917"/>
            </a:xfrm>
            <a:custGeom>
              <a:avLst/>
              <a:gdLst/>
              <a:ahLst/>
              <a:cxnLst/>
              <a:rect l="l" t="t" r="r" b="b"/>
              <a:pathLst>
                <a:path w="6106" h="5886" extrusionOk="0">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1"/>
            <p:cNvSpPr/>
            <p:nvPr/>
          </p:nvSpPr>
          <p:spPr>
            <a:xfrm>
              <a:off x="2139082" y="1663966"/>
              <a:ext cx="1344" cy="2485"/>
            </a:xfrm>
            <a:custGeom>
              <a:avLst/>
              <a:gdLst/>
              <a:ahLst/>
              <a:cxnLst/>
              <a:rect l="l" t="t" r="r" b="b"/>
              <a:pathLst>
                <a:path w="99" h="183" extrusionOk="0">
                  <a:moveTo>
                    <a:pt x="98" y="183"/>
                  </a:moveTo>
                  <a:lnTo>
                    <a:pt x="98" y="183"/>
                  </a:lnTo>
                  <a:cubicBezTo>
                    <a:pt x="42" y="148"/>
                    <a:pt x="21" y="70"/>
                    <a:pt x="0" y="0"/>
                  </a:cubicBezTo>
                  <a:cubicBezTo>
                    <a:pt x="21" y="70"/>
                    <a:pt x="42" y="148"/>
                    <a:pt x="98" y="18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1"/>
            <p:cNvSpPr/>
            <p:nvPr/>
          </p:nvSpPr>
          <p:spPr>
            <a:xfrm>
              <a:off x="2128057" y="1665391"/>
              <a:ext cx="299" cy="204"/>
            </a:xfrm>
            <a:custGeom>
              <a:avLst/>
              <a:gdLst/>
              <a:ahLst/>
              <a:cxnLst/>
              <a:rect l="l" t="t" r="r" b="b"/>
              <a:pathLst>
                <a:path w="22" h="15" extrusionOk="0">
                  <a:moveTo>
                    <a:pt x="21" y="14"/>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1"/>
            <p:cNvSpPr/>
            <p:nvPr/>
          </p:nvSpPr>
          <p:spPr>
            <a:xfrm>
              <a:off x="2142734" y="1667061"/>
              <a:ext cx="923" cy="149"/>
            </a:xfrm>
            <a:custGeom>
              <a:avLst/>
              <a:gdLst/>
              <a:ahLst/>
              <a:cxnLst/>
              <a:rect l="l" t="t" r="r" b="b"/>
              <a:pathLst>
                <a:path w="68" h="11" extrusionOk="0">
                  <a:moveTo>
                    <a:pt x="67"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1"/>
            <p:cNvSpPr/>
            <p:nvPr/>
          </p:nvSpPr>
          <p:spPr>
            <a:xfrm>
              <a:off x="2105477" y="1674515"/>
              <a:ext cx="299" cy="14"/>
            </a:xfrm>
            <a:custGeom>
              <a:avLst/>
              <a:gdLst/>
              <a:ahLst/>
              <a:cxnLst/>
              <a:rect l="l" t="t" r="r" b="b"/>
              <a:pathLst>
                <a:path w="22" h="1" extrusionOk="0">
                  <a:moveTo>
                    <a:pt x="2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1"/>
            <p:cNvSpPr/>
            <p:nvPr/>
          </p:nvSpPr>
          <p:spPr>
            <a:xfrm>
              <a:off x="2105097" y="1674570"/>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1"/>
            <p:cNvSpPr/>
            <p:nvPr/>
          </p:nvSpPr>
          <p:spPr>
            <a:xfrm>
              <a:off x="2101866" y="1674610"/>
              <a:ext cx="2770" cy="204"/>
            </a:xfrm>
            <a:custGeom>
              <a:avLst/>
              <a:gdLst/>
              <a:ahLst/>
              <a:cxnLst/>
              <a:rect l="l" t="t" r="r" b="b"/>
              <a:pathLst>
                <a:path w="204" h="15" extrusionOk="0">
                  <a:moveTo>
                    <a:pt x="203"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1"/>
            <p:cNvSpPr/>
            <p:nvPr/>
          </p:nvSpPr>
          <p:spPr>
            <a:xfrm>
              <a:off x="2104622" y="1674570"/>
              <a:ext cx="394" cy="14"/>
            </a:xfrm>
            <a:custGeom>
              <a:avLst/>
              <a:gdLst/>
              <a:ahLst/>
              <a:cxnLst/>
              <a:rect l="l" t="t" r="r" b="b"/>
              <a:pathLst>
                <a:path w="29" h="1" extrusionOk="0">
                  <a:moveTo>
                    <a:pt x="2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1"/>
            <p:cNvSpPr/>
            <p:nvPr/>
          </p:nvSpPr>
          <p:spPr>
            <a:xfrm>
              <a:off x="2101526" y="1674855"/>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1"/>
            <p:cNvSpPr/>
            <p:nvPr/>
          </p:nvSpPr>
          <p:spPr>
            <a:xfrm>
              <a:off x="2127296" y="1665391"/>
              <a:ext cx="774" cy="720"/>
            </a:xfrm>
            <a:custGeom>
              <a:avLst/>
              <a:gdLst/>
              <a:ahLst/>
              <a:cxnLst/>
              <a:rect l="l" t="t" r="r" b="b"/>
              <a:pathLst>
                <a:path w="57" h="53" extrusionOk="0">
                  <a:moveTo>
                    <a:pt x="0" y="53"/>
                  </a:moveTo>
                  <a:lnTo>
                    <a:pt x="56" y="0"/>
                  </a:lnTo>
                  <a:lnTo>
                    <a:pt x="5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1"/>
            <p:cNvSpPr/>
            <p:nvPr/>
          </p:nvSpPr>
          <p:spPr>
            <a:xfrm>
              <a:off x="2106903" y="167447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1"/>
            <p:cNvSpPr/>
            <p:nvPr/>
          </p:nvSpPr>
          <p:spPr>
            <a:xfrm>
              <a:off x="2106659" y="167447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1"/>
            <p:cNvSpPr/>
            <p:nvPr/>
          </p:nvSpPr>
          <p:spPr>
            <a:xfrm>
              <a:off x="2105858" y="1674515"/>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1"/>
            <p:cNvSpPr/>
            <p:nvPr/>
          </p:nvSpPr>
          <p:spPr>
            <a:xfrm>
              <a:off x="2107134" y="167447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1"/>
            <p:cNvSpPr/>
            <p:nvPr/>
          </p:nvSpPr>
          <p:spPr>
            <a:xfrm>
              <a:off x="2106183" y="1674475"/>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1"/>
            <p:cNvSpPr/>
            <p:nvPr/>
          </p:nvSpPr>
          <p:spPr>
            <a:xfrm>
              <a:off x="2102762" y="1677652"/>
              <a:ext cx="68" cy="448"/>
            </a:xfrm>
            <a:custGeom>
              <a:avLst/>
              <a:gdLst/>
              <a:ahLst/>
              <a:cxnLst/>
              <a:rect l="l" t="t" r="r" b="b"/>
              <a:pathLst>
                <a:path w="5" h="33" extrusionOk="0">
                  <a:moveTo>
                    <a:pt x="4" y="32"/>
                  </a:moveTo>
                  <a:cubicBezTo>
                    <a:pt x="4" y="22"/>
                    <a:pt x="4" y="11"/>
                    <a:pt x="1" y="1"/>
                  </a:cubicBezTo>
                  <a:cubicBezTo>
                    <a:pt x="4" y="11"/>
                    <a:pt x="4" y="22"/>
                    <a:pt x="4"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1"/>
            <p:cNvSpPr/>
            <p:nvPr/>
          </p:nvSpPr>
          <p:spPr>
            <a:xfrm>
              <a:off x="2101771" y="1676416"/>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1"/>
            <p:cNvSpPr/>
            <p:nvPr/>
          </p:nvSpPr>
          <p:spPr>
            <a:xfrm>
              <a:off x="2102572" y="1688826"/>
              <a:ext cx="3584" cy="434"/>
            </a:xfrm>
            <a:custGeom>
              <a:avLst/>
              <a:gdLst/>
              <a:ahLst/>
              <a:cxnLst/>
              <a:rect l="l" t="t" r="r" b="b"/>
              <a:pathLst>
                <a:path w="264" h="32" extrusionOk="0">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1"/>
            <p:cNvSpPr/>
            <p:nvPr/>
          </p:nvSpPr>
          <p:spPr>
            <a:xfrm>
              <a:off x="2106374" y="1691813"/>
              <a:ext cx="163" cy="353"/>
            </a:xfrm>
            <a:custGeom>
              <a:avLst/>
              <a:gdLst/>
              <a:ahLst/>
              <a:cxnLst/>
              <a:rect l="l" t="t" r="r" b="b"/>
              <a:pathLst>
                <a:path w="12" h="26" extrusionOk="0">
                  <a:moveTo>
                    <a:pt x="1" y="25"/>
                  </a:moveTo>
                  <a:lnTo>
                    <a:pt x="1" y="25"/>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1"/>
            <p:cNvSpPr/>
            <p:nvPr/>
          </p:nvSpPr>
          <p:spPr>
            <a:xfrm>
              <a:off x="2101676" y="167628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1"/>
            <p:cNvSpPr/>
            <p:nvPr/>
          </p:nvSpPr>
          <p:spPr>
            <a:xfrm>
              <a:off x="2101907" y="1676606"/>
              <a:ext cx="543" cy="394"/>
            </a:xfrm>
            <a:custGeom>
              <a:avLst/>
              <a:gdLst/>
              <a:ahLst/>
              <a:cxnLst/>
              <a:rect l="l" t="t" r="r" b="b"/>
              <a:pathLst>
                <a:path w="40" h="29" extrusionOk="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1"/>
            <p:cNvSpPr/>
            <p:nvPr/>
          </p:nvSpPr>
          <p:spPr>
            <a:xfrm>
              <a:off x="2143359" y="1670619"/>
              <a:ext cx="54" cy="448"/>
            </a:xfrm>
            <a:custGeom>
              <a:avLst/>
              <a:gdLst/>
              <a:ahLst/>
              <a:cxnLst/>
              <a:rect l="l" t="t" r="r" b="b"/>
              <a:pathLst>
                <a:path w="4" h="33" extrusionOk="0">
                  <a:moveTo>
                    <a:pt x="4" y="1"/>
                  </a:moveTo>
                  <a:cubicBezTo>
                    <a:pt x="4" y="11"/>
                    <a:pt x="0" y="22"/>
                    <a:pt x="4" y="32"/>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1"/>
            <p:cNvSpPr/>
            <p:nvPr/>
          </p:nvSpPr>
          <p:spPr>
            <a:xfrm>
              <a:off x="2143304" y="1674760"/>
              <a:ext cx="14" cy="489"/>
            </a:xfrm>
            <a:custGeom>
              <a:avLst/>
              <a:gdLst/>
              <a:ahLst/>
              <a:cxnLst/>
              <a:rect l="l" t="t" r="r" b="b"/>
              <a:pathLst>
                <a:path w="1" h="36" extrusionOk="0">
                  <a:moveTo>
                    <a:pt x="1" y="0"/>
                  </a:moveTo>
                  <a:lnTo>
                    <a:pt x="1"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1"/>
            <p:cNvSpPr/>
            <p:nvPr/>
          </p:nvSpPr>
          <p:spPr>
            <a:xfrm>
              <a:off x="2143454" y="1669383"/>
              <a:ext cx="14" cy="489"/>
            </a:xfrm>
            <a:custGeom>
              <a:avLst/>
              <a:gdLst/>
              <a:ahLst/>
              <a:cxnLst/>
              <a:rect l="l" t="t" r="r" b="b"/>
              <a:pathLst>
                <a:path w="1" h="36" extrusionOk="0">
                  <a:moveTo>
                    <a:pt x="0" y="1"/>
                  </a:moveTo>
                  <a:cubicBezTo>
                    <a:pt x="0" y="15"/>
                    <a:pt x="0" y="25"/>
                    <a:pt x="0" y="36"/>
                  </a:cubicBezTo>
                  <a:cubicBezTo>
                    <a:pt x="0" y="25"/>
                    <a:pt x="0"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1"/>
            <p:cNvSpPr/>
            <p:nvPr/>
          </p:nvSpPr>
          <p:spPr>
            <a:xfrm>
              <a:off x="2143304" y="1672044"/>
              <a:ext cx="14" cy="258"/>
            </a:xfrm>
            <a:custGeom>
              <a:avLst/>
              <a:gdLst/>
              <a:ahLst/>
              <a:cxnLst/>
              <a:rect l="l" t="t" r="r" b="b"/>
              <a:pathLst>
                <a:path w="1" h="19" extrusionOk="0">
                  <a:moveTo>
                    <a:pt x="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1"/>
            <p:cNvSpPr/>
            <p:nvPr/>
          </p:nvSpPr>
          <p:spPr>
            <a:xfrm>
              <a:off x="2143304" y="1673524"/>
              <a:ext cx="14" cy="394"/>
            </a:xfrm>
            <a:custGeom>
              <a:avLst/>
              <a:gdLst/>
              <a:ahLst/>
              <a:cxnLst/>
              <a:rect l="l" t="t" r="r" b="b"/>
              <a:pathLst>
                <a:path w="1" h="29" extrusionOk="0">
                  <a:moveTo>
                    <a:pt x="1"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1"/>
            <p:cNvSpPr/>
            <p:nvPr/>
          </p:nvSpPr>
          <p:spPr>
            <a:xfrm>
              <a:off x="2143494" y="1668297"/>
              <a:ext cx="68" cy="434"/>
            </a:xfrm>
            <a:custGeom>
              <a:avLst/>
              <a:gdLst/>
              <a:ahLst/>
              <a:cxnLst/>
              <a:rect l="l" t="t" r="r" b="b"/>
              <a:pathLst>
                <a:path w="5" h="32" extrusionOk="0">
                  <a:moveTo>
                    <a:pt x="4" y="0"/>
                  </a:moveTo>
                  <a:cubicBezTo>
                    <a:pt x="4" y="11"/>
                    <a:pt x="4" y="21"/>
                    <a:pt x="1" y="32"/>
                  </a:cubicBezTo>
                  <a:cubicBezTo>
                    <a:pt x="4"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1"/>
            <p:cNvSpPr/>
            <p:nvPr/>
          </p:nvSpPr>
          <p:spPr>
            <a:xfrm>
              <a:off x="2143589" y="1667251"/>
              <a:ext cx="68" cy="394"/>
            </a:xfrm>
            <a:custGeom>
              <a:avLst/>
              <a:gdLst/>
              <a:ahLst/>
              <a:cxnLst/>
              <a:rect l="l" t="t" r="r" b="b"/>
              <a:pathLst>
                <a:path w="5" h="29" extrusionOk="0">
                  <a:moveTo>
                    <a:pt x="4" y="0"/>
                  </a:move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1"/>
            <p:cNvSpPr/>
            <p:nvPr/>
          </p:nvSpPr>
          <p:spPr>
            <a:xfrm>
              <a:off x="2184186" y="1698140"/>
              <a:ext cx="6626" cy="9138"/>
            </a:xfrm>
            <a:custGeom>
              <a:avLst/>
              <a:gdLst/>
              <a:ahLst/>
              <a:cxnLst/>
              <a:rect l="l" t="t" r="r" b="b"/>
              <a:pathLst>
                <a:path w="488" h="673" extrusionOk="0">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1"/>
            <p:cNvSpPr/>
            <p:nvPr/>
          </p:nvSpPr>
          <p:spPr>
            <a:xfrm>
              <a:off x="2184336" y="17022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1"/>
            <p:cNvSpPr/>
            <p:nvPr/>
          </p:nvSpPr>
          <p:spPr>
            <a:xfrm>
              <a:off x="2184376" y="170266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1"/>
            <p:cNvSpPr/>
            <p:nvPr/>
          </p:nvSpPr>
          <p:spPr>
            <a:xfrm>
              <a:off x="2184376" y="17024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1"/>
            <p:cNvSpPr/>
            <p:nvPr/>
          </p:nvSpPr>
          <p:spPr>
            <a:xfrm>
              <a:off x="2184336" y="1702132"/>
              <a:ext cx="14" cy="68"/>
            </a:xfrm>
            <a:custGeom>
              <a:avLst/>
              <a:gdLst/>
              <a:ahLst/>
              <a:cxnLst/>
              <a:rect l="l" t="t" r="r" b="b"/>
              <a:pathLst>
                <a:path w="1" h="5" extrusionOk="0">
                  <a:moveTo>
                    <a:pt x="0" y="1"/>
                  </a:moveTo>
                  <a:lnTo>
                    <a:pt x="0" y="4"/>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1"/>
            <p:cNvSpPr/>
            <p:nvPr/>
          </p:nvSpPr>
          <p:spPr>
            <a:xfrm>
              <a:off x="2185666" y="1698615"/>
              <a:ext cx="394" cy="679"/>
            </a:xfrm>
            <a:custGeom>
              <a:avLst/>
              <a:gdLst/>
              <a:ahLst/>
              <a:cxnLst/>
              <a:rect l="l" t="t" r="r" b="b"/>
              <a:pathLst>
                <a:path w="29" h="50" extrusionOk="0">
                  <a:moveTo>
                    <a:pt x="28" y="1"/>
                  </a:moveTo>
                  <a:lnTo>
                    <a:pt x="28" y="1"/>
                  </a:lnTo>
                  <a:cubicBezTo>
                    <a:pt x="18" y="18"/>
                    <a:pt x="7" y="32"/>
                    <a:pt x="0" y="50"/>
                  </a:cubicBezTo>
                  <a:cubicBezTo>
                    <a:pt x="7" y="36"/>
                    <a:pt x="18" y="18"/>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1"/>
            <p:cNvSpPr/>
            <p:nvPr/>
          </p:nvSpPr>
          <p:spPr>
            <a:xfrm>
              <a:off x="2184241" y="1703558"/>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1"/>
            <p:cNvSpPr/>
            <p:nvPr/>
          </p:nvSpPr>
          <p:spPr>
            <a:xfrm>
              <a:off x="2184145" y="1704033"/>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1"/>
            <p:cNvSpPr/>
            <p:nvPr/>
          </p:nvSpPr>
          <p:spPr>
            <a:xfrm>
              <a:off x="2185422" y="169952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1"/>
            <p:cNvSpPr/>
            <p:nvPr/>
          </p:nvSpPr>
          <p:spPr>
            <a:xfrm>
              <a:off x="2184336" y="17029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1"/>
            <p:cNvSpPr/>
            <p:nvPr/>
          </p:nvSpPr>
          <p:spPr>
            <a:xfrm>
              <a:off x="2184336" y="170323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1"/>
            <p:cNvSpPr/>
            <p:nvPr/>
          </p:nvSpPr>
          <p:spPr>
            <a:xfrm>
              <a:off x="2188178" y="1703177"/>
              <a:ext cx="2580" cy="4195"/>
            </a:xfrm>
            <a:custGeom>
              <a:avLst/>
              <a:gdLst/>
              <a:ahLst/>
              <a:cxnLst/>
              <a:rect l="l" t="t" r="r" b="b"/>
              <a:pathLst>
                <a:path w="190" h="309" extrusionOk="0">
                  <a:moveTo>
                    <a:pt x="1" y="309"/>
                  </a:moveTo>
                  <a:cubicBezTo>
                    <a:pt x="36" y="190"/>
                    <a:pt x="102" y="85"/>
                    <a:pt x="190" y="1"/>
                  </a:cubicBezTo>
                  <a:lnTo>
                    <a:pt x="190" y="1"/>
                  </a:lnTo>
                  <a:cubicBezTo>
                    <a:pt x="102" y="85"/>
                    <a:pt x="36" y="190"/>
                    <a:pt x="1" y="3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1"/>
            <p:cNvSpPr/>
            <p:nvPr/>
          </p:nvSpPr>
          <p:spPr>
            <a:xfrm>
              <a:off x="2186372" y="1671338"/>
              <a:ext cx="27820" cy="35044"/>
            </a:xfrm>
            <a:custGeom>
              <a:avLst/>
              <a:gdLst/>
              <a:ahLst/>
              <a:cxnLst/>
              <a:rect l="l" t="t" r="r" b="b"/>
              <a:pathLst>
                <a:path w="2049" h="2581" extrusionOk="0">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1"/>
            <p:cNvSpPr/>
            <p:nvPr/>
          </p:nvSpPr>
          <p:spPr>
            <a:xfrm>
              <a:off x="2189889" y="1694393"/>
              <a:ext cx="109" cy="149"/>
            </a:xfrm>
            <a:custGeom>
              <a:avLst/>
              <a:gdLst/>
              <a:ahLst/>
              <a:cxnLst/>
              <a:rect l="l" t="t" r="r" b="b"/>
              <a:pathLst>
                <a:path w="8" h="11" extrusionOk="0">
                  <a:moveTo>
                    <a:pt x="8" y="0"/>
                  </a:moveTo>
                  <a:cubicBezTo>
                    <a:pt x="8" y="4"/>
                    <a:pt x="4" y="7"/>
                    <a:pt x="1" y="11"/>
                  </a:cubicBezTo>
                  <a:lnTo>
                    <a:pt x="4" y="7"/>
                  </a:lnTo>
                  <a:cubicBezTo>
                    <a:pt x="4" y="7"/>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1"/>
            <p:cNvSpPr/>
            <p:nvPr/>
          </p:nvSpPr>
          <p:spPr>
            <a:xfrm>
              <a:off x="2189373" y="1694773"/>
              <a:ext cx="244" cy="109"/>
            </a:xfrm>
            <a:custGeom>
              <a:avLst/>
              <a:gdLst/>
              <a:ahLst/>
              <a:cxnLst/>
              <a:rect l="l" t="t" r="r" b="b"/>
              <a:pathLst>
                <a:path w="18" h="8" extrusionOk="0">
                  <a:moveTo>
                    <a:pt x="0" y="7"/>
                  </a:moveTo>
                  <a:cubicBezTo>
                    <a:pt x="7" y="4"/>
                    <a:pt x="11" y="4"/>
                    <a:pt x="18" y="0"/>
                  </a:cubicBezTo>
                  <a:cubicBezTo>
                    <a:pt x="11" y="4"/>
                    <a:pt x="7" y="4"/>
                    <a:pt x="0"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1"/>
            <p:cNvSpPr/>
            <p:nvPr/>
          </p:nvSpPr>
          <p:spPr>
            <a:xfrm>
              <a:off x="2189658" y="1694583"/>
              <a:ext cx="204" cy="149"/>
            </a:xfrm>
            <a:custGeom>
              <a:avLst/>
              <a:gdLst/>
              <a:ahLst/>
              <a:cxnLst/>
              <a:rect l="l" t="t" r="r" b="b"/>
              <a:pathLst>
                <a:path w="15" h="11" extrusionOk="0">
                  <a:moveTo>
                    <a:pt x="0" y="11"/>
                  </a:moveTo>
                  <a:cubicBezTo>
                    <a:pt x="4" y="7"/>
                    <a:pt x="11" y="4"/>
                    <a:pt x="14" y="0"/>
                  </a:cubicBezTo>
                  <a:cubicBezTo>
                    <a:pt x="11" y="4"/>
                    <a:pt x="4"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1"/>
            <p:cNvSpPr/>
            <p:nvPr/>
          </p:nvSpPr>
          <p:spPr>
            <a:xfrm>
              <a:off x="2190798" y="1683599"/>
              <a:ext cx="54" cy="434"/>
            </a:xfrm>
            <a:custGeom>
              <a:avLst/>
              <a:gdLst/>
              <a:ahLst/>
              <a:cxnLst/>
              <a:rect l="l" t="t" r="r" b="b"/>
              <a:pathLst>
                <a:path w="4" h="32" extrusionOk="0">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1"/>
            <p:cNvSpPr/>
            <p:nvPr/>
          </p:nvSpPr>
          <p:spPr>
            <a:xfrm>
              <a:off x="2190649" y="16926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1"/>
            <p:cNvSpPr/>
            <p:nvPr/>
          </p:nvSpPr>
          <p:spPr>
            <a:xfrm>
              <a:off x="2190894" y="1684020"/>
              <a:ext cx="204" cy="1969"/>
            </a:xfrm>
            <a:custGeom>
              <a:avLst/>
              <a:gdLst/>
              <a:ahLst/>
              <a:cxnLst/>
              <a:rect l="l" t="t" r="r" b="b"/>
              <a:pathLst>
                <a:path w="15" h="145" extrusionOk="0">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1"/>
            <p:cNvSpPr/>
            <p:nvPr/>
          </p:nvSpPr>
          <p:spPr>
            <a:xfrm>
              <a:off x="2190554" y="1682404"/>
              <a:ext cx="258" cy="1208"/>
            </a:xfrm>
            <a:custGeom>
              <a:avLst/>
              <a:gdLst/>
              <a:ahLst/>
              <a:cxnLst/>
              <a:rect l="l" t="t" r="r" b="b"/>
              <a:pathLst>
                <a:path w="19" h="89" extrusionOk="0">
                  <a:moveTo>
                    <a:pt x="1" y="1"/>
                  </a:moveTo>
                  <a:cubicBezTo>
                    <a:pt x="8" y="29"/>
                    <a:pt x="15" y="57"/>
                    <a:pt x="18" y="88"/>
                  </a:cubicBezTo>
                  <a:lnTo>
                    <a:pt x="18" y="88"/>
                  </a:lnTo>
                  <a:cubicBezTo>
                    <a:pt x="15" y="57"/>
                    <a:pt x="8" y="2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1"/>
            <p:cNvSpPr/>
            <p:nvPr/>
          </p:nvSpPr>
          <p:spPr>
            <a:xfrm>
              <a:off x="2186331" y="1673334"/>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1"/>
            <p:cNvSpPr/>
            <p:nvPr/>
          </p:nvSpPr>
          <p:spPr>
            <a:xfrm>
              <a:off x="2187418" y="1676280"/>
              <a:ext cx="204" cy="109"/>
            </a:xfrm>
            <a:custGeom>
              <a:avLst/>
              <a:gdLst/>
              <a:ahLst/>
              <a:cxnLst/>
              <a:rect l="l" t="t" r="r" b="b"/>
              <a:pathLst>
                <a:path w="15" h="8" extrusionOk="0">
                  <a:moveTo>
                    <a:pt x="15" y="7"/>
                  </a:moveTo>
                  <a:cubicBezTo>
                    <a:pt x="8" y="4"/>
                    <a:pt x="4" y="4"/>
                    <a:pt x="1" y="0"/>
                  </a:cubicBezTo>
                  <a:cubicBezTo>
                    <a:pt x="4" y="4"/>
                    <a:pt x="8" y="4"/>
                    <a:pt x="1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1"/>
            <p:cNvSpPr/>
            <p:nvPr/>
          </p:nvSpPr>
          <p:spPr>
            <a:xfrm>
              <a:off x="2186522" y="1674380"/>
              <a:ext cx="109" cy="394"/>
            </a:xfrm>
            <a:custGeom>
              <a:avLst/>
              <a:gdLst/>
              <a:ahLst/>
              <a:cxnLst/>
              <a:rect l="l" t="t" r="r" b="b"/>
              <a:pathLst>
                <a:path w="8" h="29" extrusionOk="0">
                  <a:moveTo>
                    <a:pt x="7" y="28"/>
                  </a:moveTo>
                  <a:cubicBezTo>
                    <a:pt x="7" y="18"/>
                    <a:pt x="4" y="11"/>
                    <a:pt x="0" y="0"/>
                  </a:cubicBezTo>
                  <a:cubicBezTo>
                    <a:pt x="4" y="11"/>
                    <a:pt x="7" y="18"/>
                    <a:pt x="7"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1"/>
            <p:cNvSpPr/>
            <p:nvPr/>
          </p:nvSpPr>
          <p:spPr>
            <a:xfrm>
              <a:off x="2187228" y="1676090"/>
              <a:ext cx="163" cy="109"/>
            </a:xfrm>
            <a:custGeom>
              <a:avLst/>
              <a:gdLst/>
              <a:ahLst/>
              <a:cxnLst/>
              <a:rect l="l" t="t" r="r" b="b"/>
              <a:pathLst>
                <a:path w="12" h="8" extrusionOk="0">
                  <a:moveTo>
                    <a:pt x="11" y="7"/>
                  </a:moveTo>
                  <a:cubicBezTo>
                    <a:pt x="8" y="7"/>
                    <a:pt x="4" y="4"/>
                    <a:pt x="1" y="0"/>
                  </a:cubicBezTo>
                  <a:cubicBezTo>
                    <a:pt x="4" y="4"/>
                    <a:pt x="8" y="7"/>
                    <a:pt x="1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1"/>
            <p:cNvSpPr/>
            <p:nvPr/>
          </p:nvSpPr>
          <p:spPr>
            <a:xfrm>
              <a:off x="2187037" y="1675805"/>
              <a:ext cx="163" cy="204"/>
            </a:xfrm>
            <a:custGeom>
              <a:avLst/>
              <a:gdLst/>
              <a:ahLst/>
              <a:cxnLst/>
              <a:rect l="l" t="t" r="r" b="b"/>
              <a:pathLst>
                <a:path w="12" h="15" extrusionOk="0">
                  <a:moveTo>
                    <a:pt x="11" y="14"/>
                  </a:moveTo>
                  <a:cubicBezTo>
                    <a:pt x="8" y="11"/>
                    <a:pt x="4" y="4"/>
                    <a:pt x="1" y="0"/>
                  </a:cubicBezTo>
                  <a:cubicBezTo>
                    <a:pt x="4" y="4"/>
                    <a:pt x="8" y="11"/>
                    <a:pt x="1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1"/>
            <p:cNvSpPr/>
            <p:nvPr/>
          </p:nvSpPr>
          <p:spPr>
            <a:xfrm>
              <a:off x="2186372" y="1673714"/>
              <a:ext cx="109" cy="434"/>
            </a:xfrm>
            <a:custGeom>
              <a:avLst/>
              <a:gdLst/>
              <a:ahLst/>
              <a:cxnLst/>
              <a:rect l="l" t="t" r="r" b="b"/>
              <a:pathLst>
                <a:path w="8" h="32" extrusionOk="0">
                  <a:moveTo>
                    <a:pt x="8" y="32"/>
                  </a:moveTo>
                  <a:cubicBezTo>
                    <a:pt x="8" y="21"/>
                    <a:pt x="4" y="11"/>
                    <a:pt x="1" y="0"/>
                  </a:cubicBezTo>
                  <a:cubicBezTo>
                    <a:pt x="4" y="11"/>
                    <a:pt x="8" y="21"/>
                    <a:pt x="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1"/>
            <p:cNvSpPr/>
            <p:nvPr/>
          </p:nvSpPr>
          <p:spPr>
            <a:xfrm>
              <a:off x="2186902" y="1675425"/>
              <a:ext cx="109" cy="244"/>
            </a:xfrm>
            <a:custGeom>
              <a:avLst/>
              <a:gdLst/>
              <a:ahLst/>
              <a:cxnLst/>
              <a:rect l="l" t="t" r="r" b="b"/>
              <a:pathLst>
                <a:path w="8" h="18" extrusionOk="0">
                  <a:moveTo>
                    <a:pt x="7" y="18"/>
                  </a:moveTo>
                  <a:cubicBezTo>
                    <a:pt x="4" y="14"/>
                    <a:pt x="0" y="7"/>
                    <a:pt x="0" y="0"/>
                  </a:cubicBezTo>
                  <a:cubicBezTo>
                    <a:pt x="0" y="7"/>
                    <a:pt x="4" y="14"/>
                    <a:pt x="7"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1"/>
            <p:cNvSpPr/>
            <p:nvPr/>
          </p:nvSpPr>
          <p:spPr>
            <a:xfrm>
              <a:off x="2186712" y="1674950"/>
              <a:ext cx="109" cy="299"/>
            </a:xfrm>
            <a:custGeom>
              <a:avLst/>
              <a:gdLst/>
              <a:ahLst/>
              <a:cxnLst/>
              <a:rect l="l" t="t" r="r" b="b"/>
              <a:pathLst>
                <a:path w="8" h="22" extrusionOk="0">
                  <a:moveTo>
                    <a:pt x="0" y="0"/>
                  </a:moveTo>
                  <a:cubicBezTo>
                    <a:pt x="0" y="11"/>
                    <a:pt x="4" y="18"/>
                    <a:pt x="7" y="21"/>
                  </a:cubicBezTo>
                  <a:cubicBezTo>
                    <a:pt x="4" y="18"/>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1"/>
            <p:cNvSpPr/>
            <p:nvPr/>
          </p:nvSpPr>
          <p:spPr>
            <a:xfrm>
              <a:off x="2190989" y="168511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1"/>
            <p:cNvSpPr/>
            <p:nvPr/>
          </p:nvSpPr>
          <p:spPr>
            <a:xfrm>
              <a:off x="2190839" y="1683599"/>
              <a:ext cx="163" cy="1480"/>
            </a:xfrm>
            <a:custGeom>
              <a:avLst/>
              <a:gdLst/>
              <a:ahLst/>
              <a:cxnLst/>
              <a:rect l="l" t="t" r="r" b="b"/>
              <a:pathLst>
                <a:path w="12" h="109" extrusionOk="0">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1"/>
            <p:cNvSpPr/>
            <p:nvPr/>
          </p:nvSpPr>
          <p:spPr>
            <a:xfrm>
              <a:off x="2193745" y="1702892"/>
              <a:ext cx="679" cy="299"/>
            </a:xfrm>
            <a:custGeom>
              <a:avLst/>
              <a:gdLst/>
              <a:ahLst/>
              <a:cxnLst/>
              <a:rect l="l" t="t" r="r" b="b"/>
              <a:pathLst>
                <a:path w="50" h="22" extrusionOk="0">
                  <a:moveTo>
                    <a:pt x="49" y="22"/>
                  </a:moveTo>
                  <a:cubicBezTo>
                    <a:pt x="32" y="15"/>
                    <a:pt x="14" y="4"/>
                    <a:pt x="0" y="1"/>
                  </a:cubicBezTo>
                  <a:cubicBezTo>
                    <a:pt x="14" y="4"/>
                    <a:pt x="32" y="15"/>
                    <a:pt x="49"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1"/>
            <p:cNvSpPr/>
            <p:nvPr/>
          </p:nvSpPr>
          <p:spPr>
            <a:xfrm>
              <a:off x="2192740" y="1702512"/>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1"/>
            <p:cNvSpPr/>
            <p:nvPr/>
          </p:nvSpPr>
          <p:spPr>
            <a:xfrm>
              <a:off x="2194546" y="1703272"/>
              <a:ext cx="679" cy="353"/>
            </a:xfrm>
            <a:custGeom>
              <a:avLst/>
              <a:gdLst/>
              <a:ahLst/>
              <a:cxnLst/>
              <a:rect l="l" t="t" r="r" b="b"/>
              <a:pathLst>
                <a:path w="50" h="26" extrusionOk="0">
                  <a:moveTo>
                    <a:pt x="50"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1"/>
            <p:cNvSpPr/>
            <p:nvPr/>
          </p:nvSpPr>
          <p:spPr>
            <a:xfrm>
              <a:off x="2193270" y="1702661"/>
              <a:ext cx="299" cy="149"/>
            </a:xfrm>
            <a:custGeom>
              <a:avLst/>
              <a:gdLst/>
              <a:ahLst/>
              <a:cxnLst/>
              <a:rect l="l" t="t" r="r" b="b"/>
              <a:pathLst>
                <a:path w="22" h="11" extrusionOk="0">
                  <a:moveTo>
                    <a:pt x="2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1"/>
            <p:cNvSpPr/>
            <p:nvPr/>
          </p:nvSpPr>
          <p:spPr>
            <a:xfrm>
              <a:off x="2195646" y="1703843"/>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1"/>
            <p:cNvSpPr/>
            <p:nvPr/>
          </p:nvSpPr>
          <p:spPr>
            <a:xfrm>
              <a:off x="2196067" y="1672098"/>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1"/>
            <p:cNvSpPr/>
            <p:nvPr/>
          </p:nvSpPr>
          <p:spPr>
            <a:xfrm>
              <a:off x="2197017" y="1672289"/>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1"/>
            <p:cNvSpPr/>
            <p:nvPr/>
          </p:nvSpPr>
          <p:spPr>
            <a:xfrm>
              <a:off x="2196596" y="1672194"/>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1"/>
            <p:cNvSpPr/>
            <p:nvPr/>
          </p:nvSpPr>
          <p:spPr>
            <a:xfrm>
              <a:off x="2186331" y="1671189"/>
              <a:ext cx="6762" cy="2159"/>
            </a:xfrm>
            <a:custGeom>
              <a:avLst/>
              <a:gdLst/>
              <a:ahLst/>
              <a:cxnLst/>
              <a:rect l="l" t="t" r="r" b="b"/>
              <a:pathLst>
                <a:path w="498" h="159" extrusionOk="0">
                  <a:moveTo>
                    <a:pt x="497" y="1"/>
                  </a:moveTo>
                  <a:cubicBezTo>
                    <a:pt x="424" y="25"/>
                    <a:pt x="189" y="99"/>
                    <a:pt x="0" y="158"/>
                  </a:cubicBezTo>
                  <a:cubicBezTo>
                    <a:pt x="193" y="102"/>
                    <a:pt x="424" y="25"/>
                    <a:pt x="4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1"/>
            <p:cNvSpPr/>
            <p:nvPr/>
          </p:nvSpPr>
          <p:spPr>
            <a:xfrm>
              <a:off x="2196311" y="1672139"/>
              <a:ext cx="204" cy="68"/>
            </a:xfrm>
            <a:custGeom>
              <a:avLst/>
              <a:gdLst/>
              <a:ahLst/>
              <a:cxnLst/>
              <a:rect l="l" t="t" r="r" b="b"/>
              <a:pathLst>
                <a:path w="15" h="5" extrusionOk="0">
                  <a:moveTo>
                    <a:pt x="1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1"/>
            <p:cNvSpPr/>
            <p:nvPr/>
          </p:nvSpPr>
          <p:spPr>
            <a:xfrm>
              <a:off x="2197397" y="1672614"/>
              <a:ext cx="68" cy="109"/>
            </a:xfrm>
            <a:custGeom>
              <a:avLst/>
              <a:gdLst/>
              <a:ahLst/>
              <a:cxnLst/>
              <a:rect l="l" t="t" r="r" b="b"/>
              <a:pathLst>
                <a:path w="5" h="8" extrusionOk="0">
                  <a:moveTo>
                    <a:pt x="4"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1"/>
            <p:cNvSpPr/>
            <p:nvPr/>
          </p:nvSpPr>
          <p:spPr>
            <a:xfrm>
              <a:off x="2197546" y="1672900"/>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1"/>
            <p:cNvSpPr/>
            <p:nvPr/>
          </p:nvSpPr>
          <p:spPr>
            <a:xfrm>
              <a:off x="2197302" y="1672329"/>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1"/>
            <p:cNvSpPr/>
            <p:nvPr/>
          </p:nvSpPr>
          <p:spPr>
            <a:xfrm>
              <a:off x="2211572" y="1686029"/>
              <a:ext cx="584" cy="2811"/>
            </a:xfrm>
            <a:custGeom>
              <a:avLst/>
              <a:gdLst/>
              <a:ahLst/>
              <a:cxnLst/>
              <a:rect l="l" t="t" r="r" b="b"/>
              <a:pathLst>
                <a:path w="43" h="207" extrusionOk="0">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1"/>
            <p:cNvSpPr/>
            <p:nvPr/>
          </p:nvSpPr>
          <p:spPr>
            <a:xfrm>
              <a:off x="2198253" y="1673904"/>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1"/>
            <p:cNvSpPr/>
            <p:nvPr/>
          </p:nvSpPr>
          <p:spPr>
            <a:xfrm>
              <a:off x="2198022" y="1673565"/>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1"/>
            <p:cNvSpPr/>
            <p:nvPr/>
          </p:nvSpPr>
          <p:spPr>
            <a:xfrm>
              <a:off x="2197777" y="1673280"/>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1"/>
            <p:cNvSpPr/>
            <p:nvPr/>
          </p:nvSpPr>
          <p:spPr>
            <a:xfrm>
              <a:off x="2211803" y="1688826"/>
              <a:ext cx="258" cy="299"/>
            </a:xfrm>
            <a:custGeom>
              <a:avLst/>
              <a:gdLst/>
              <a:ahLst/>
              <a:cxnLst/>
              <a:rect l="l" t="t" r="r" b="b"/>
              <a:pathLst>
                <a:path w="19" h="22" extrusionOk="0">
                  <a:moveTo>
                    <a:pt x="18" y="0"/>
                  </a:moveTo>
                  <a:cubicBezTo>
                    <a:pt x="15" y="11"/>
                    <a:pt x="8" y="18"/>
                    <a:pt x="1" y="21"/>
                  </a:cubicBezTo>
                  <a:cubicBezTo>
                    <a:pt x="8" y="18"/>
                    <a:pt x="15" y="14"/>
                    <a:pt x="18" y="7"/>
                  </a:cubicBez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1"/>
            <p:cNvSpPr/>
            <p:nvPr/>
          </p:nvSpPr>
          <p:spPr>
            <a:xfrm>
              <a:off x="2211762" y="1700095"/>
              <a:ext cx="489" cy="679"/>
            </a:xfrm>
            <a:custGeom>
              <a:avLst/>
              <a:gdLst/>
              <a:ahLst/>
              <a:cxnLst/>
              <a:rect l="l" t="t" r="r" b="b"/>
              <a:pathLst>
                <a:path w="36" h="50" extrusionOk="0">
                  <a:moveTo>
                    <a:pt x="0" y="49"/>
                  </a:moveTo>
                  <a:cubicBezTo>
                    <a:pt x="11" y="32"/>
                    <a:pt x="21" y="14"/>
                    <a:pt x="35" y="0"/>
                  </a:cubicBezTo>
                  <a:cubicBezTo>
                    <a:pt x="21" y="14"/>
                    <a:pt x="11" y="32"/>
                    <a:pt x="0"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1"/>
            <p:cNvSpPr/>
            <p:nvPr/>
          </p:nvSpPr>
          <p:spPr>
            <a:xfrm>
              <a:off x="2211233" y="1700761"/>
              <a:ext cx="543" cy="1819"/>
            </a:xfrm>
            <a:custGeom>
              <a:avLst/>
              <a:gdLst/>
              <a:ahLst/>
              <a:cxnLst/>
              <a:rect l="l" t="t" r="r" b="b"/>
              <a:pathLst>
                <a:path w="40" h="134" extrusionOk="0">
                  <a:moveTo>
                    <a:pt x="1" y="133"/>
                  </a:moveTo>
                  <a:cubicBezTo>
                    <a:pt x="1" y="84"/>
                    <a:pt x="15" y="39"/>
                    <a:pt x="39" y="0"/>
                  </a:cubicBezTo>
                  <a:cubicBezTo>
                    <a:pt x="15" y="39"/>
                    <a:pt x="1" y="84"/>
                    <a:pt x="1" y="13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1"/>
            <p:cNvSpPr/>
            <p:nvPr/>
          </p:nvSpPr>
          <p:spPr>
            <a:xfrm>
              <a:off x="2211192" y="1702852"/>
              <a:ext cx="109" cy="1344"/>
            </a:xfrm>
            <a:custGeom>
              <a:avLst/>
              <a:gdLst/>
              <a:ahLst/>
              <a:cxnLst/>
              <a:rect l="l" t="t" r="r" b="b"/>
              <a:pathLst>
                <a:path w="8" h="99" extrusionOk="0">
                  <a:moveTo>
                    <a:pt x="7" y="0"/>
                  </a:moveTo>
                  <a:cubicBezTo>
                    <a:pt x="7" y="32"/>
                    <a:pt x="7" y="63"/>
                    <a:pt x="0" y="98"/>
                  </a:cubicBezTo>
                  <a:lnTo>
                    <a:pt x="0" y="98"/>
                  </a:lnTo>
                  <a:cubicBezTo>
                    <a:pt x="7" y="63"/>
                    <a:pt x="7" y="32"/>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1"/>
            <p:cNvSpPr/>
            <p:nvPr/>
          </p:nvSpPr>
          <p:spPr>
            <a:xfrm>
              <a:off x="2212047" y="1688772"/>
              <a:ext cx="109" cy="163"/>
            </a:xfrm>
            <a:custGeom>
              <a:avLst/>
              <a:gdLst/>
              <a:ahLst/>
              <a:cxnLst/>
              <a:rect l="l" t="t" r="r" b="b"/>
              <a:pathLst>
                <a:path w="8" h="12" extrusionOk="0">
                  <a:moveTo>
                    <a:pt x="7" y="1"/>
                  </a:moveTo>
                  <a:lnTo>
                    <a:pt x="4" y="4"/>
                  </a:lnTo>
                  <a:lnTo>
                    <a:pt x="0" y="11"/>
                  </a:lnTo>
                  <a:cubicBezTo>
                    <a:pt x="4" y="8"/>
                    <a:pt x="4" y="4"/>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1"/>
            <p:cNvSpPr/>
            <p:nvPr/>
          </p:nvSpPr>
          <p:spPr>
            <a:xfrm>
              <a:off x="2200208" y="1705703"/>
              <a:ext cx="2444" cy="489"/>
            </a:xfrm>
            <a:custGeom>
              <a:avLst/>
              <a:gdLst/>
              <a:ahLst/>
              <a:cxnLst/>
              <a:rect l="l" t="t" r="r" b="b"/>
              <a:pathLst>
                <a:path w="180" h="36" extrusionOk="0">
                  <a:moveTo>
                    <a:pt x="179" y="0"/>
                  </a:moveTo>
                  <a:lnTo>
                    <a:pt x="0"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1"/>
            <p:cNvSpPr/>
            <p:nvPr/>
          </p:nvSpPr>
          <p:spPr>
            <a:xfrm>
              <a:off x="2207906" y="1704657"/>
              <a:ext cx="584" cy="109"/>
            </a:xfrm>
            <a:custGeom>
              <a:avLst/>
              <a:gdLst/>
              <a:ahLst/>
              <a:cxnLst/>
              <a:rect l="l" t="t" r="r" b="b"/>
              <a:pathLst>
                <a:path w="43" h="8" extrusionOk="0">
                  <a:moveTo>
                    <a:pt x="43"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1"/>
            <p:cNvSpPr/>
            <p:nvPr/>
          </p:nvSpPr>
          <p:spPr>
            <a:xfrm>
              <a:off x="2208857" y="1704467"/>
              <a:ext cx="543" cy="109"/>
            </a:xfrm>
            <a:custGeom>
              <a:avLst/>
              <a:gdLst/>
              <a:ahLst/>
              <a:cxnLst/>
              <a:rect l="l" t="t" r="r" b="b"/>
              <a:pathLst>
                <a:path w="40" h="8" extrusionOk="0">
                  <a:moveTo>
                    <a:pt x="39"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1"/>
            <p:cNvSpPr/>
            <p:nvPr/>
          </p:nvSpPr>
          <p:spPr>
            <a:xfrm>
              <a:off x="2206100" y="1704942"/>
              <a:ext cx="584" cy="109"/>
            </a:xfrm>
            <a:custGeom>
              <a:avLst/>
              <a:gdLst/>
              <a:ahLst/>
              <a:cxnLst/>
              <a:rect l="l" t="t" r="r" b="b"/>
              <a:pathLst>
                <a:path w="43" h="8" extrusionOk="0">
                  <a:moveTo>
                    <a:pt x="43"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1"/>
            <p:cNvSpPr/>
            <p:nvPr/>
          </p:nvSpPr>
          <p:spPr>
            <a:xfrm>
              <a:off x="2209766" y="1704318"/>
              <a:ext cx="489" cy="109"/>
            </a:xfrm>
            <a:custGeom>
              <a:avLst/>
              <a:gdLst/>
              <a:ahLst/>
              <a:cxnLst/>
              <a:rect l="l" t="t" r="r" b="b"/>
              <a:pathLst>
                <a:path w="36" h="8" extrusionOk="0">
                  <a:moveTo>
                    <a:pt x="3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1"/>
            <p:cNvSpPr/>
            <p:nvPr/>
          </p:nvSpPr>
          <p:spPr>
            <a:xfrm>
              <a:off x="2203493" y="1705418"/>
              <a:ext cx="625" cy="149"/>
            </a:xfrm>
            <a:custGeom>
              <a:avLst/>
              <a:gdLst/>
              <a:ahLst/>
              <a:cxnLst/>
              <a:rect l="l" t="t" r="r" b="b"/>
              <a:pathLst>
                <a:path w="46" h="11" extrusionOk="0">
                  <a:moveTo>
                    <a:pt x="46"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1"/>
            <p:cNvSpPr/>
            <p:nvPr/>
          </p:nvSpPr>
          <p:spPr>
            <a:xfrm>
              <a:off x="2210662" y="1704182"/>
              <a:ext cx="489" cy="109"/>
            </a:xfrm>
            <a:custGeom>
              <a:avLst/>
              <a:gdLst/>
              <a:ahLst/>
              <a:cxnLst/>
              <a:rect l="l" t="t" r="r" b="b"/>
              <a:pathLst>
                <a:path w="36" h="8" extrusionOk="0">
                  <a:moveTo>
                    <a:pt x="36"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1"/>
            <p:cNvSpPr/>
            <p:nvPr/>
          </p:nvSpPr>
          <p:spPr>
            <a:xfrm>
              <a:off x="2205150" y="1705078"/>
              <a:ext cx="679" cy="163"/>
            </a:xfrm>
            <a:custGeom>
              <a:avLst/>
              <a:gdLst/>
              <a:ahLst/>
              <a:cxnLst/>
              <a:rect l="l" t="t" r="r" b="b"/>
              <a:pathLst>
                <a:path w="50" h="12" extrusionOk="0">
                  <a:moveTo>
                    <a:pt x="50"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1"/>
            <p:cNvSpPr/>
            <p:nvPr/>
          </p:nvSpPr>
          <p:spPr>
            <a:xfrm>
              <a:off x="2202679" y="1705553"/>
              <a:ext cx="679" cy="163"/>
            </a:xfrm>
            <a:custGeom>
              <a:avLst/>
              <a:gdLst/>
              <a:ahLst/>
              <a:cxnLst/>
              <a:rect l="l" t="t" r="r" b="b"/>
              <a:pathLst>
                <a:path w="50" h="12" extrusionOk="0">
                  <a:moveTo>
                    <a:pt x="50"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1"/>
            <p:cNvSpPr/>
            <p:nvPr/>
          </p:nvSpPr>
          <p:spPr>
            <a:xfrm>
              <a:off x="2204295" y="1705268"/>
              <a:ext cx="679" cy="109"/>
            </a:xfrm>
            <a:custGeom>
              <a:avLst/>
              <a:gdLst/>
              <a:ahLst/>
              <a:cxnLst/>
              <a:rect l="l" t="t" r="r" b="b"/>
              <a:pathLst>
                <a:path w="50" h="8" extrusionOk="0">
                  <a:moveTo>
                    <a:pt x="50"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1"/>
            <p:cNvSpPr/>
            <p:nvPr/>
          </p:nvSpPr>
          <p:spPr>
            <a:xfrm>
              <a:off x="2207010" y="1704793"/>
              <a:ext cx="584" cy="109"/>
            </a:xfrm>
            <a:custGeom>
              <a:avLst/>
              <a:gdLst/>
              <a:ahLst/>
              <a:cxnLst/>
              <a:rect l="l" t="t" r="r" b="b"/>
              <a:pathLst>
                <a:path w="43" h="8" extrusionOk="0">
                  <a:moveTo>
                    <a:pt x="42"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1"/>
            <p:cNvSpPr/>
            <p:nvPr/>
          </p:nvSpPr>
          <p:spPr>
            <a:xfrm>
              <a:off x="2189604" y="1699050"/>
              <a:ext cx="299" cy="339"/>
            </a:xfrm>
            <a:custGeom>
              <a:avLst/>
              <a:gdLst/>
              <a:ahLst/>
              <a:cxnLst/>
              <a:rect l="l" t="t" r="r" b="b"/>
              <a:pathLst>
                <a:path w="22" h="25" extrusionOk="0">
                  <a:moveTo>
                    <a:pt x="22"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1"/>
            <p:cNvSpPr/>
            <p:nvPr/>
          </p:nvSpPr>
          <p:spPr>
            <a:xfrm>
              <a:off x="2190364" y="1699946"/>
              <a:ext cx="353" cy="394"/>
            </a:xfrm>
            <a:custGeom>
              <a:avLst/>
              <a:gdLst/>
              <a:ahLst/>
              <a:cxnLst/>
              <a:rect l="l" t="t" r="r" b="b"/>
              <a:pathLst>
                <a:path w="26" h="29" extrusionOk="0">
                  <a:moveTo>
                    <a:pt x="25"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1"/>
            <p:cNvSpPr/>
            <p:nvPr/>
          </p:nvSpPr>
          <p:spPr>
            <a:xfrm>
              <a:off x="2191314" y="1701046"/>
              <a:ext cx="299" cy="394"/>
            </a:xfrm>
            <a:custGeom>
              <a:avLst/>
              <a:gdLst/>
              <a:ahLst/>
              <a:cxnLst/>
              <a:rect l="l" t="t" r="r" b="b"/>
              <a:pathLst>
                <a:path w="22" h="29" extrusionOk="0">
                  <a:moveTo>
                    <a:pt x="22"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1"/>
            <p:cNvSpPr/>
            <p:nvPr/>
          </p:nvSpPr>
          <p:spPr>
            <a:xfrm>
              <a:off x="2188178" y="1697475"/>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1"/>
            <p:cNvSpPr/>
            <p:nvPr/>
          </p:nvSpPr>
          <p:spPr>
            <a:xfrm>
              <a:off x="2188843" y="1698235"/>
              <a:ext cx="299" cy="353"/>
            </a:xfrm>
            <a:custGeom>
              <a:avLst/>
              <a:gdLst/>
              <a:ahLst/>
              <a:cxnLst/>
              <a:rect l="l" t="t" r="r" b="b"/>
              <a:pathLst>
                <a:path w="22" h="26" extrusionOk="0">
                  <a:moveTo>
                    <a:pt x="22"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1"/>
            <p:cNvSpPr/>
            <p:nvPr/>
          </p:nvSpPr>
          <p:spPr>
            <a:xfrm>
              <a:off x="2191980" y="1701901"/>
              <a:ext cx="299" cy="394"/>
            </a:xfrm>
            <a:custGeom>
              <a:avLst/>
              <a:gdLst/>
              <a:ahLst/>
              <a:cxnLst/>
              <a:rect l="l" t="t" r="r" b="b"/>
              <a:pathLst>
                <a:path w="22" h="29" extrusionOk="0">
                  <a:moveTo>
                    <a:pt x="22"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1"/>
            <p:cNvSpPr/>
            <p:nvPr/>
          </p:nvSpPr>
          <p:spPr>
            <a:xfrm>
              <a:off x="2187513" y="1696769"/>
              <a:ext cx="204" cy="204"/>
            </a:xfrm>
            <a:custGeom>
              <a:avLst/>
              <a:gdLst/>
              <a:ahLst/>
              <a:cxnLst/>
              <a:rect l="l" t="t" r="r" b="b"/>
              <a:pathLst>
                <a:path w="15" h="15" extrusionOk="0">
                  <a:moveTo>
                    <a:pt x="15"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1" name="Google Shape;6761;p71"/>
          <p:cNvGrpSpPr/>
          <p:nvPr/>
        </p:nvGrpSpPr>
        <p:grpSpPr>
          <a:xfrm>
            <a:off x="3416804" y="902588"/>
            <a:ext cx="2310381" cy="1488888"/>
            <a:chOff x="229225" y="549050"/>
            <a:chExt cx="7161750" cy="4615275"/>
          </a:xfrm>
        </p:grpSpPr>
        <p:sp>
          <p:nvSpPr>
            <p:cNvPr id="6762" name="Google Shape;6762;p71"/>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1"/>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1"/>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1"/>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1"/>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1"/>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1"/>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1"/>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1"/>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1"/>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1"/>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1"/>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1"/>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1"/>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1"/>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1"/>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1"/>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1"/>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1"/>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1"/>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1"/>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1"/>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1"/>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1"/>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1"/>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1"/>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1"/>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1"/>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1"/>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1"/>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1"/>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1"/>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1"/>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1"/>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1"/>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1"/>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1"/>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1"/>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1"/>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1"/>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1"/>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1"/>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1"/>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1"/>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1"/>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1"/>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1"/>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1"/>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1"/>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1"/>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1"/>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1"/>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1"/>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1"/>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1"/>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1"/>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1"/>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1"/>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1"/>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1"/>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1"/>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1"/>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1"/>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1"/>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1"/>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1"/>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1"/>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1"/>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1"/>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1"/>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1"/>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1"/>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1"/>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1"/>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1"/>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1"/>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1"/>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1"/>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1"/>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1"/>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1"/>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1"/>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1"/>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1"/>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1"/>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1"/>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1"/>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1"/>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1"/>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1"/>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1"/>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1"/>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1"/>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1"/>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1"/>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1"/>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1"/>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1"/>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1"/>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1"/>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1"/>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1"/>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1"/>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1"/>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1"/>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1"/>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1"/>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1"/>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1"/>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1"/>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1"/>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1"/>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1"/>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1"/>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1"/>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1"/>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1"/>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71"/>
          <p:cNvGrpSpPr/>
          <p:nvPr/>
        </p:nvGrpSpPr>
        <p:grpSpPr>
          <a:xfrm>
            <a:off x="3514722" y="2832485"/>
            <a:ext cx="2310282" cy="1374222"/>
            <a:chOff x="238125" y="732525"/>
            <a:chExt cx="7130500" cy="4241425"/>
          </a:xfrm>
        </p:grpSpPr>
        <p:sp>
          <p:nvSpPr>
            <p:cNvPr id="6880" name="Google Shape;6880;p71"/>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1"/>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1"/>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1"/>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1"/>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1"/>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1"/>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1"/>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1"/>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1"/>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1"/>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1"/>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1"/>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1"/>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1"/>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1"/>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1"/>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1"/>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1"/>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1"/>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1"/>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1"/>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1"/>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1"/>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1"/>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1"/>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1"/>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1"/>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1"/>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1"/>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1"/>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1"/>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1"/>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1"/>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1"/>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1"/>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1"/>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1"/>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1"/>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1"/>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1"/>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1"/>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1"/>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1"/>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1"/>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1"/>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1"/>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1"/>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1"/>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1"/>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1"/>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1"/>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1"/>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1"/>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1"/>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1"/>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1"/>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1"/>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1"/>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1"/>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1"/>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1"/>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1"/>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1"/>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1"/>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1"/>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1"/>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1"/>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1"/>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1"/>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1"/>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1"/>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1"/>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1"/>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1"/>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1"/>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1"/>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1"/>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1"/>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1"/>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1"/>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1"/>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1"/>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1"/>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1"/>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1"/>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1"/>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1"/>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1"/>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1"/>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1"/>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1"/>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1"/>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1"/>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1"/>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1"/>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1"/>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1"/>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1"/>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1"/>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1"/>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1"/>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1"/>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1"/>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1"/>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1"/>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1"/>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1"/>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1"/>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1"/>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1"/>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1"/>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1"/>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1"/>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97"/>
        <p:cNvGrpSpPr/>
        <p:nvPr/>
      </p:nvGrpSpPr>
      <p:grpSpPr>
        <a:xfrm>
          <a:off x="0" y="0"/>
          <a:ext cx="0" cy="0"/>
          <a:chOff x="0" y="0"/>
          <a:chExt cx="0" cy="0"/>
        </a:xfrm>
      </p:grpSpPr>
      <p:grpSp>
        <p:nvGrpSpPr>
          <p:cNvPr id="6998" name="Google Shape;6998;p72"/>
          <p:cNvGrpSpPr/>
          <p:nvPr/>
        </p:nvGrpSpPr>
        <p:grpSpPr>
          <a:xfrm>
            <a:off x="2100561" y="3398658"/>
            <a:ext cx="1102891" cy="760337"/>
            <a:chOff x="4967783" y="2151471"/>
            <a:chExt cx="3920692" cy="2702940"/>
          </a:xfrm>
        </p:grpSpPr>
        <p:grpSp>
          <p:nvGrpSpPr>
            <p:cNvPr id="6999" name="Google Shape;6999;p72"/>
            <p:cNvGrpSpPr/>
            <p:nvPr/>
          </p:nvGrpSpPr>
          <p:grpSpPr>
            <a:xfrm>
              <a:off x="5045709" y="2252109"/>
              <a:ext cx="3761071" cy="2501708"/>
              <a:chOff x="2691784" y="1805334"/>
              <a:chExt cx="3761071" cy="2501708"/>
            </a:xfrm>
          </p:grpSpPr>
          <p:sp>
            <p:nvSpPr>
              <p:cNvPr id="7000" name="Google Shape;7000;p72"/>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2"/>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2"/>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2"/>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2"/>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2"/>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2"/>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72"/>
            <p:cNvGrpSpPr/>
            <p:nvPr/>
          </p:nvGrpSpPr>
          <p:grpSpPr>
            <a:xfrm>
              <a:off x="4967783" y="2151471"/>
              <a:ext cx="3920692" cy="2702940"/>
              <a:chOff x="2613858" y="1704696"/>
              <a:chExt cx="3920692" cy="2702940"/>
            </a:xfrm>
          </p:grpSpPr>
          <p:sp>
            <p:nvSpPr>
              <p:cNvPr id="7008" name="Google Shape;7008;p72"/>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2"/>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2"/>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2"/>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2"/>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13" name="Google Shape;7013;p72"/>
          <p:cNvGrpSpPr/>
          <p:nvPr/>
        </p:nvGrpSpPr>
        <p:grpSpPr>
          <a:xfrm>
            <a:off x="3504470" y="1286935"/>
            <a:ext cx="1561911" cy="708580"/>
            <a:chOff x="3530532" y="1496185"/>
            <a:chExt cx="1561911" cy="708580"/>
          </a:xfrm>
        </p:grpSpPr>
        <p:grpSp>
          <p:nvGrpSpPr>
            <p:cNvPr id="7014" name="Google Shape;7014;p72"/>
            <p:cNvGrpSpPr/>
            <p:nvPr/>
          </p:nvGrpSpPr>
          <p:grpSpPr>
            <a:xfrm>
              <a:off x="3720318" y="1857562"/>
              <a:ext cx="1372125" cy="54"/>
              <a:chOff x="3720318" y="1857562"/>
              <a:chExt cx="1372125" cy="54"/>
            </a:xfrm>
          </p:grpSpPr>
          <p:cxnSp>
            <p:nvCxnSpPr>
              <p:cNvPr id="7015" name="Google Shape;7015;p72"/>
              <p:cNvCxnSpPr>
                <a:endCxn id="7016" idx="2"/>
              </p:cNvCxnSpPr>
              <p:nvPr/>
            </p:nvCxnSpPr>
            <p:spPr>
              <a:xfrm>
                <a:off x="4440243" y="1857616"/>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7017" name="Google Shape;7017;p72"/>
              <p:cNvCxnSpPr/>
              <p:nvPr/>
            </p:nvCxnSpPr>
            <p:spPr>
              <a:xfrm>
                <a:off x="4074943"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7018" name="Google Shape;7018;p72"/>
              <p:cNvCxnSpPr/>
              <p:nvPr/>
            </p:nvCxnSpPr>
            <p:spPr>
              <a:xfrm>
                <a:off x="3720318"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7019" name="Google Shape;7019;p72"/>
              <p:cNvCxnSpPr>
                <a:stCxn id="7016" idx="6"/>
              </p:cNvCxnSpPr>
              <p:nvPr/>
            </p:nvCxnSpPr>
            <p:spPr>
              <a:xfrm>
                <a:off x="4801443" y="1857616"/>
                <a:ext cx="291000" cy="0"/>
              </a:xfrm>
              <a:prstGeom prst="straightConnector1">
                <a:avLst/>
              </a:prstGeom>
              <a:noFill/>
              <a:ln w="9525" cap="flat" cmpd="sng">
                <a:solidFill>
                  <a:srgbClr val="A5B7C6"/>
                </a:solidFill>
                <a:prstDash val="solid"/>
                <a:round/>
                <a:headEnd type="none" w="med" len="med"/>
                <a:tailEnd type="triangle" w="med" len="med"/>
              </a:ln>
            </p:spPr>
          </p:cxnSp>
        </p:grpSp>
        <p:grpSp>
          <p:nvGrpSpPr>
            <p:cNvPr id="7020" name="Google Shape;7020;p72"/>
            <p:cNvGrpSpPr/>
            <p:nvPr/>
          </p:nvGrpSpPr>
          <p:grpSpPr>
            <a:xfrm>
              <a:off x="3567462" y="1496185"/>
              <a:ext cx="286500" cy="272914"/>
              <a:chOff x="3567462" y="1496185"/>
              <a:chExt cx="286500" cy="272914"/>
            </a:xfrm>
          </p:grpSpPr>
          <p:cxnSp>
            <p:nvCxnSpPr>
              <p:cNvPr id="7021" name="Google Shape;7021;p72"/>
              <p:cNvCxnSpPr/>
              <p:nvPr/>
            </p:nvCxnSpPr>
            <p:spPr>
              <a:xfrm rot="10800000">
                <a:off x="3626625"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7022" name="Google Shape;7022;p72"/>
              <p:cNvSpPr/>
              <p:nvPr/>
            </p:nvSpPr>
            <p:spPr>
              <a:xfrm>
                <a:off x="3567462"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3" name="Google Shape;7023;p72"/>
            <p:cNvSpPr/>
            <p:nvPr/>
          </p:nvSpPr>
          <p:spPr>
            <a:xfrm>
              <a:off x="3530532"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2"/>
            <p:cNvSpPr/>
            <p:nvPr/>
          </p:nvSpPr>
          <p:spPr>
            <a:xfrm>
              <a:off x="3891569" y="1779209"/>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5" name="Google Shape;7025;p72"/>
            <p:cNvGrpSpPr/>
            <p:nvPr/>
          </p:nvGrpSpPr>
          <p:grpSpPr>
            <a:xfrm>
              <a:off x="3929014" y="1960574"/>
              <a:ext cx="286500" cy="242342"/>
              <a:chOff x="3929014" y="1960574"/>
              <a:chExt cx="286500" cy="242342"/>
            </a:xfrm>
          </p:grpSpPr>
          <p:cxnSp>
            <p:nvCxnSpPr>
              <p:cNvPr id="7026" name="Google Shape;7026;p72"/>
              <p:cNvCxnSpPr/>
              <p:nvPr/>
            </p:nvCxnSpPr>
            <p:spPr>
              <a:xfrm rot="10800000">
                <a:off x="3988400" y="1960574"/>
                <a:ext cx="0" cy="144300"/>
              </a:xfrm>
              <a:prstGeom prst="straightConnector1">
                <a:avLst/>
              </a:prstGeom>
              <a:noFill/>
              <a:ln w="9525" cap="flat" cmpd="sng">
                <a:solidFill>
                  <a:srgbClr val="A5B7C6"/>
                </a:solidFill>
                <a:prstDash val="solid"/>
                <a:round/>
                <a:headEnd type="none" w="med" len="med"/>
                <a:tailEnd type="none" w="med" len="med"/>
              </a:ln>
            </p:spPr>
          </p:cxnSp>
          <p:sp>
            <p:nvSpPr>
              <p:cNvPr id="7027" name="Google Shape;7027;p72"/>
              <p:cNvSpPr/>
              <p:nvPr/>
            </p:nvSpPr>
            <p:spPr>
              <a:xfrm>
                <a:off x="3929014" y="210301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72"/>
            <p:cNvGrpSpPr/>
            <p:nvPr/>
          </p:nvGrpSpPr>
          <p:grpSpPr>
            <a:xfrm>
              <a:off x="4290828" y="1496185"/>
              <a:ext cx="286500" cy="272914"/>
              <a:chOff x="4290828" y="1496185"/>
              <a:chExt cx="286500" cy="272914"/>
            </a:xfrm>
          </p:grpSpPr>
          <p:cxnSp>
            <p:nvCxnSpPr>
              <p:cNvPr id="7029" name="Google Shape;7029;p72"/>
              <p:cNvCxnSpPr/>
              <p:nvPr/>
            </p:nvCxnSpPr>
            <p:spPr>
              <a:xfrm rot="10800000">
                <a:off x="4350000"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7030" name="Google Shape;7030;p72"/>
              <p:cNvSpPr/>
              <p:nvPr/>
            </p:nvSpPr>
            <p:spPr>
              <a:xfrm>
                <a:off x="4290828"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1" name="Google Shape;7031;p72"/>
            <p:cNvSpPr/>
            <p:nvPr/>
          </p:nvSpPr>
          <p:spPr>
            <a:xfrm>
              <a:off x="4252606"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2"/>
            <p:cNvSpPr/>
            <p:nvPr/>
          </p:nvSpPr>
          <p:spPr>
            <a:xfrm>
              <a:off x="4613643" y="1763716"/>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2" name="Google Shape;7032;p72"/>
            <p:cNvGrpSpPr/>
            <p:nvPr/>
          </p:nvGrpSpPr>
          <p:grpSpPr>
            <a:xfrm>
              <a:off x="4657726" y="1959674"/>
              <a:ext cx="286500" cy="245092"/>
              <a:chOff x="4657726" y="1959674"/>
              <a:chExt cx="286500" cy="245092"/>
            </a:xfrm>
          </p:grpSpPr>
          <p:cxnSp>
            <p:nvCxnSpPr>
              <p:cNvPr id="7033" name="Google Shape;7033;p72"/>
              <p:cNvCxnSpPr/>
              <p:nvPr/>
            </p:nvCxnSpPr>
            <p:spPr>
              <a:xfrm rot="10800000">
                <a:off x="4707475" y="1959674"/>
                <a:ext cx="0" cy="145200"/>
              </a:xfrm>
              <a:prstGeom prst="straightConnector1">
                <a:avLst/>
              </a:prstGeom>
              <a:noFill/>
              <a:ln w="9525" cap="flat" cmpd="sng">
                <a:solidFill>
                  <a:srgbClr val="A5B7C6"/>
                </a:solidFill>
                <a:prstDash val="solid"/>
                <a:round/>
                <a:headEnd type="none" w="med" len="med"/>
                <a:tailEnd type="none" w="med" len="med"/>
              </a:ln>
            </p:spPr>
          </p:cxnSp>
          <p:sp>
            <p:nvSpPr>
              <p:cNvPr id="7034" name="Google Shape;7034;p72"/>
              <p:cNvSpPr/>
              <p:nvPr/>
            </p:nvSpPr>
            <p:spPr>
              <a:xfrm>
                <a:off x="4657726" y="210486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35" name="Google Shape;7035;p72"/>
          <p:cNvGrpSpPr/>
          <p:nvPr/>
        </p:nvGrpSpPr>
        <p:grpSpPr>
          <a:xfrm>
            <a:off x="3486489" y="2149032"/>
            <a:ext cx="1597032" cy="378649"/>
            <a:chOff x="3512551" y="2358282"/>
            <a:chExt cx="1597032" cy="378649"/>
          </a:xfrm>
        </p:grpSpPr>
        <p:grpSp>
          <p:nvGrpSpPr>
            <p:cNvPr id="7036" name="Google Shape;7036;p72"/>
            <p:cNvGrpSpPr/>
            <p:nvPr/>
          </p:nvGrpSpPr>
          <p:grpSpPr>
            <a:xfrm>
              <a:off x="3738198" y="2553002"/>
              <a:ext cx="1145834" cy="117"/>
              <a:chOff x="3738198" y="2553002"/>
              <a:chExt cx="1145834" cy="117"/>
            </a:xfrm>
          </p:grpSpPr>
          <p:cxnSp>
            <p:nvCxnSpPr>
              <p:cNvPr id="7037" name="Google Shape;7037;p72"/>
              <p:cNvCxnSpPr/>
              <p:nvPr/>
            </p:nvCxnSpPr>
            <p:spPr>
              <a:xfrm>
                <a:off x="4195395"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7038" name="Google Shape;7038;p72"/>
              <p:cNvCxnSpPr/>
              <p:nvPr/>
            </p:nvCxnSpPr>
            <p:spPr>
              <a:xfrm>
                <a:off x="4652432"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7039" name="Google Shape;7039;p72"/>
              <p:cNvCxnSpPr>
                <a:stCxn id="7040" idx="6"/>
                <a:endCxn id="7041" idx="2"/>
              </p:cNvCxnSpPr>
              <p:nvPr/>
            </p:nvCxnSpPr>
            <p:spPr>
              <a:xfrm>
                <a:off x="3738198" y="2553118"/>
                <a:ext cx="231300" cy="0"/>
              </a:xfrm>
              <a:prstGeom prst="straightConnector1">
                <a:avLst/>
              </a:prstGeom>
              <a:noFill/>
              <a:ln w="9525" cap="flat" cmpd="sng">
                <a:solidFill>
                  <a:srgbClr val="435D74"/>
                </a:solidFill>
                <a:prstDash val="solid"/>
                <a:round/>
                <a:headEnd type="none" w="med" len="med"/>
                <a:tailEnd type="none" w="med" len="med"/>
              </a:ln>
            </p:spPr>
          </p:cxnSp>
        </p:grpSp>
        <p:grpSp>
          <p:nvGrpSpPr>
            <p:cNvPr id="7042" name="Google Shape;7042;p72"/>
            <p:cNvGrpSpPr/>
            <p:nvPr/>
          </p:nvGrpSpPr>
          <p:grpSpPr>
            <a:xfrm>
              <a:off x="3969644" y="2440153"/>
              <a:ext cx="225900" cy="296779"/>
              <a:chOff x="3969644" y="2440153"/>
              <a:chExt cx="225900" cy="296779"/>
            </a:xfrm>
          </p:grpSpPr>
          <p:cxnSp>
            <p:nvCxnSpPr>
              <p:cNvPr id="7043" name="Google Shape;7043;p72"/>
              <p:cNvCxnSpPr/>
              <p:nvPr/>
            </p:nvCxnSpPr>
            <p:spPr>
              <a:xfrm>
                <a:off x="4082390" y="2637031"/>
                <a:ext cx="0" cy="99900"/>
              </a:xfrm>
              <a:prstGeom prst="straightConnector1">
                <a:avLst/>
              </a:prstGeom>
              <a:noFill/>
              <a:ln w="9525" cap="flat" cmpd="sng">
                <a:solidFill>
                  <a:srgbClr val="435D74"/>
                </a:solidFill>
                <a:prstDash val="solid"/>
                <a:round/>
                <a:headEnd type="none" w="med" len="med"/>
                <a:tailEnd type="none" w="med" len="med"/>
              </a:ln>
            </p:spPr>
          </p:cxnSp>
          <p:sp>
            <p:nvSpPr>
              <p:cNvPr id="7041" name="Google Shape;7041;p72"/>
              <p:cNvSpPr/>
              <p:nvPr/>
            </p:nvSpPr>
            <p:spPr>
              <a:xfrm>
                <a:off x="3969644" y="2440153"/>
                <a:ext cx="225900" cy="2259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2"/>
              <p:cNvSpPr/>
              <p:nvPr/>
            </p:nvSpPr>
            <p:spPr>
              <a:xfrm>
                <a:off x="3998471" y="2468982"/>
                <a:ext cx="168300" cy="1683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72"/>
            <p:cNvGrpSpPr/>
            <p:nvPr/>
          </p:nvGrpSpPr>
          <p:grpSpPr>
            <a:xfrm>
              <a:off x="4426818" y="2358282"/>
              <a:ext cx="225600" cy="307471"/>
              <a:chOff x="4426818" y="2358282"/>
              <a:chExt cx="225600" cy="307471"/>
            </a:xfrm>
          </p:grpSpPr>
          <p:cxnSp>
            <p:nvCxnSpPr>
              <p:cNvPr id="7046" name="Google Shape;7046;p72"/>
              <p:cNvCxnSpPr>
                <a:stCxn id="7047" idx="0"/>
              </p:cNvCxnSpPr>
              <p:nvPr/>
            </p:nvCxnSpPr>
            <p:spPr>
              <a:xfrm rot="10800000">
                <a:off x="4539644" y="2358282"/>
                <a:ext cx="0" cy="110700"/>
              </a:xfrm>
              <a:prstGeom prst="straightConnector1">
                <a:avLst/>
              </a:prstGeom>
              <a:noFill/>
              <a:ln w="9525" cap="flat" cmpd="sng">
                <a:solidFill>
                  <a:srgbClr val="435D74"/>
                </a:solidFill>
                <a:prstDash val="solid"/>
                <a:round/>
                <a:headEnd type="none" w="med" len="med"/>
                <a:tailEnd type="none" w="med" len="med"/>
              </a:ln>
            </p:spPr>
          </p:cxnSp>
          <p:sp>
            <p:nvSpPr>
              <p:cNvPr id="7048" name="Google Shape;7048;p72"/>
              <p:cNvSpPr/>
              <p:nvPr/>
            </p:nvSpPr>
            <p:spPr>
              <a:xfrm>
                <a:off x="4426818"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2"/>
              <p:cNvSpPr/>
              <p:nvPr/>
            </p:nvSpPr>
            <p:spPr>
              <a:xfrm>
                <a:off x="4455644"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72"/>
            <p:cNvGrpSpPr/>
            <p:nvPr/>
          </p:nvGrpSpPr>
          <p:grpSpPr>
            <a:xfrm>
              <a:off x="4883984" y="2440153"/>
              <a:ext cx="225600" cy="296479"/>
              <a:chOff x="4883984" y="2440153"/>
              <a:chExt cx="225600" cy="296479"/>
            </a:xfrm>
          </p:grpSpPr>
          <p:cxnSp>
            <p:nvCxnSpPr>
              <p:cNvPr id="7050" name="Google Shape;7050;p72"/>
              <p:cNvCxnSpPr/>
              <p:nvPr/>
            </p:nvCxnSpPr>
            <p:spPr>
              <a:xfrm>
                <a:off x="4996858" y="2637031"/>
                <a:ext cx="0" cy="99600"/>
              </a:xfrm>
              <a:prstGeom prst="straightConnector1">
                <a:avLst/>
              </a:prstGeom>
              <a:noFill/>
              <a:ln w="9525" cap="flat" cmpd="sng">
                <a:solidFill>
                  <a:srgbClr val="435D74"/>
                </a:solidFill>
                <a:prstDash val="solid"/>
                <a:round/>
                <a:headEnd type="none" w="med" len="med"/>
                <a:tailEnd type="none" w="med" len="med"/>
              </a:ln>
            </p:spPr>
          </p:cxnSp>
          <p:sp>
            <p:nvSpPr>
              <p:cNvPr id="7051" name="Google Shape;7051;p72"/>
              <p:cNvSpPr/>
              <p:nvPr/>
            </p:nvSpPr>
            <p:spPr>
              <a:xfrm>
                <a:off x="4883984"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2"/>
              <p:cNvSpPr/>
              <p:nvPr/>
            </p:nvSpPr>
            <p:spPr>
              <a:xfrm>
                <a:off x="4912810"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2"/>
            <p:cNvGrpSpPr/>
            <p:nvPr/>
          </p:nvGrpSpPr>
          <p:grpSpPr>
            <a:xfrm>
              <a:off x="3512551" y="2358356"/>
              <a:ext cx="225647" cy="307629"/>
              <a:chOff x="2182679" y="2005014"/>
              <a:chExt cx="792300" cy="1080158"/>
            </a:xfrm>
          </p:grpSpPr>
          <p:cxnSp>
            <p:nvCxnSpPr>
              <p:cNvPr id="7054" name="Google Shape;7054;p72"/>
              <p:cNvCxnSpPr>
                <a:stCxn id="7055" idx="0"/>
              </p:cNvCxnSpPr>
              <p:nvPr/>
            </p:nvCxnSpPr>
            <p:spPr>
              <a:xfrm rot="10800000">
                <a:off x="2578961" y="2005014"/>
                <a:ext cx="0" cy="388800"/>
              </a:xfrm>
              <a:prstGeom prst="straightConnector1">
                <a:avLst/>
              </a:prstGeom>
              <a:noFill/>
              <a:ln w="9525" cap="flat" cmpd="sng">
                <a:solidFill>
                  <a:srgbClr val="435D74"/>
                </a:solidFill>
                <a:prstDash val="solid"/>
                <a:round/>
                <a:headEnd type="none" w="med" len="med"/>
                <a:tailEnd type="none" w="med" len="med"/>
              </a:ln>
            </p:spPr>
          </p:cxnSp>
          <p:sp>
            <p:nvSpPr>
              <p:cNvPr id="7040" name="Google Shape;7040;p72"/>
              <p:cNvSpPr/>
              <p:nvPr/>
            </p:nvSpPr>
            <p:spPr>
              <a:xfrm>
                <a:off x="2182679" y="2292572"/>
                <a:ext cx="792300" cy="792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2"/>
              <p:cNvSpPr/>
              <p:nvPr/>
            </p:nvSpPr>
            <p:spPr>
              <a:xfrm>
                <a:off x="2283911" y="2393814"/>
                <a:ext cx="590100" cy="5901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56" name="Google Shape;7056;p72"/>
          <p:cNvGrpSpPr/>
          <p:nvPr/>
        </p:nvGrpSpPr>
        <p:grpSpPr>
          <a:xfrm>
            <a:off x="6846571" y="972829"/>
            <a:ext cx="1559809" cy="722610"/>
            <a:chOff x="634175" y="2986275"/>
            <a:chExt cx="3147949" cy="1458344"/>
          </a:xfrm>
        </p:grpSpPr>
        <p:cxnSp>
          <p:nvCxnSpPr>
            <p:cNvPr id="7057" name="Google Shape;7057;p72"/>
            <p:cNvCxnSpPr>
              <a:stCxn id="7058" idx="4"/>
              <a:endCxn id="7059" idx="0"/>
            </p:cNvCxnSpPr>
            <p:nvPr/>
          </p:nvCxnSpPr>
          <p:spPr>
            <a:xfrm>
              <a:off x="929975" y="3577875"/>
              <a:ext cx="591300" cy="275100"/>
            </a:xfrm>
            <a:prstGeom prst="straightConnector1">
              <a:avLst/>
            </a:prstGeom>
            <a:noFill/>
            <a:ln w="9525" cap="flat" cmpd="sng">
              <a:solidFill>
                <a:srgbClr val="435D74"/>
              </a:solidFill>
              <a:prstDash val="solid"/>
              <a:round/>
              <a:headEnd type="none" w="med" len="med"/>
              <a:tailEnd type="none" w="med" len="med"/>
            </a:ln>
          </p:spPr>
        </p:cxnSp>
        <p:cxnSp>
          <p:nvCxnSpPr>
            <p:cNvPr id="7060" name="Google Shape;7060;p72"/>
            <p:cNvCxnSpPr>
              <a:stCxn id="7059" idx="0"/>
              <a:endCxn id="7061" idx="4"/>
            </p:cNvCxnSpPr>
            <p:nvPr/>
          </p:nvCxnSpPr>
          <p:spPr>
            <a:xfrm rot="10800000" flipH="1">
              <a:off x="1521366" y="3577919"/>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7062" name="Google Shape;7062;p72"/>
            <p:cNvCxnSpPr>
              <a:stCxn id="7061" idx="4"/>
              <a:endCxn id="7063" idx="0"/>
            </p:cNvCxnSpPr>
            <p:nvPr/>
          </p:nvCxnSpPr>
          <p:spPr>
            <a:xfrm>
              <a:off x="2208152" y="3577875"/>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7064" name="Google Shape;7064;p72"/>
            <p:cNvCxnSpPr>
              <a:stCxn id="7063" idx="0"/>
              <a:endCxn id="7065" idx="4"/>
            </p:cNvCxnSpPr>
            <p:nvPr/>
          </p:nvCxnSpPr>
          <p:spPr>
            <a:xfrm rot="10800000" flipH="1">
              <a:off x="2894933" y="3577918"/>
              <a:ext cx="591300" cy="275100"/>
            </a:xfrm>
            <a:prstGeom prst="straightConnector1">
              <a:avLst/>
            </a:prstGeom>
            <a:noFill/>
            <a:ln w="9525" cap="flat" cmpd="sng">
              <a:solidFill>
                <a:srgbClr val="435D74"/>
              </a:solidFill>
              <a:prstDash val="solid"/>
              <a:round/>
              <a:headEnd type="none" w="med" len="med"/>
              <a:tailEnd type="none" w="med" len="med"/>
            </a:ln>
          </p:spPr>
        </p:cxnSp>
        <p:sp>
          <p:nvSpPr>
            <p:cNvPr id="7065" name="Google Shape;7065;p72"/>
            <p:cNvSpPr/>
            <p:nvPr/>
          </p:nvSpPr>
          <p:spPr>
            <a:xfrm>
              <a:off x="3190524"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61" name="Google Shape;7061;p72"/>
            <p:cNvSpPr/>
            <p:nvPr/>
          </p:nvSpPr>
          <p:spPr>
            <a:xfrm>
              <a:off x="1912352"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58" name="Google Shape;7058;p72"/>
            <p:cNvSpPr/>
            <p:nvPr/>
          </p:nvSpPr>
          <p:spPr>
            <a:xfrm>
              <a:off x="634175"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63" name="Google Shape;7063;p72"/>
            <p:cNvSpPr/>
            <p:nvPr/>
          </p:nvSpPr>
          <p:spPr>
            <a:xfrm>
              <a:off x="2599133" y="3853018"/>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59" name="Google Shape;7059;p72"/>
            <p:cNvSpPr/>
            <p:nvPr/>
          </p:nvSpPr>
          <p:spPr>
            <a:xfrm>
              <a:off x="1225566" y="3853019"/>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7066" name="Google Shape;7066;p72"/>
          <p:cNvGrpSpPr/>
          <p:nvPr/>
        </p:nvGrpSpPr>
        <p:grpSpPr>
          <a:xfrm>
            <a:off x="3500361" y="2682737"/>
            <a:ext cx="1570719" cy="294123"/>
            <a:chOff x="998425" y="1182125"/>
            <a:chExt cx="1065400" cy="199500"/>
          </a:xfrm>
        </p:grpSpPr>
        <p:sp>
          <p:nvSpPr>
            <p:cNvPr id="7067" name="Google Shape;7067;p72"/>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2"/>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2"/>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2"/>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2"/>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72"/>
          <p:cNvGrpSpPr/>
          <p:nvPr/>
        </p:nvGrpSpPr>
        <p:grpSpPr>
          <a:xfrm>
            <a:off x="6843617" y="1800224"/>
            <a:ext cx="1565716" cy="366729"/>
            <a:chOff x="1247650" y="2075423"/>
            <a:chExt cx="6648477" cy="1557238"/>
          </a:xfrm>
        </p:grpSpPr>
        <p:sp>
          <p:nvSpPr>
            <p:cNvPr id="7073" name="Google Shape;7073;p72"/>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2"/>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2"/>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2"/>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2"/>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2"/>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9525"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72"/>
          <p:cNvGrpSpPr/>
          <p:nvPr/>
        </p:nvGrpSpPr>
        <p:grpSpPr>
          <a:xfrm>
            <a:off x="6827929" y="2949039"/>
            <a:ext cx="1597061" cy="663440"/>
            <a:chOff x="6796238" y="3158297"/>
            <a:chExt cx="1630319" cy="677257"/>
          </a:xfrm>
        </p:grpSpPr>
        <p:cxnSp>
          <p:nvCxnSpPr>
            <p:cNvPr id="7080" name="Google Shape;7080;p72"/>
            <p:cNvCxnSpPr/>
            <p:nvPr/>
          </p:nvCxnSpPr>
          <p:spPr>
            <a:xfrm>
              <a:off x="7012244"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7081" name="Google Shape;7081;p72"/>
            <p:cNvCxnSpPr/>
            <p:nvPr/>
          </p:nvCxnSpPr>
          <p:spPr>
            <a:xfrm>
              <a:off x="7810957"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7082" name="Google Shape;7082;p72"/>
            <p:cNvCxnSpPr/>
            <p:nvPr/>
          </p:nvCxnSpPr>
          <p:spPr>
            <a:xfrm rot="10800000">
              <a:off x="8196652" y="3170826"/>
              <a:ext cx="0" cy="169800"/>
            </a:xfrm>
            <a:prstGeom prst="straightConnector1">
              <a:avLst/>
            </a:prstGeom>
            <a:noFill/>
            <a:ln w="9525" cap="flat" cmpd="sng">
              <a:solidFill>
                <a:srgbClr val="A5B7C6"/>
              </a:solidFill>
              <a:prstDash val="solid"/>
              <a:round/>
              <a:headEnd type="none" w="med" len="med"/>
              <a:tailEnd type="diamond" w="med" len="med"/>
            </a:ln>
          </p:spPr>
        </p:cxnSp>
        <p:cxnSp>
          <p:nvCxnSpPr>
            <p:cNvPr id="7083" name="Google Shape;7083;p72"/>
            <p:cNvCxnSpPr/>
            <p:nvPr/>
          </p:nvCxnSpPr>
          <p:spPr>
            <a:xfrm rot="10800000">
              <a:off x="7411601" y="3158297"/>
              <a:ext cx="0" cy="170700"/>
            </a:xfrm>
            <a:prstGeom prst="straightConnector1">
              <a:avLst/>
            </a:prstGeom>
            <a:noFill/>
            <a:ln w="9525" cap="flat" cmpd="sng">
              <a:solidFill>
                <a:srgbClr val="A5B7C6"/>
              </a:solidFill>
              <a:prstDash val="solid"/>
              <a:round/>
              <a:headEnd type="none" w="med" len="med"/>
              <a:tailEnd type="diamond" w="med" len="med"/>
            </a:ln>
          </p:spPr>
        </p:cxnSp>
        <p:grpSp>
          <p:nvGrpSpPr>
            <p:cNvPr id="7084" name="Google Shape;7084;p72"/>
            <p:cNvGrpSpPr/>
            <p:nvPr/>
          </p:nvGrpSpPr>
          <p:grpSpPr>
            <a:xfrm>
              <a:off x="6796238" y="3311904"/>
              <a:ext cx="1630319" cy="377697"/>
              <a:chOff x="6796238" y="3311904"/>
              <a:chExt cx="1630319" cy="377697"/>
            </a:xfrm>
          </p:grpSpPr>
          <p:sp>
            <p:nvSpPr>
              <p:cNvPr id="7085" name="Google Shape;7085;p72"/>
              <p:cNvSpPr/>
              <p:nvPr/>
            </p:nvSpPr>
            <p:spPr>
              <a:xfrm>
                <a:off x="6796238" y="3311904"/>
                <a:ext cx="798025" cy="377697"/>
              </a:xfrm>
              <a:custGeom>
                <a:avLst/>
                <a:gdLst/>
                <a:ahLst/>
                <a:cxnLst/>
                <a:rect l="l" t="t" r="r" b="b"/>
                <a:pathLst>
                  <a:path w="34368" h="16266" extrusionOk="0">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2"/>
              <p:cNvSpPr/>
              <p:nvPr/>
            </p:nvSpPr>
            <p:spPr>
              <a:xfrm>
                <a:off x="7628207" y="3311904"/>
                <a:ext cx="798350" cy="377697"/>
              </a:xfrm>
              <a:custGeom>
                <a:avLst/>
                <a:gdLst/>
                <a:ahLst/>
                <a:cxnLst/>
                <a:rect l="l" t="t" r="r" b="b"/>
                <a:pathLst>
                  <a:path w="34382" h="16266" extrusionOk="0">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2"/>
              <p:cNvSpPr/>
              <p:nvPr/>
            </p:nvSpPr>
            <p:spPr>
              <a:xfrm>
                <a:off x="7229098" y="3311904"/>
                <a:ext cx="762823" cy="377697"/>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8" name="Google Shape;7088;p72"/>
          <p:cNvGrpSpPr/>
          <p:nvPr/>
        </p:nvGrpSpPr>
        <p:grpSpPr>
          <a:xfrm>
            <a:off x="5349067" y="970431"/>
            <a:ext cx="1368606" cy="1593805"/>
            <a:chOff x="1839112" y="2209163"/>
            <a:chExt cx="1918159" cy="2233784"/>
          </a:xfrm>
        </p:grpSpPr>
        <p:sp>
          <p:nvSpPr>
            <p:cNvPr id="7089" name="Google Shape;7089;p72"/>
            <p:cNvSpPr/>
            <p:nvPr/>
          </p:nvSpPr>
          <p:spPr>
            <a:xfrm>
              <a:off x="1839112"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2"/>
            <p:cNvSpPr/>
            <p:nvPr/>
          </p:nvSpPr>
          <p:spPr>
            <a:xfrm>
              <a:off x="3182171"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2"/>
            <p:cNvSpPr/>
            <p:nvPr/>
          </p:nvSpPr>
          <p:spPr>
            <a:xfrm>
              <a:off x="3182171"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92" name="Google Shape;7092;p72"/>
            <p:cNvCxnSpPr>
              <a:stCxn id="7089" idx="6"/>
              <a:endCxn id="7090" idx="2"/>
            </p:cNvCxnSpPr>
            <p:nvPr/>
          </p:nvCxnSpPr>
          <p:spPr>
            <a:xfrm>
              <a:off x="2414212" y="2496713"/>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7093" name="Google Shape;7093;p72"/>
            <p:cNvCxnSpPr>
              <a:stCxn id="7090" idx="4"/>
              <a:endCxn id="7094" idx="0"/>
            </p:cNvCxnSpPr>
            <p:nvPr/>
          </p:nvCxnSpPr>
          <p:spPr>
            <a:xfrm rot="5400000">
              <a:off x="2669921" y="2240963"/>
              <a:ext cx="256500" cy="1343100"/>
            </a:xfrm>
            <a:prstGeom prst="bentConnector3">
              <a:avLst>
                <a:gd name="adj1" fmla="val 50000"/>
              </a:avLst>
            </a:prstGeom>
            <a:noFill/>
            <a:ln w="9525" cap="flat" cmpd="sng">
              <a:solidFill>
                <a:srgbClr val="325D79"/>
              </a:solidFill>
              <a:prstDash val="solid"/>
              <a:round/>
              <a:headEnd type="none" w="med" len="med"/>
              <a:tailEnd type="none" w="med" len="med"/>
            </a:ln>
          </p:spPr>
        </p:cxnSp>
        <p:cxnSp>
          <p:nvCxnSpPr>
            <p:cNvPr id="7095" name="Google Shape;7095;p72"/>
            <p:cNvCxnSpPr>
              <a:stCxn id="7094" idx="6"/>
              <a:endCxn id="7091" idx="2"/>
            </p:cNvCxnSpPr>
            <p:nvPr/>
          </p:nvCxnSpPr>
          <p:spPr>
            <a:xfrm>
              <a:off x="2414212" y="3328316"/>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7096" name="Google Shape;7096;p72"/>
            <p:cNvCxnSpPr>
              <a:stCxn id="7091" idx="4"/>
              <a:endCxn id="7097" idx="0"/>
            </p:cNvCxnSpPr>
            <p:nvPr/>
          </p:nvCxnSpPr>
          <p:spPr>
            <a:xfrm rot="5400000">
              <a:off x="2672171" y="3070316"/>
              <a:ext cx="252000" cy="1343100"/>
            </a:xfrm>
            <a:prstGeom prst="bentConnector3">
              <a:avLst>
                <a:gd name="adj1" fmla="val 49996"/>
              </a:avLst>
            </a:prstGeom>
            <a:noFill/>
            <a:ln w="9525" cap="flat" cmpd="sng">
              <a:solidFill>
                <a:srgbClr val="325D79"/>
              </a:solidFill>
              <a:prstDash val="solid"/>
              <a:round/>
              <a:headEnd type="none" w="med" len="med"/>
              <a:tailEnd type="none" w="med" len="med"/>
            </a:ln>
          </p:spPr>
        </p:cxnSp>
        <p:sp>
          <p:nvSpPr>
            <p:cNvPr id="7094" name="Google Shape;7094;p72"/>
            <p:cNvSpPr/>
            <p:nvPr/>
          </p:nvSpPr>
          <p:spPr>
            <a:xfrm>
              <a:off x="1839112"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2"/>
            <p:cNvSpPr/>
            <p:nvPr/>
          </p:nvSpPr>
          <p:spPr>
            <a:xfrm>
              <a:off x="1839112"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2"/>
            <p:cNvSpPr/>
            <p:nvPr/>
          </p:nvSpPr>
          <p:spPr>
            <a:xfrm>
              <a:off x="3182171"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99" name="Google Shape;7099;p72"/>
            <p:cNvCxnSpPr>
              <a:endCxn id="7098" idx="2"/>
            </p:cNvCxnSpPr>
            <p:nvPr/>
          </p:nvCxnSpPr>
          <p:spPr>
            <a:xfrm>
              <a:off x="2413871" y="4154498"/>
              <a:ext cx="768300" cy="900"/>
            </a:xfrm>
            <a:prstGeom prst="bentConnector3">
              <a:avLst>
                <a:gd name="adj1" fmla="val 50000"/>
              </a:avLst>
            </a:prstGeom>
            <a:noFill/>
            <a:ln w="9525" cap="flat" cmpd="sng">
              <a:solidFill>
                <a:srgbClr val="325D79"/>
              </a:solidFill>
              <a:prstDash val="solid"/>
              <a:round/>
              <a:headEnd type="none" w="med" len="med"/>
              <a:tailEnd type="none" w="med" len="med"/>
            </a:ln>
          </p:spPr>
        </p:cxnSp>
      </p:grpSp>
      <p:grpSp>
        <p:nvGrpSpPr>
          <p:cNvPr id="7100" name="Google Shape;7100;p72"/>
          <p:cNvGrpSpPr/>
          <p:nvPr/>
        </p:nvGrpSpPr>
        <p:grpSpPr>
          <a:xfrm>
            <a:off x="3481440" y="976667"/>
            <a:ext cx="1637968" cy="154942"/>
            <a:chOff x="238125" y="2506075"/>
            <a:chExt cx="7115411" cy="673075"/>
          </a:xfrm>
        </p:grpSpPr>
        <p:sp>
          <p:nvSpPr>
            <p:cNvPr id="7101" name="Google Shape;7101;p72"/>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2"/>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2"/>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2"/>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2"/>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72"/>
          <p:cNvGrpSpPr/>
          <p:nvPr/>
        </p:nvGrpSpPr>
        <p:grpSpPr>
          <a:xfrm>
            <a:off x="720125" y="1298264"/>
            <a:ext cx="2476762" cy="91743"/>
            <a:chOff x="1464850" y="436376"/>
            <a:chExt cx="6001362" cy="222300"/>
          </a:xfrm>
        </p:grpSpPr>
        <p:sp>
          <p:nvSpPr>
            <p:cNvPr id="7107" name="Google Shape;7107;p72"/>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2"/>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2"/>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2"/>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2"/>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2" name="Google Shape;7112;p72"/>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7113" name="Google Shape;7113;p72"/>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7114" name="Google Shape;7114;p72"/>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7115" name="Google Shape;7115;p72"/>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grpSp>
        <p:nvGrpSpPr>
          <p:cNvPr id="7116" name="Google Shape;7116;p72"/>
          <p:cNvGrpSpPr/>
          <p:nvPr/>
        </p:nvGrpSpPr>
        <p:grpSpPr>
          <a:xfrm>
            <a:off x="706392" y="2533730"/>
            <a:ext cx="1452710" cy="651923"/>
            <a:chOff x="803162" y="2667727"/>
            <a:chExt cx="1411906" cy="633611"/>
          </a:xfrm>
        </p:grpSpPr>
        <p:cxnSp>
          <p:nvCxnSpPr>
            <p:cNvPr id="7117" name="Google Shape;7117;p72"/>
            <p:cNvCxnSpPr>
              <a:stCxn id="7118" idx="2"/>
              <a:endCxn id="7119" idx="0"/>
            </p:cNvCxnSpPr>
            <p:nvPr/>
          </p:nvCxnSpPr>
          <p:spPr>
            <a:xfrm rot="-5400000" flipH="1">
              <a:off x="1629114" y="2672827"/>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7120" name="Google Shape;7120;p72"/>
            <p:cNvCxnSpPr>
              <a:stCxn id="7121" idx="0"/>
              <a:endCxn id="7118" idx="2"/>
            </p:cNvCxnSpPr>
            <p:nvPr/>
          </p:nvCxnSpPr>
          <p:spPr>
            <a:xfrm rot="-5400000">
              <a:off x="1259830" y="2672682"/>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7122" name="Google Shape;7122;p72"/>
            <p:cNvCxnSpPr>
              <a:stCxn id="7121" idx="2"/>
              <a:endCxn id="7123" idx="0"/>
            </p:cNvCxnSpPr>
            <p:nvPr/>
          </p:nvCxnSpPr>
          <p:spPr>
            <a:xfrm rot="-5400000" flipH="1">
              <a:off x="1163380"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7124" name="Google Shape;7124;p72"/>
            <p:cNvCxnSpPr>
              <a:stCxn id="7125" idx="0"/>
              <a:endCxn id="7121" idx="2"/>
            </p:cNvCxnSpPr>
            <p:nvPr/>
          </p:nvCxnSpPr>
          <p:spPr>
            <a:xfrm rot="-5400000">
              <a:off x="987062"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7126" name="Google Shape;7126;p72"/>
            <p:cNvCxnSpPr>
              <a:stCxn id="7119" idx="2"/>
              <a:endCxn id="7127" idx="0"/>
            </p:cNvCxnSpPr>
            <p:nvPr/>
          </p:nvCxnSpPr>
          <p:spPr>
            <a:xfrm rot="-5400000" flipH="1">
              <a:off x="1901948"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7128" name="Google Shape;7128;p72"/>
            <p:cNvCxnSpPr>
              <a:stCxn id="7129" idx="0"/>
              <a:endCxn id="7119" idx="2"/>
            </p:cNvCxnSpPr>
            <p:nvPr/>
          </p:nvCxnSpPr>
          <p:spPr>
            <a:xfrm rot="-5400000">
              <a:off x="1725631"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sp>
          <p:nvSpPr>
            <p:cNvPr id="7125" name="Google Shape;7125;p72"/>
            <p:cNvSpPr/>
            <p:nvPr/>
          </p:nvSpPr>
          <p:spPr>
            <a:xfrm>
              <a:off x="803162"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23" name="Google Shape;7123;p72"/>
            <p:cNvSpPr/>
            <p:nvPr/>
          </p:nvSpPr>
          <p:spPr>
            <a:xfrm>
              <a:off x="1155799"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29" name="Google Shape;7129;p72"/>
            <p:cNvSpPr/>
            <p:nvPr/>
          </p:nvSpPr>
          <p:spPr>
            <a:xfrm>
              <a:off x="1541731"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27" name="Google Shape;7127;p72"/>
            <p:cNvSpPr/>
            <p:nvPr/>
          </p:nvSpPr>
          <p:spPr>
            <a:xfrm>
              <a:off x="1894368"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19" name="Google Shape;7119;p72"/>
            <p:cNvSpPr/>
            <p:nvPr/>
          </p:nvSpPr>
          <p:spPr>
            <a:xfrm>
              <a:off x="1718048"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21" name="Google Shape;7121;p72"/>
            <p:cNvSpPr/>
            <p:nvPr/>
          </p:nvSpPr>
          <p:spPr>
            <a:xfrm>
              <a:off x="979480"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18" name="Google Shape;7118;p72"/>
            <p:cNvSpPr/>
            <p:nvPr/>
          </p:nvSpPr>
          <p:spPr>
            <a:xfrm>
              <a:off x="1348764" y="2667727"/>
              <a:ext cx="320700" cy="125100"/>
            </a:xfrm>
            <a:prstGeom prst="roundRect">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130" name="Google Shape;7130;p72"/>
          <p:cNvGrpSpPr/>
          <p:nvPr/>
        </p:nvGrpSpPr>
        <p:grpSpPr>
          <a:xfrm>
            <a:off x="706394" y="969268"/>
            <a:ext cx="2518541" cy="209309"/>
            <a:chOff x="803163" y="1111966"/>
            <a:chExt cx="2447800" cy="203430"/>
          </a:xfrm>
        </p:grpSpPr>
        <p:grpSp>
          <p:nvGrpSpPr>
            <p:cNvPr id="7131" name="Google Shape;7131;p72"/>
            <p:cNvGrpSpPr/>
            <p:nvPr/>
          </p:nvGrpSpPr>
          <p:grpSpPr>
            <a:xfrm>
              <a:off x="1958180" y="1111966"/>
              <a:ext cx="588019" cy="121396"/>
              <a:chOff x="4808316" y="2800065"/>
              <a:chExt cx="1999386" cy="412910"/>
            </a:xfrm>
          </p:grpSpPr>
          <p:sp>
            <p:nvSpPr>
              <p:cNvPr id="7132" name="Google Shape;7132;p72"/>
              <p:cNvSpPr/>
              <p:nvPr/>
            </p:nvSpPr>
            <p:spPr>
              <a:xfrm>
                <a:off x="4849302" y="3079475"/>
                <a:ext cx="1958400" cy="1335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3" name="Google Shape;7133;p72"/>
              <p:cNvGrpSpPr/>
              <p:nvPr/>
            </p:nvGrpSpPr>
            <p:grpSpPr>
              <a:xfrm>
                <a:off x="4808316" y="2800065"/>
                <a:ext cx="92400" cy="411825"/>
                <a:chOff x="845575" y="2563700"/>
                <a:chExt cx="92400" cy="411825"/>
              </a:xfrm>
            </p:grpSpPr>
            <p:cxnSp>
              <p:nvCxnSpPr>
                <p:cNvPr id="7134" name="Google Shape;7134;p7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135" name="Google Shape;7135;p7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7136" name="Google Shape;7136;p72"/>
            <p:cNvCxnSpPr/>
            <p:nvPr/>
          </p:nvCxnSpPr>
          <p:spPr>
            <a:xfrm>
              <a:off x="3237251" y="1127387"/>
              <a:ext cx="0" cy="105600"/>
            </a:xfrm>
            <a:prstGeom prst="straightConnector1">
              <a:avLst/>
            </a:prstGeom>
            <a:noFill/>
            <a:ln w="9525" cap="flat" cmpd="sng">
              <a:solidFill>
                <a:srgbClr val="667E92"/>
              </a:solidFill>
              <a:prstDash val="solid"/>
              <a:round/>
              <a:headEnd type="none" w="sm" len="sm"/>
              <a:tailEnd type="none" w="sm" len="sm"/>
            </a:ln>
          </p:spPr>
        </p:cxnSp>
        <p:sp>
          <p:nvSpPr>
            <p:cNvPr id="7137" name="Google Shape;7137;p72"/>
            <p:cNvSpPr/>
            <p:nvPr/>
          </p:nvSpPr>
          <p:spPr>
            <a:xfrm>
              <a:off x="3223663" y="1111974"/>
              <a:ext cx="27300" cy="27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8" name="Google Shape;7138;p72"/>
            <p:cNvGrpSpPr/>
            <p:nvPr/>
          </p:nvGrpSpPr>
          <p:grpSpPr>
            <a:xfrm>
              <a:off x="803163" y="1111974"/>
              <a:ext cx="591158" cy="121545"/>
              <a:chOff x="803163" y="1111974"/>
              <a:chExt cx="591158" cy="121545"/>
            </a:xfrm>
          </p:grpSpPr>
          <p:grpSp>
            <p:nvGrpSpPr>
              <p:cNvPr id="7139" name="Google Shape;7139;p72"/>
              <p:cNvGrpSpPr/>
              <p:nvPr/>
            </p:nvGrpSpPr>
            <p:grpSpPr>
              <a:xfrm>
                <a:off x="803163" y="1111974"/>
                <a:ext cx="27175" cy="121077"/>
                <a:chOff x="845575" y="2563700"/>
                <a:chExt cx="92400" cy="411825"/>
              </a:xfrm>
            </p:grpSpPr>
            <p:cxnSp>
              <p:nvCxnSpPr>
                <p:cNvPr id="7140" name="Google Shape;7140;p7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141" name="Google Shape;7141;p7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2" name="Google Shape;7142;p72"/>
              <p:cNvSpPr/>
              <p:nvPr/>
            </p:nvSpPr>
            <p:spPr>
              <a:xfrm>
                <a:off x="818321" y="1194219"/>
                <a:ext cx="576000" cy="393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2"/>
            <p:cNvGrpSpPr/>
            <p:nvPr/>
          </p:nvGrpSpPr>
          <p:grpSpPr>
            <a:xfrm>
              <a:off x="1381910" y="1194219"/>
              <a:ext cx="588341" cy="121177"/>
              <a:chOff x="1381910" y="1194219"/>
              <a:chExt cx="588341" cy="121177"/>
            </a:xfrm>
          </p:grpSpPr>
          <p:grpSp>
            <p:nvGrpSpPr>
              <p:cNvPr id="7144" name="Google Shape;7144;p72"/>
              <p:cNvGrpSpPr/>
              <p:nvPr/>
            </p:nvGrpSpPr>
            <p:grpSpPr>
              <a:xfrm rot="10800000">
                <a:off x="1381910" y="1194319"/>
                <a:ext cx="27175" cy="121077"/>
                <a:chOff x="2070100" y="2563700"/>
                <a:chExt cx="92400" cy="411825"/>
              </a:xfrm>
            </p:grpSpPr>
            <p:cxnSp>
              <p:nvCxnSpPr>
                <p:cNvPr id="7145" name="Google Shape;7145;p7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146" name="Google Shape;7146;p7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7" name="Google Shape;7147;p72"/>
              <p:cNvSpPr/>
              <p:nvPr/>
            </p:nvSpPr>
            <p:spPr>
              <a:xfrm>
                <a:off x="1394250" y="1194219"/>
                <a:ext cx="5760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72"/>
            <p:cNvGrpSpPr/>
            <p:nvPr/>
          </p:nvGrpSpPr>
          <p:grpSpPr>
            <a:xfrm>
              <a:off x="2532079" y="1194219"/>
              <a:ext cx="704927" cy="121177"/>
              <a:chOff x="2532079" y="1194219"/>
              <a:chExt cx="704927" cy="121177"/>
            </a:xfrm>
          </p:grpSpPr>
          <p:grpSp>
            <p:nvGrpSpPr>
              <p:cNvPr id="7149" name="Google Shape;7149;p72"/>
              <p:cNvGrpSpPr/>
              <p:nvPr/>
            </p:nvGrpSpPr>
            <p:grpSpPr>
              <a:xfrm rot="10800000">
                <a:off x="2532079" y="1194319"/>
                <a:ext cx="27175" cy="121077"/>
                <a:chOff x="2070100" y="2563700"/>
                <a:chExt cx="92400" cy="411825"/>
              </a:xfrm>
            </p:grpSpPr>
            <p:cxnSp>
              <p:nvCxnSpPr>
                <p:cNvPr id="7150" name="Google Shape;7150;p7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151" name="Google Shape;7151;p7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2" name="Google Shape;7152;p72"/>
              <p:cNvSpPr/>
              <p:nvPr/>
            </p:nvSpPr>
            <p:spPr>
              <a:xfrm>
                <a:off x="2546107" y="1194219"/>
                <a:ext cx="6909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53" name="Google Shape;7153;p72"/>
          <p:cNvGrpSpPr/>
          <p:nvPr/>
        </p:nvGrpSpPr>
        <p:grpSpPr>
          <a:xfrm>
            <a:off x="3499404" y="3665900"/>
            <a:ext cx="1567778" cy="491677"/>
            <a:chOff x="5194708" y="3484366"/>
            <a:chExt cx="3148148" cy="987304"/>
          </a:xfrm>
        </p:grpSpPr>
        <p:grpSp>
          <p:nvGrpSpPr>
            <p:cNvPr id="7154" name="Google Shape;7154;p72"/>
            <p:cNvGrpSpPr/>
            <p:nvPr/>
          </p:nvGrpSpPr>
          <p:grpSpPr>
            <a:xfrm>
              <a:off x="7531521" y="3484366"/>
              <a:ext cx="811335" cy="987304"/>
              <a:chOff x="3379425" y="1617275"/>
              <a:chExt cx="1090650" cy="1327200"/>
            </a:xfrm>
          </p:grpSpPr>
          <p:sp>
            <p:nvSpPr>
              <p:cNvPr id="7155" name="Google Shape;7155;p72"/>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2"/>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2"/>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72"/>
            <p:cNvGrpSpPr/>
            <p:nvPr/>
          </p:nvGrpSpPr>
          <p:grpSpPr>
            <a:xfrm>
              <a:off x="6752546" y="3484366"/>
              <a:ext cx="811428" cy="987304"/>
              <a:chOff x="2332275" y="1617275"/>
              <a:chExt cx="1090775" cy="1327200"/>
            </a:xfrm>
          </p:grpSpPr>
          <p:sp>
            <p:nvSpPr>
              <p:cNvPr id="7159" name="Google Shape;7159;p72"/>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2"/>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2"/>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72"/>
            <p:cNvGrpSpPr/>
            <p:nvPr/>
          </p:nvGrpSpPr>
          <p:grpSpPr>
            <a:xfrm>
              <a:off x="5973664" y="3484366"/>
              <a:ext cx="811335" cy="987304"/>
              <a:chOff x="1285250" y="1617275"/>
              <a:chExt cx="1090650" cy="1327200"/>
            </a:xfrm>
          </p:grpSpPr>
          <p:sp>
            <p:nvSpPr>
              <p:cNvPr id="7163" name="Google Shape;7163;p72"/>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2"/>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2"/>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72"/>
            <p:cNvGrpSpPr/>
            <p:nvPr/>
          </p:nvGrpSpPr>
          <p:grpSpPr>
            <a:xfrm>
              <a:off x="5194708" y="3484366"/>
              <a:ext cx="811409" cy="987304"/>
              <a:chOff x="238125" y="1617275"/>
              <a:chExt cx="1090750" cy="1327200"/>
            </a:xfrm>
          </p:grpSpPr>
          <p:sp>
            <p:nvSpPr>
              <p:cNvPr id="7167" name="Google Shape;7167;p72"/>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2"/>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2"/>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0" name="Google Shape;7170;p72"/>
          <p:cNvGrpSpPr/>
          <p:nvPr/>
        </p:nvGrpSpPr>
        <p:grpSpPr>
          <a:xfrm>
            <a:off x="3460013" y="3146311"/>
            <a:ext cx="1616964" cy="346256"/>
            <a:chOff x="1808063" y="4294338"/>
            <a:chExt cx="3370782" cy="721817"/>
          </a:xfrm>
        </p:grpSpPr>
        <p:sp>
          <p:nvSpPr>
            <p:cNvPr id="7171" name="Google Shape;7171;p72"/>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2"/>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2"/>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2"/>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2"/>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2"/>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2"/>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2"/>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2"/>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2"/>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72"/>
          <p:cNvGrpSpPr/>
          <p:nvPr/>
        </p:nvGrpSpPr>
        <p:grpSpPr>
          <a:xfrm>
            <a:off x="738225" y="3432340"/>
            <a:ext cx="1295882" cy="646587"/>
            <a:chOff x="834100" y="3642869"/>
            <a:chExt cx="1259483" cy="628426"/>
          </a:xfrm>
        </p:grpSpPr>
        <p:sp>
          <p:nvSpPr>
            <p:cNvPr id="7182" name="Google Shape;7182;p72"/>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2"/>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2"/>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2"/>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2"/>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2"/>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2"/>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2"/>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2"/>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2"/>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2"/>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2"/>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2"/>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2"/>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2"/>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2"/>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2"/>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2"/>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2"/>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2"/>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2"/>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2"/>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2"/>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2"/>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2"/>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72"/>
            <p:cNvGrpSpPr/>
            <p:nvPr/>
          </p:nvGrpSpPr>
          <p:grpSpPr>
            <a:xfrm>
              <a:off x="1360364" y="3847835"/>
              <a:ext cx="208119" cy="224359"/>
              <a:chOff x="1360769" y="3847100"/>
              <a:chExt cx="208119" cy="224359"/>
            </a:xfrm>
          </p:grpSpPr>
          <p:sp>
            <p:nvSpPr>
              <p:cNvPr id="7208" name="Google Shape;7208;p72"/>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2"/>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2"/>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2"/>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2"/>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2"/>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2"/>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2"/>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2"/>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2"/>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2"/>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2"/>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2"/>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2"/>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2"/>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2"/>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2"/>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2"/>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2"/>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2"/>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8" name="Google Shape;7228;p72"/>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2"/>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2"/>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2"/>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2"/>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2"/>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2"/>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2"/>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2"/>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2"/>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2"/>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2"/>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2"/>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2"/>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72"/>
          <p:cNvGrpSpPr/>
          <p:nvPr/>
        </p:nvGrpSpPr>
        <p:grpSpPr>
          <a:xfrm rot="5400000">
            <a:off x="5951338" y="3228837"/>
            <a:ext cx="164064" cy="1414916"/>
            <a:chOff x="4428249" y="1369375"/>
            <a:chExt cx="36905" cy="429569"/>
          </a:xfrm>
        </p:grpSpPr>
        <p:sp>
          <p:nvSpPr>
            <p:cNvPr id="7243" name="Google Shape;7243;p72"/>
            <p:cNvSpPr/>
            <p:nvPr/>
          </p:nvSpPr>
          <p:spPr>
            <a:xfrm>
              <a:off x="4428249" y="1369375"/>
              <a:ext cx="2375" cy="429104"/>
            </a:xfrm>
            <a:custGeom>
              <a:avLst/>
              <a:gdLst/>
              <a:ahLst/>
              <a:cxnLst/>
              <a:rect l="l" t="t" r="r" b="b"/>
              <a:pathLst>
                <a:path w="95" h="18328" extrusionOk="0">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2"/>
            <p:cNvSpPr/>
            <p:nvPr/>
          </p:nvSpPr>
          <p:spPr>
            <a:xfrm>
              <a:off x="4428354" y="1369375"/>
              <a:ext cx="36800" cy="2200"/>
            </a:xfrm>
            <a:custGeom>
              <a:avLst/>
              <a:gdLst/>
              <a:ahLst/>
              <a:cxnLst/>
              <a:rect l="l" t="t" r="r" b="b"/>
              <a:pathLst>
                <a:path w="1472" h="88" extrusionOk="0">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2"/>
            <p:cNvSpPr/>
            <p:nvPr/>
          </p:nvSpPr>
          <p:spPr>
            <a:xfrm>
              <a:off x="4428704" y="1383625"/>
              <a:ext cx="17350" cy="2200"/>
            </a:xfrm>
            <a:custGeom>
              <a:avLst/>
              <a:gdLst/>
              <a:ahLst/>
              <a:cxnLst/>
              <a:rect l="l" t="t" r="r" b="b"/>
              <a:pathLst>
                <a:path w="694" h="88" extrusionOk="0">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2"/>
            <p:cNvSpPr/>
            <p:nvPr/>
          </p:nvSpPr>
          <p:spPr>
            <a:xfrm>
              <a:off x="4428704" y="1397875"/>
              <a:ext cx="17350" cy="2175"/>
            </a:xfrm>
            <a:custGeom>
              <a:avLst/>
              <a:gdLst/>
              <a:ahLst/>
              <a:cxnLst/>
              <a:rect l="l" t="t" r="r" b="b"/>
              <a:pathLst>
                <a:path w="694" h="87" extrusionOk="0">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2"/>
            <p:cNvSpPr/>
            <p:nvPr/>
          </p:nvSpPr>
          <p:spPr>
            <a:xfrm>
              <a:off x="4428704" y="1412125"/>
              <a:ext cx="36100" cy="2175"/>
            </a:xfrm>
            <a:custGeom>
              <a:avLst/>
              <a:gdLst/>
              <a:ahLst/>
              <a:cxnLst/>
              <a:rect l="l" t="t" r="r" b="b"/>
              <a:pathLst>
                <a:path w="1444" h="87" extrusionOk="0">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2"/>
            <p:cNvSpPr/>
            <p:nvPr/>
          </p:nvSpPr>
          <p:spPr>
            <a:xfrm>
              <a:off x="4428354" y="1426350"/>
              <a:ext cx="18050" cy="2200"/>
            </a:xfrm>
            <a:custGeom>
              <a:avLst/>
              <a:gdLst/>
              <a:ahLst/>
              <a:cxnLst/>
              <a:rect l="l" t="t" r="r" b="b"/>
              <a:pathLst>
                <a:path w="722" h="88" extrusionOk="0">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2"/>
            <p:cNvSpPr/>
            <p:nvPr/>
          </p:nvSpPr>
          <p:spPr>
            <a:xfrm>
              <a:off x="4428704" y="1440600"/>
              <a:ext cx="17350" cy="2200"/>
            </a:xfrm>
            <a:custGeom>
              <a:avLst/>
              <a:gdLst/>
              <a:ahLst/>
              <a:cxnLst/>
              <a:rect l="l" t="t" r="r" b="b"/>
              <a:pathLst>
                <a:path w="694" h="88" extrusionOk="0">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2"/>
            <p:cNvSpPr/>
            <p:nvPr/>
          </p:nvSpPr>
          <p:spPr>
            <a:xfrm>
              <a:off x="4428704" y="1454850"/>
              <a:ext cx="36100" cy="2375"/>
            </a:xfrm>
            <a:custGeom>
              <a:avLst/>
              <a:gdLst/>
              <a:ahLst/>
              <a:cxnLst/>
              <a:rect l="l" t="t" r="r" b="b"/>
              <a:pathLst>
                <a:path w="1444" h="95" extrusionOk="0">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2"/>
            <p:cNvSpPr/>
            <p:nvPr/>
          </p:nvSpPr>
          <p:spPr>
            <a:xfrm>
              <a:off x="4428354" y="1469100"/>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2"/>
            <p:cNvSpPr/>
            <p:nvPr/>
          </p:nvSpPr>
          <p:spPr>
            <a:xfrm>
              <a:off x="4428354" y="1483350"/>
              <a:ext cx="18050" cy="2350"/>
            </a:xfrm>
            <a:custGeom>
              <a:avLst/>
              <a:gdLst/>
              <a:ahLst/>
              <a:cxnLst/>
              <a:rect l="l" t="t" r="r" b="b"/>
              <a:pathLst>
                <a:path w="722" h="94"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2"/>
            <p:cNvSpPr/>
            <p:nvPr/>
          </p:nvSpPr>
          <p:spPr>
            <a:xfrm>
              <a:off x="4428704" y="1497575"/>
              <a:ext cx="36100" cy="2200"/>
            </a:xfrm>
            <a:custGeom>
              <a:avLst/>
              <a:gdLst/>
              <a:ahLst/>
              <a:cxnLst/>
              <a:rect l="l" t="t" r="r" b="b"/>
              <a:pathLst>
                <a:path w="1444" h="88" extrusionOk="0">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2"/>
            <p:cNvSpPr/>
            <p:nvPr/>
          </p:nvSpPr>
          <p:spPr>
            <a:xfrm>
              <a:off x="4428704" y="151182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2"/>
            <p:cNvSpPr/>
            <p:nvPr/>
          </p:nvSpPr>
          <p:spPr>
            <a:xfrm>
              <a:off x="4428354" y="1526075"/>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2"/>
            <p:cNvSpPr/>
            <p:nvPr/>
          </p:nvSpPr>
          <p:spPr>
            <a:xfrm>
              <a:off x="4428704" y="1540325"/>
              <a:ext cx="36100" cy="2350"/>
            </a:xfrm>
            <a:custGeom>
              <a:avLst/>
              <a:gdLst/>
              <a:ahLst/>
              <a:cxnLst/>
              <a:rect l="l" t="t" r="r" b="b"/>
              <a:pathLst>
                <a:path w="1444" h="94" extrusionOk="0">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2"/>
            <p:cNvSpPr/>
            <p:nvPr/>
          </p:nvSpPr>
          <p:spPr>
            <a:xfrm>
              <a:off x="4428704" y="1554550"/>
              <a:ext cx="17350" cy="2375"/>
            </a:xfrm>
            <a:custGeom>
              <a:avLst/>
              <a:gdLst/>
              <a:ahLst/>
              <a:cxnLst/>
              <a:rect l="l" t="t" r="r" b="b"/>
              <a:pathLst>
                <a:path w="694" h="95" extrusionOk="0">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2"/>
            <p:cNvSpPr/>
            <p:nvPr/>
          </p:nvSpPr>
          <p:spPr>
            <a:xfrm>
              <a:off x="4428704" y="1568800"/>
              <a:ext cx="17350" cy="2375"/>
            </a:xfrm>
            <a:custGeom>
              <a:avLst/>
              <a:gdLst/>
              <a:ahLst/>
              <a:cxnLst/>
              <a:rect l="l" t="t" r="r" b="b"/>
              <a:pathLst>
                <a:path w="694" h="95" extrusionOk="0">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2"/>
            <p:cNvSpPr/>
            <p:nvPr/>
          </p:nvSpPr>
          <p:spPr>
            <a:xfrm>
              <a:off x="4428354" y="1583050"/>
              <a:ext cx="36800" cy="2375"/>
            </a:xfrm>
            <a:custGeom>
              <a:avLst/>
              <a:gdLst/>
              <a:ahLst/>
              <a:cxnLst/>
              <a:rect l="l" t="t" r="r" b="b"/>
              <a:pathLst>
                <a:path w="1472" h="95" extrusionOk="0">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2"/>
            <p:cNvSpPr/>
            <p:nvPr/>
          </p:nvSpPr>
          <p:spPr>
            <a:xfrm>
              <a:off x="4428704" y="1597300"/>
              <a:ext cx="17350" cy="2375"/>
            </a:xfrm>
            <a:custGeom>
              <a:avLst/>
              <a:gdLst/>
              <a:ahLst/>
              <a:cxnLst/>
              <a:rect l="l" t="t" r="r" b="b"/>
              <a:pathLst>
                <a:path w="694" h="95" extrusionOk="0">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2"/>
            <p:cNvSpPr/>
            <p:nvPr/>
          </p:nvSpPr>
          <p:spPr>
            <a:xfrm>
              <a:off x="4428704" y="1611550"/>
              <a:ext cx="17350" cy="2350"/>
            </a:xfrm>
            <a:custGeom>
              <a:avLst/>
              <a:gdLst/>
              <a:ahLst/>
              <a:cxnLst/>
              <a:rect l="l" t="t" r="r" b="b"/>
              <a:pathLst>
                <a:path w="694" h="94" extrusionOk="0">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2"/>
            <p:cNvSpPr/>
            <p:nvPr/>
          </p:nvSpPr>
          <p:spPr>
            <a:xfrm>
              <a:off x="4428704" y="1625775"/>
              <a:ext cx="36100" cy="2375"/>
            </a:xfrm>
            <a:custGeom>
              <a:avLst/>
              <a:gdLst/>
              <a:ahLst/>
              <a:cxnLst/>
              <a:rect l="l" t="t" r="r" b="b"/>
              <a:pathLst>
                <a:path w="1444" h="95" extrusionOk="0">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2"/>
            <p:cNvSpPr/>
            <p:nvPr/>
          </p:nvSpPr>
          <p:spPr>
            <a:xfrm>
              <a:off x="4428354" y="1640025"/>
              <a:ext cx="18050" cy="2375"/>
            </a:xfrm>
            <a:custGeom>
              <a:avLst/>
              <a:gdLst/>
              <a:ahLst/>
              <a:cxnLst/>
              <a:rect l="l" t="t" r="r" b="b"/>
              <a:pathLst>
                <a:path w="722" h="95" extrusionOk="0">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2"/>
            <p:cNvSpPr/>
            <p:nvPr/>
          </p:nvSpPr>
          <p:spPr>
            <a:xfrm>
              <a:off x="4428704" y="1654275"/>
              <a:ext cx="17350" cy="2375"/>
            </a:xfrm>
            <a:custGeom>
              <a:avLst/>
              <a:gdLst/>
              <a:ahLst/>
              <a:cxnLst/>
              <a:rect l="l" t="t" r="r" b="b"/>
              <a:pathLst>
                <a:path w="694" h="95" extrusionOk="0">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2"/>
            <p:cNvSpPr/>
            <p:nvPr/>
          </p:nvSpPr>
          <p:spPr>
            <a:xfrm>
              <a:off x="4428704" y="1668525"/>
              <a:ext cx="36100" cy="2350"/>
            </a:xfrm>
            <a:custGeom>
              <a:avLst/>
              <a:gdLst/>
              <a:ahLst/>
              <a:cxnLst/>
              <a:rect l="l" t="t" r="r" b="b"/>
              <a:pathLst>
                <a:path w="1444" h="94" extrusionOk="0">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2"/>
            <p:cNvSpPr/>
            <p:nvPr/>
          </p:nvSpPr>
          <p:spPr>
            <a:xfrm>
              <a:off x="4428704" y="1682950"/>
              <a:ext cx="17350" cy="2175"/>
            </a:xfrm>
            <a:custGeom>
              <a:avLst/>
              <a:gdLst/>
              <a:ahLst/>
              <a:cxnLst/>
              <a:rect l="l" t="t" r="r" b="b"/>
              <a:pathLst>
                <a:path w="694" h="87" extrusionOk="0">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2"/>
            <p:cNvSpPr/>
            <p:nvPr/>
          </p:nvSpPr>
          <p:spPr>
            <a:xfrm>
              <a:off x="4428354" y="1697200"/>
              <a:ext cx="18050" cy="2175"/>
            </a:xfrm>
            <a:custGeom>
              <a:avLst/>
              <a:gdLst/>
              <a:ahLst/>
              <a:cxnLst/>
              <a:rect l="l" t="t" r="r" b="b"/>
              <a:pathLst>
                <a:path w="722" h="87" extrusionOk="0">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2"/>
            <p:cNvSpPr/>
            <p:nvPr/>
          </p:nvSpPr>
          <p:spPr>
            <a:xfrm>
              <a:off x="4428704" y="1711425"/>
              <a:ext cx="36100" cy="2200"/>
            </a:xfrm>
            <a:custGeom>
              <a:avLst/>
              <a:gdLst/>
              <a:ahLst/>
              <a:cxnLst/>
              <a:rect l="l" t="t" r="r" b="b"/>
              <a:pathLst>
                <a:path w="1444" h="88" extrusionOk="0">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2"/>
            <p:cNvSpPr/>
            <p:nvPr/>
          </p:nvSpPr>
          <p:spPr>
            <a:xfrm>
              <a:off x="4428704" y="172567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2"/>
            <p:cNvSpPr/>
            <p:nvPr/>
          </p:nvSpPr>
          <p:spPr>
            <a:xfrm>
              <a:off x="4428704" y="1739925"/>
              <a:ext cx="17350" cy="2175"/>
            </a:xfrm>
            <a:custGeom>
              <a:avLst/>
              <a:gdLst/>
              <a:ahLst/>
              <a:cxnLst/>
              <a:rect l="l" t="t" r="r" b="b"/>
              <a:pathLst>
                <a:path w="694" h="87" extrusionOk="0">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2"/>
            <p:cNvSpPr/>
            <p:nvPr/>
          </p:nvSpPr>
          <p:spPr>
            <a:xfrm>
              <a:off x="4428354" y="1754175"/>
              <a:ext cx="36800" cy="2175"/>
            </a:xfrm>
            <a:custGeom>
              <a:avLst/>
              <a:gdLst/>
              <a:ahLst/>
              <a:cxnLst/>
              <a:rect l="l" t="t" r="r" b="b"/>
              <a:pathLst>
                <a:path w="1472" h="87" extrusionOk="0">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2"/>
            <p:cNvSpPr/>
            <p:nvPr/>
          </p:nvSpPr>
          <p:spPr>
            <a:xfrm>
              <a:off x="4428704" y="1768400"/>
              <a:ext cx="17350" cy="2200"/>
            </a:xfrm>
            <a:custGeom>
              <a:avLst/>
              <a:gdLst/>
              <a:ahLst/>
              <a:cxnLst/>
              <a:rect l="l" t="t" r="r" b="b"/>
              <a:pathLst>
                <a:path w="694" h="88" extrusionOk="0">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2"/>
            <p:cNvSpPr/>
            <p:nvPr/>
          </p:nvSpPr>
          <p:spPr>
            <a:xfrm>
              <a:off x="4428704" y="1782650"/>
              <a:ext cx="17350" cy="2200"/>
            </a:xfrm>
            <a:custGeom>
              <a:avLst/>
              <a:gdLst/>
              <a:ahLst/>
              <a:cxnLst/>
              <a:rect l="l" t="t" r="r" b="b"/>
              <a:pathLst>
                <a:path w="694" h="88" extrusionOk="0">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2"/>
            <p:cNvSpPr/>
            <p:nvPr/>
          </p:nvSpPr>
          <p:spPr>
            <a:xfrm>
              <a:off x="4428542" y="1796744"/>
              <a:ext cx="36100" cy="2200"/>
            </a:xfrm>
            <a:custGeom>
              <a:avLst/>
              <a:gdLst/>
              <a:ahLst/>
              <a:cxnLst/>
              <a:rect l="l" t="t" r="r" b="b"/>
              <a:pathLst>
                <a:path w="1444" h="88" extrusionOk="0">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72"/>
          <p:cNvGrpSpPr/>
          <p:nvPr/>
        </p:nvGrpSpPr>
        <p:grpSpPr>
          <a:xfrm rot="10800000" flipH="1">
            <a:off x="5323767" y="2817380"/>
            <a:ext cx="1419207" cy="24808"/>
            <a:chOff x="219558" y="4738465"/>
            <a:chExt cx="5852400" cy="102300"/>
          </a:xfrm>
        </p:grpSpPr>
        <p:cxnSp>
          <p:nvCxnSpPr>
            <p:cNvPr id="7276" name="Google Shape;7276;p72"/>
            <p:cNvCxnSpPr/>
            <p:nvPr/>
          </p:nvCxnSpPr>
          <p:spPr>
            <a:xfrm>
              <a:off x="219558" y="4789684"/>
              <a:ext cx="5852400" cy="0"/>
            </a:xfrm>
            <a:prstGeom prst="straightConnector1">
              <a:avLst/>
            </a:prstGeom>
            <a:noFill/>
            <a:ln w="9525" cap="flat" cmpd="sng">
              <a:solidFill>
                <a:srgbClr val="5F7D95"/>
              </a:solidFill>
              <a:prstDash val="solid"/>
              <a:round/>
              <a:headEnd type="oval" w="med" len="med"/>
              <a:tailEnd type="oval" w="med" len="med"/>
            </a:ln>
          </p:spPr>
        </p:cxnSp>
        <p:sp>
          <p:nvSpPr>
            <p:cNvPr id="7277" name="Google Shape;7277;p72"/>
            <p:cNvSpPr/>
            <p:nvPr/>
          </p:nvSpPr>
          <p:spPr>
            <a:xfrm>
              <a:off x="1200298"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2"/>
            <p:cNvSpPr/>
            <p:nvPr/>
          </p:nvSpPr>
          <p:spPr>
            <a:xfrm>
              <a:off x="2175146"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2"/>
            <p:cNvSpPr/>
            <p:nvPr/>
          </p:nvSpPr>
          <p:spPr>
            <a:xfrm>
              <a:off x="3040751"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2"/>
            <p:cNvSpPr/>
            <p:nvPr/>
          </p:nvSpPr>
          <p:spPr>
            <a:xfrm>
              <a:off x="402815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2"/>
            <p:cNvSpPr/>
            <p:nvPr/>
          </p:nvSpPr>
          <p:spPr>
            <a:xfrm>
              <a:off x="504082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72"/>
          <p:cNvGrpSpPr/>
          <p:nvPr/>
        </p:nvGrpSpPr>
        <p:grpSpPr>
          <a:xfrm>
            <a:off x="5335086" y="3190444"/>
            <a:ext cx="1396570" cy="385016"/>
            <a:chOff x="5286284" y="2966544"/>
            <a:chExt cx="1396570" cy="385016"/>
          </a:xfrm>
        </p:grpSpPr>
        <p:cxnSp>
          <p:nvCxnSpPr>
            <p:cNvPr id="7283" name="Google Shape;7283;p72"/>
            <p:cNvCxnSpPr/>
            <p:nvPr/>
          </p:nvCxnSpPr>
          <p:spPr>
            <a:xfrm>
              <a:off x="5752056" y="3094781"/>
              <a:ext cx="470100" cy="0"/>
            </a:xfrm>
            <a:prstGeom prst="straightConnector1">
              <a:avLst/>
            </a:prstGeom>
            <a:noFill/>
            <a:ln w="9525" cap="flat" cmpd="sng">
              <a:solidFill>
                <a:srgbClr val="435D74"/>
              </a:solidFill>
              <a:prstDash val="solid"/>
              <a:round/>
              <a:headEnd type="oval" w="med" len="med"/>
              <a:tailEnd type="oval" w="med" len="med"/>
            </a:ln>
          </p:spPr>
        </p:cxnSp>
        <p:cxnSp>
          <p:nvCxnSpPr>
            <p:cNvPr id="7284" name="Google Shape;7284;p72"/>
            <p:cNvCxnSpPr/>
            <p:nvPr/>
          </p:nvCxnSpPr>
          <p:spPr>
            <a:xfrm>
              <a:off x="5980194" y="3351560"/>
              <a:ext cx="594300" cy="0"/>
            </a:xfrm>
            <a:prstGeom prst="straightConnector1">
              <a:avLst/>
            </a:prstGeom>
            <a:noFill/>
            <a:ln w="9525" cap="flat" cmpd="sng">
              <a:solidFill>
                <a:srgbClr val="435D74"/>
              </a:solidFill>
              <a:prstDash val="solid"/>
              <a:round/>
              <a:headEnd type="oval" w="med" len="med"/>
              <a:tailEnd type="oval" w="med" len="med"/>
            </a:ln>
          </p:spPr>
        </p:cxnSp>
        <p:grpSp>
          <p:nvGrpSpPr>
            <p:cNvPr id="7285" name="Google Shape;7285;p72"/>
            <p:cNvGrpSpPr/>
            <p:nvPr/>
          </p:nvGrpSpPr>
          <p:grpSpPr>
            <a:xfrm>
              <a:off x="5287688" y="3173364"/>
              <a:ext cx="1395166" cy="74100"/>
              <a:chOff x="5287688" y="3173364"/>
              <a:chExt cx="1395166" cy="74100"/>
            </a:xfrm>
          </p:grpSpPr>
          <p:cxnSp>
            <p:nvCxnSpPr>
              <p:cNvPr id="7286" name="Google Shape;7286;p72"/>
              <p:cNvCxnSpPr/>
              <p:nvPr/>
            </p:nvCxnSpPr>
            <p:spPr>
              <a:xfrm>
                <a:off x="6682853" y="3173540"/>
                <a:ext cx="0" cy="73800"/>
              </a:xfrm>
              <a:prstGeom prst="straightConnector1">
                <a:avLst/>
              </a:prstGeom>
              <a:noFill/>
              <a:ln w="9525" cap="flat" cmpd="sng">
                <a:solidFill>
                  <a:srgbClr val="5F7D95"/>
                </a:solidFill>
                <a:prstDash val="solid"/>
                <a:round/>
                <a:headEnd type="none" w="med" len="med"/>
                <a:tailEnd type="none" w="med" len="med"/>
              </a:ln>
            </p:spPr>
          </p:cxnSp>
          <p:cxnSp>
            <p:nvCxnSpPr>
              <p:cNvPr id="7287" name="Google Shape;7287;p72"/>
              <p:cNvCxnSpPr/>
              <p:nvPr/>
            </p:nvCxnSpPr>
            <p:spPr>
              <a:xfrm>
                <a:off x="5287688" y="3210371"/>
                <a:ext cx="1394700" cy="0"/>
              </a:xfrm>
              <a:prstGeom prst="straightConnector1">
                <a:avLst/>
              </a:prstGeom>
              <a:noFill/>
              <a:ln w="9525" cap="flat" cmpd="sng">
                <a:solidFill>
                  <a:srgbClr val="5F7D95"/>
                </a:solidFill>
                <a:prstDash val="solid"/>
                <a:round/>
                <a:headEnd type="none" w="med" len="med"/>
                <a:tailEnd type="none" w="med" len="med"/>
              </a:ln>
            </p:spPr>
          </p:cxnSp>
          <p:cxnSp>
            <p:nvCxnSpPr>
              <p:cNvPr id="7288" name="Google Shape;7288;p72"/>
              <p:cNvCxnSpPr/>
              <p:nvPr/>
            </p:nvCxnSpPr>
            <p:spPr>
              <a:xfrm>
                <a:off x="5518476"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7289" name="Google Shape;7289;p72"/>
              <p:cNvCxnSpPr/>
              <p:nvPr/>
            </p:nvCxnSpPr>
            <p:spPr>
              <a:xfrm>
                <a:off x="5287935"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7290" name="Google Shape;7290;p72"/>
              <p:cNvCxnSpPr/>
              <p:nvPr/>
            </p:nvCxnSpPr>
            <p:spPr>
              <a:xfrm>
                <a:off x="5751239"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7291" name="Google Shape;7291;p72"/>
              <p:cNvCxnSpPr/>
              <p:nvPr/>
            </p:nvCxnSpPr>
            <p:spPr>
              <a:xfrm>
                <a:off x="5982252"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7292" name="Google Shape;7292;p72"/>
              <p:cNvCxnSpPr/>
              <p:nvPr/>
            </p:nvCxnSpPr>
            <p:spPr>
              <a:xfrm>
                <a:off x="6216184"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7293" name="Google Shape;7293;p72"/>
              <p:cNvCxnSpPr/>
              <p:nvPr/>
            </p:nvCxnSpPr>
            <p:spPr>
              <a:xfrm>
                <a:off x="6449534" y="3173364"/>
                <a:ext cx="0" cy="74100"/>
              </a:xfrm>
              <a:prstGeom prst="straightConnector1">
                <a:avLst/>
              </a:prstGeom>
              <a:noFill/>
              <a:ln w="9525" cap="flat" cmpd="sng">
                <a:solidFill>
                  <a:srgbClr val="5F7D95"/>
                </a:solidFill>
                <a:prstDash val="solid"/>
                <a:round/>
                <a:headEnd type="none" w="med" len="med"/>
                <a:tailEnd type="none" w="med" len="med"/>
              </a:ln>
            </p:spPr>
          </p:cxnSp>
        </p:grpSp>
        <p:cxnSp>
          <p:nvCxnSpPr>
            <p:cNvPr id="7294" name="Google Shape;7294;p72"/>
            <p:cNvCxnSpPr/>
            <p:nvPr/>
          </p:nvCxnSpPr>
          <p:spPr>
            <a:xfrm>
              <a:off x="5286284" y="2966544"/>
              <a:ext cx="468600" cy="0"/>
            </a:xfrm>
            <a:prstGeom prst="straightConnector1">
              <a:avLst/>
            </a:prstGeom>
            <a:noFill/>
            <a:ln w="9525" cap="flat" cmpd="sng">
              <a:solidFill>
                <a:srgbClr val="435D74"/>
              </a:solidFill>
              <a:prstDash val="solid"/>
              <a:round/>
              <a:headEnd type="oval" w="med" len="med"/>
              <a:tailEnd type="oval" w="med" len="med"/>
            </a:ln>
          </p:spPr>
        </p:cxnSp>
      </p:grpSp>
      <p:grpSp>
        <p:nvGrpSpPr>
          <p:cNvPr id="7295" name="Google Shape;7295;p72"/>
          <p:cNvGrpSpPr/>
          <p:nvPr/>
        </p:nvGrpSpPr>
        <p:grpSpPr>
          <a:xfrm>
            <a:off x="2021151" y="1609220"/>
            <a:ext cx="1182276" cy="662027"/>
            <a:chOff x="2029517" y="1732295"/>
            <a:chExt cx="1149068" cy="643432"/>
          </a:xfrm>
        </p:grpSpPr>
        <p:grpSp>
          <p:nvGrpSpPr>
            <p:cNvPr id="7296" name="Google Shape;7296;p72"/>
            <p:cNvGrpSpPr/>
            <p:nvPr/>
          </p:nvGrpSpPr>
          <p:grpSpPr>
            <a:xfrm>
              <a:off x="2708660" y="1746937"/>
              <a:ext cx="455427" cy="244429"/>
              <a:chOff x="2700693" y="1746937"/>
              <a:chExt cx="455427" cy="244429"/>
            </a:xfrm>
          </p:grpSpPr>
          <p:grpSp>
            <p:nvGrpSpPr>
              <p:cNvPr id="7297" name="Google Shape;7297;p72"/>
              <p:cNvGrpSpPr/>
              <p:nvPr/>
            </p:nvGrpSpPr>
            <p:grpSpPr>
              <a:xfrm>
                <a:off x="2905682" y="1782817"/>
                <a:ext cx="250438" cy="208549"/>
                <a:chOff x="2905682" y="1782817"/>
                <a:chExt cx="250438" cy="208549"/>
              </a:xfrm>
            </p:grpSpPr>
            <p:cxnSp>
              <p:nvCxnSpPr>
                <p:cNvPr id="7298" name="Google Shape;7298;p72"/>
                <p:cNvCxnSpPr/>
                <p:nvPr/>
              </p:nvCxnSpPr>
              <p:spPr>
                <a:xfrm rot="-5400000" flipH="1">
                  <a:off x="2905682" y="1782817"/>
                  <a:ext cx="175200" cy="1752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299" name="Google Shape;7299;p72"/>
                <p:cNvSpPr/>
                <p:nvPr/>
              </p:nvSpPr>
              <p:spPr>
                <a:xfrm>
                  <a:off x="3078213" y="1919045"/>
                  <a:ext cx="77906" cy="7232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72"/>
              <p:cNvGrpSpPr/>
              <p:nvPr/>
            </p:nvGrpSpPr>
            <p:grpSpPr>
              <a:xfrm>
                <a:off x="2700693" y="1746937"/>
                <a:ext cx="449967" cy="72374"/>
                <a:chOff x="2700693" y="1746937"/>
                <a:chExt cx="449967" cy="72374"/>
              </a:xfrm>
            </p:grpSpPr>
            <p:cxnSp>
              <p:nvCxnSpPr>
                <p:cNvPr id="7301" name="Google Shape;7301;p72"/>
                <p:cNvCxnSpPr/>
                <p:nvPr/>
              </p:nvCxnSpPr>
              <p:spPr>
                <a:xfrm>
                  <a:off x="2700693" y="1782453"/>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302" name="Google Shape;7302;p72"/>
                <p:cNvSpPr/>
                <p:nvPr/>
              </p:nvSpPr>
              <p:spPr>
                <a:xfrm>
                  <a:off x="3072753" y="1746937"/>
                  <a:ext cx="77906" cy="72374"/>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03" name="Google Shape;7303;p72"/>
            <p:cNvGrpSpPr/>
            <p:nvPr/>
          </p:nvGrpSpPr>
          <p:grpSpPr>
            <a:xfrm>
              <a:off x="2029517" y="1732295"/>
              <a:ext cx="1149068" cy="643432"/>
              <a:chOff x="2029517" y="1732295"/>
              <a:chExt cx="1149068" cy="643432"/>
            </a:xfrm>
          </p:grpSpPr>
          <p:grpSp>
            <p:nvGrpSpPr>
              <p:cNvPr id="7304" name="Google Shape;7304;p72"/>
              <p:cNvGrpSpPr/>
              <p:nvPr/>
            </p:nvGrpSpPr>
            <p:grpSpPr>
              <a:xfrm>
                <a:off x="2703618" y="2103152"/>
                <a:ext cx="474966" cy="260017"/>
                <a:chOff x="2703618" y="2103152"/>
                <a:chExt cx="474966" cy="260017"/>
              </a:xfrm>
            </p:grpSpPr>
            <p:grpSp>
              <p:nvGrpSpPr>
                <p:cNvPr id="7305" name="Google Shape;7305;p72"/>
                <p:cNvGrpSpPr/>
                <p:nvPr/>
              </p:nvGrpSpPr>
              <p:grpSpPr>
                <a:xfrm>
                  <a:off x="2703618" y="2290640"/>
                  <a:ext cx="450291" cy="72529"/>
                  <a:chOff x="2703618" y="2290640"/>
                  <a:chExt cx="450291" cy="72529"/>
                </a:xfrm>
              </p:grpSpPr>
              <p:cxnSp>
                <p:nvCxnSpPr>
                  <p:cNvPr id="7306" name="Google Shape;7306;p72"/>
                  <p:cNvCxnSpPr/>
                  <p:nvPr/>
                </p:nvCxnSpPr>
                <p:spPr>
                  <a:xfrm>
                    <a:off x="2703618" y="2326818"/>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307" name="Google Shape;7307;p72"/>
                  <p:cNvSpPr/>
                  <p:nvPr/>
                </p:nvSpPr>
                <p:spPr>
                  <a:xfrm>
                    <a:off x="3076003" y="2290640"/>
                    <a:ext cx="77906" cy="72529"/>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8" name="Google Shape;7308;p72"/>
                <p:cNvGrpSpPr/>
                <p:nvPr/>
              </p:nvGrpSpPr>
              <p:grpSpPr>
                <a:xfrm>
                  <a:off x="2908607" y="2103152"/>
                  <a:ext cx="269977" cy="223538"/>
                  <a:chOff x="2908607" y="2103152"/>
                  <a:chExt cx="269977" cy="223538"/>
                </a:xfrm>
              </p:grpSpPr>
              <p:cxnSp>
                <p:nvCxnSpPr>
                  <p:cNvPr id="7309" name="Google Shape;7309;p72"/>
                  <p:cNvCxnSpPr/>
                  <p:nvPr/>
                </p:nvCxnSpPr>
                <p:spPr>
                  <a:xfrm rot="10800000" flipH="1">
                    <a:off x="2908607" y="2140990"/>
                    <a:ext cx="199800" cy="1857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310" name="Google Shape;7310;p72"/>
                  <p:cNvSpPr/>
                  <p:nvPr/>
                </p:nvSpPr>
                <p:spPr>
                  <a:xfrm>
                    <a:off x="3100678" y="2103152"/>
                    <a:ext cx="77906" cy="7236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11" name="Google Shape;7311;p72"/>
              <p:cNvGrpSpPr/>
              <p:nvPr/>
            </p:nvGrpSpPr>
            <p:grpSpPr>
              <a:xfrm>
                <a:off x="2029517" y="1732295"/>
                <a:ext cx="685827" cy="643432"/>
                <a:chOff x="2029517" y="1732295"/>
                <a:chExt cx="685827" cy="643432"/>
              </a:xfrm>
            </p:grpSpPr>
            <p:sp>
              <p:nvSpPr>
                <p:cNvPr id="7312" name="Google Shape;7312;p72"/>
                <p:cNvSpPr/>
                <p:nvPr/>
              </p:nvSpPr>
              <p:spPr>
                <a:xfrm>
                  <a:off x="2029517" y="1996395"/>
                  <a:ext cx="135152" cy="135374"/>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3" name="Google Shape;7313;p72"/>
                <p:cNvGrpSpPr/>
                <p:nvPr/>
              </p:nvGrpSpPr>
              <p:grpSpPr>
                <a:xfrm>
                  <a:off x="2158948" y="1732295"/>
                  <a:ext cx="556396" cy="333108"/>
                  <a:chOff x="2158948" y="1732295"/>
                  <a:chExt cx="556396" cy="333108"/>
                </a:xfrm>
              </p:grpSpPr>
              <p:cxnSp>
                <p:nvCxnSpPr>
                  <p:cNvPr id="7314" name="Google Shape;7314;p72"/>
                  <p:cNvCxnSpPr/>
                  <p:nvPr/>
                </p:nvCxnSpPr>
                <p:spPr>
                  <a:xfrm rot="10800000" flipH="1">
                    <a:off x="2158948" y="1783103"/>
                    <a:ext cx="459000" cy="2823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7315" name="Google Shape;7315;p72"/>
                  <p:cNvSpPr/>
                  <p:nvPr/>
                </p:nvSpPr>
                <p:spPr>
                  <a:xfrm>
                    <a:off x="2612072" y="1732295"/>
                    <a:ext cx="103272" cy="10009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72"/>
                <p:cNvGrpSpPr/>
                <p:nvPr/>
              </p:nvGrpSpPr>
              <p:grpSpPr>
                <a:xfrm>
                  <a:off x="2159908" y="2065057"/>
                  <a:ext cx="550884" cy="310670"/>
                  <a:chOff x="2159908" y="2065057"/>
                  <a:chExt cx="550884" cy="310670"/>
                </a:xfrm>
              </p:grpSpPr>
              <p:cxnSp>
                <p:nvCxnSpPr>
                  <p:cNvPr id="7317" name="Google Shape;7317;p72"/>
                  <p:cNvCxnSpPr/>
                  <p:nvPr/>
                </p:nvCxnSpPr>
                <p:spPr>
                  <a:xfrm>
                    <a:off x="2159908" y="2065057"/>
                    <a:ext cx="454500" cy="2622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7318" name="Google Shape;7318;p72"/>
                  <p:cNvSpPr/>
                  <p:nvPr/>
                </p:nvSpPr>
                <p:spPr>
                  <a:xfrm>
                    <a:off x="2607514" y="2275632"/>
                    <a:ext cx="103279" cy="10009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7319" name="Google Shape;7319;p72"/>
          <p:cNvGrpSpPr/>
          <p:nvPr/>
        </p:nvGrpSpPr>
        <p:grpSpPr>
          <a:xfrm>
            <a:off x="706400" y="1556833"/>
            <a:ext cx="962651" cy="810058"/>
            <a:chOff x="844912" y="1681380"/>
            <a:chExt cx="935611" cy="787305"/>
          </a:xfrm>
        </p:grpSpPr>
        <p:grpSp>
          <p:nvGrpSpPr>
            <p:cNvPr id="7320" name="Google Shape;7320;p72"/>
            <p:cNvGrpSpPr/>
            <p:nvPr/>
          </p:nvGrpSpPr>
          <p:grpSpPr>
            <a:xfrm>
              <a:off x="844912" y="1819635"/>
              <a:ext cx="329836" cy="510016"/>
              <a:chOff x="844912" y="1819635"/>
              <a:chExt cx="329836" cy="510016"/>
            </a:xfrm>
          </p:grpSpPr>
          <p:sp>
            <p:nvSpPr>
              <p:cNvPr id="7321" name="Google Shape;7321;p72"/>
              <p:cNvSpPr/>
              <p:nvPr/>
            </p:nvSpPr>
            <p:spPr>
              <a:xfrm>
                <a:off x="844912" y="2015566"/>
                <a:ext cx="118283" cy="11847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2"/>
              <p:cNvSpPr/>
              <p:nvPr/>
            </p:nvSpPr>
            <p:spPr>
              <a:xfrm>
                <a:off x="1013654" y="2074499"/>
                <a:ext cx="148151" cy="238327"/>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2"/>
              <p:cNvSpPr/>
              <p:nvPr/>
            </p:nvSpPr>
            <p:spPr>
              <a:xfrm>
                <a:off x="1013654" y="1836607"/>
                <a:ext cx="148151" cy="238327"/>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2"/>
              <p:cNvSpPr/>
              <p:nvPr/>
            </p:nvSpPr>
            <p:spPr>
              <a:xfrm>
                <a:off x="1004031" y="2056625"/>
                <a:ext cx="35958" cy="35958"/>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2"/>
              <p:cNvSpPr/>
              <p:nvPr/>
            </p:nvSpPr>
            <p:spPr>
              <a:xfrm>
                <a:off x="1149398" y="2295742"/>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2"/>
              <p:cNvSpPr/>
              <p:nvPr/>
            </p:nvSpPr>
            <p:spPr>
              <a:xfrm>
                <a:off x="1149398" y="1819635"/>
                <a:ext cx="25351" cy="34032"/>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72"/>
            <p:cNvGrpSpPr/>
            <p:nvPr/>
          </p:nvGrpSpPr>
          <p:grpSpPr>
            <a:xfrm>
              <a:off x="1284601" y="2158168"/>
              <a:ext cx="495923" cy="310517"/>
              <a:chOff x="1284601" y="2158168"/>
              <a:chExt cx="495923" cy="310517"/>
            </a:xfrm>
          </p:grpSpPr>
          <p:sp>
            <p:nvSpPr>
              <p:cNvPr id="7328" name="Google Shape;7328;p72"/>
              <p:cNvSpPr/>
              <p:nvPr/>
            </p:nvSpPr>
            <p:spPr>
              <a:xfrm>
                <a:off x="1284601" y="226577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9" name="Google Shape;7329;p72"/>
              <p:cNvGrpSpPr/>
              <p:nvPr/>
            </p:nvGrpSpPr>
            <p:grpSpPr>
              <a:xfrm>
                <a:off x="1507666" y="2158168"/>
                <a:ext cx="272858" cy="310517"/>
                <a:chOff x="1507666" y="2158168"/>
                <a:chExt cx="272858" cy="310517"/>
              </a:xfrm>
            </p:grpSpPr>
            <p:grpSp>
              <p:nvGrpSpPr>
                <p:cNvPr id="7330" name="Google Shape;7330;p72"/>
                <p:cNvGrpSpPr/>
                <p:nvPr/>
              </p:nvGrpSpPr>
              <p:grpSpPr>
                <a:xfrm>
                  <a:off x="1507666" y="2176104"/>
                  <a:ext cx="166395" cy="273149"/>
                  <a:chOff x="1507666" y="2176104"/>
                  <a:chExt cx="166395" cy="273149"/>
                </a:xfrm>
              </p:grpSpPr>
              <p:sp>
                <p:nvSpPr>
                  <p:cNvPr id="7331" name="Google Shape;7331;p72"/>
                  <p:cNvSpPr/>
                  <p:nvPr/>
                </p:nvSpPr>
                <p:spPr>
                  <a:xfrm>
                    <a:off x="1512966" y="2312791"/>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2"/>
                  <p:cNvSpPr/>
                  <p:nvPr/>
                </p:nvSpPr>
                <p:spPr>
                  <a:xfrm>
                    <a:off x="1588205" y="2193153"/>
                    <a:ext cx="72901" cy="54035"/>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2"/>
                  <p:cNvSpPr/>
                  <p:nvPr/>
                </p:nvSpPr>
                <p:spPr>
                  <a:xfrm>
                    <a:off x="1588205" y="2378202"/>
                    <a:ext cx="72901" cy="54041"/>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2"/>
                  <p:cNvSpPr/>
                  <p:nvPr/>
                </p:nvSpPr>
                <p:spPr>
                  <a:xfrm>
                    <a:off x="1512966" y="2246980"/>
                    <a:ext cx="75451" cy="65821"/>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2"/>
                  <p:cNvSpPr/>
                  <p:nvPr/>
                </p:nvSpPr>
                <p:spPr>
                  <a:xfrm>
                    <a:off x="1507666" y="2294782"/>
                    <a:ext cx="37926" cy="35823"/>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2"/>
                  <p:cNvSpPr/>
                  <p:nvPr/>
                </p:nvSpPr>
                <p:spPr>
                  <a:xfrm>
                    <a:off x="1648710" y="2415180"/>
                    <a:ext cx="25351" cy="3407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2"/>
                  <p:cNvSpPr/>
                  <p:nvPr/>
                </p:nvSpPr>
                <p:spPr>
                  <a:xfrm>
                    <a:off x="1648710" y="2176104"/>
                    <a:ext cx="25351" cy="34103"/>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8" name="Google Shape;7338;p72"/>
                <p:cNvSpPr/>
                <p:nvPr/>
              </p:nvSpPr>
              <p:spPr>
                <a:xfrm>
                  <a:off x="1707626" y="239571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2"/>
                <p:cNvSpPr/>
                <p:nvPr/>
              </p:nvSpPr>
              <p:spPr>
                <a:xfrm>
                  <a:off x="1707626" y="215816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40" name="Google Shape;7340;p72"/>
            <p:cNvGrpSpPr/>
            <p:nvPr/>
          </p:nvGrpSpPr>
          <p:grpSpPr>
            <a:xfrm>
              <a:off x="1284601" y="1681380"/>
              <a:ext cx="495923" cy="310517"/>
              <a:chOff x="1284601" y="1681380"/>
              <a:chExt cx="495923" cy="310517"/>
            </a:xfrm>
          </p:grpSpPr>
          <p:sp>
            <p:nvSpPr>
              <p:cNvPr id="7341" name="Google Shape;7341;p72"/>
              <p:cNvSpPr/>
              <p:nvPr/>
            </p:nvSpPr>
            <p:spPr>
              <a:xfrm>
                <a:off x="1284601" y="178972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2" name="Google Shape;7342;p72"/>
              <p:cNvGrpSpPr/>
              <p:nvPr/>
            </p:nvGrpSpPr>
            <p:grpSpPr>
              <a:xfrm>
                <a:off x="1507666" y="1681380"/>
                <a:ext cx="272858" cy="310517"/>
                <a:chOff x="1507666" y="1681380"/>
                <a:chExt cx="272858" cy="310517"/>
              </a:xfrm>
            </p:grpSpPr>
            <p:grpSp>
              <p:nvGrpSpPr>
                <p:cNvPr id="7343" name="Google Shape;7343;p72"/>
                <p:cNvGrpSpPr/>
                <p:nvPr/>
              </p:nvGrpSpPr>
              <p:grpSpPr>
                <a:xfrm>
                  <a:off x="1507666" y="1700120"/>
                  <a:ext cx="166395" cy="272984"/>
                  <a:chOff x="1507666" y="1700120"/>
                  <a:chExt cx="166395" cy="272984"/>
                </a:xfrm>
              </p:grpSpPr>
              <p:sp>
                <p:nvSpPr>
                  <p:cNvPr id="7344" name="Google Shape;7344;p72"/>
                  <p:cNvSpPr/>
                  <p:nvPr/>
                </p:nvSpPr>
                <p:spPr>
                  <a:xfrm>
                    <a:off x="1512966" y="1836607"/>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2"/>
                  <p:cNvSpPr/>
                  <p:nvPr/>
                </p:nvSpPr>
                <p:spPr>
                  <a:xfrm>
                    <a:off x="1588205" y="1716969"/>
                    <a:ext cx="72901" cy="54235"/>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2"/>
                  <p:cNvSpPr/>
                  <p:nvPr/>
                </p:nvSpPr>
                <p:spPr>
                  <a:xfrm>
                    <a:off x="1588205" y="1902024"/>
                    <a:ext cx="72901" cy="54035"/>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2"/>
                  <p:cNvSpPr/>
                  <p:nvPr/>
                </p:nvSpPr>
                <p:spPr>
                  <a:xfrm>
                    <a:off x="1512966" y="1770990"/>
                    <a:ext cx="75451" cy="65632"/>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2"/>
                  <p:cNvSpPr/>
                  <p:nvPr/>
                </p:nvSpPr>
                <p:spPr>
                  <a:xfrm>
                    <a:off x="1507666" y="1818598"/>
                    <a:ext cx="37926" cy="36023"/>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2"/>
                  <p:cNvSpPr/>
                  <p:nvPr/>
                </p:nvSpPr>
                <p:spPr>
                  <a:xfrm>
                    <a:off x="1648710" y="1939072"/>
                    <a:ext cx="25351" cy="34032"/>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2"/>
                  <p:cNvSpPr/>
                  <p:nvPr/>
                </p:nvSpPr>
                <p:spPr>
                  <a:xfrm>
                    <a:off x="1648710" y="1700120"/>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1" name="Google Shape;7351;p72"/>
                <p:cNvSpPr/>
                <p:nvPr/>
              </p:nvSpPr>
              <p:spPr>
                <a:xfrm>
                  <a:off x="1707626" y="191893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2"/>
                <p:cNvSpPr/>
                <p:nvPr/>
              </p:nvSpPr>
              <p:spPr>
                <a:xfrm>
                  <a:off x="1707626" y="168138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53" name="Google Shape;7353;p72"/>
          <p:cNvGrpSpPr/>
          <p:nvPr/>
        </p:nvGrpSpPr>
        <p:grpSpPr>
          <a:xfrm>
            <a:off x="6815341" y="2324262"/>
            <a:ext cx="1622269" cy="552443"/>
            <a:chOff x="6894650" y="2574740"/>
            <a:chExt cx="1445100" cy="492111"/>
          </a:xfrm>
        </p:grpSpPr>
        <p:sp>
          <p:nvSpPr>
            <p:cNvPr id="7354" name="Google Shape;7354;p72"/>
            <p:cNvSpPr/>
            <p:nvPr/>
          </p:nvSpPr>
          <p:spPr>
            <a:xfrm>
              <a:off x="7151862"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2"/>
            <p:cNvSpPr/>
            <p:nvPr/>
          </p:nvSpPr>
          <p:spPr>
            <a:xfrm>
              <a:off x="7664213"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2"/>
            <p:cNvSpPr/>
            <p:nvPr/>
          </p:nvSpPr>
          <p:spPr>
            <a:xfrm>
              <a:off x="6895687" y="2575804"/>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2"/>
            <p:cNvSpPr/>
            <p:nvPr/>
          </p:nvSpPr>
          <p:spPr>
            <a:xfrm>
              <a:off x="739953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2"/>
            <p:cNvSpPr/>
            <p:nvPr/>
          </p:nvSpPr>
          <p:spPr>
            <a:xfrm>
              <a:off x="791188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59" name="Google Shape;7359;p72"/>
            <p:cNvCxnSpPr/>
            <p:nvPr/>
          </p:nvCxnSpPr>
          <p:spPr>
            <a:xfrm>
              <a:off x="6894650" y="2821921"/>
              <a:ext cx="1445100" cy="0"/>
            </a:xfrm>
            <a:prstGeom prst="straightConnector1">
              <a:avLst/>
            </a:prstGeom>
            <a:noFill/>
            <a:ln w="9525" cap="flat" cmpd="sng">
              <a:solidFill>
                <a:srgbClr val="869FB2"/>
              </a:solidFill>
              <a:prstDash val="solid"/>
              <a:round/>
              <a:headEnd type="none" w="med" len="med"/>
              <a:tailEnd type="none" w="med" len="med"/>
            </a:ln>
          </p:spPr>
        </p:cxnSp>
      </p:grpSp>
      <p:grpSp>
        <p:nvGrpSpPr>
          <p:cNvPr id="7360" name="Google Shape;7360;p72"/>
          <p:cNvGrpSpPr/>
          <p:nvPr/>
        </p:nvGrpSpPr>
        <p:grpSpPr>
          <a:xfrm>
            <a:off x="6834884" y="3698518"/>
            <a:ext cx="1583206" cy="475705"/>
            <a:chOff x="6953919" y="3907920"/>
            <a:chExt cx="1377300" cy="475705"/>
          </a:xfrm>
        </p:grpSpPr>
        <p:cxnSp>
          <p:nvCxnSpPr>
            <p:cNvPr id="7361" name="Google Shape;7361;p72"/>
            <p:cNvCxnSpPr/>
            <p:nvPr/>
          </p:nvCxnSpPr>
          <p:spPr>
            <a:xfrm rot="10800000">
              <a:off x="7118546" y="4100689"/>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7362" name="Google Shape;7362;p72"/>
            <p:cNvCxnSpPr/>
            <p:nvPr/>
          </p:nvCxnSpPr>
          <p:spPr>
            <a:xfrm>
              <a:off x="7480500" y="4197025"/>
              <a:ext cx="0" cy="186600"/>
            </a:xfrm>
            <a:prstGeom prst="straightConnector1">
              <a:avLst/>
            </a:prstGeom>
            <a:noFill/>
            <a:ln w="19050" cap="flat" cmpd="sng">
              <a:solidFill>
                <a:srgbClr val="5F7D95"/>
              </a:solidFill>
              <a:prstDash val="solid"/>
              <a:round/>
              <a:headEnd type="none" w="med" len="med"/>
              <a:tailEnd type="none" w="med" len="med"/>
            </a:ln>
          </p:spPr>
        </p:cxnSp>
        <p:cxnSp>
          <p:nvCxnSpPr>
            <p:cNvPr id="7363" name="Google Shape;7363;p72"/>
            <p:cNvCxnSpPr/>
            <p:nvPr/>
          </p:nvCxnSpPr>
          <p:spPr>
            <a:xfrm rot="10800000">
              <a:off x="7848574" y="3907920"/>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7364" name="Google Shape;7364;p72"/>
            <p:cNvCxnSpPr/>
            <p:nvPr/>
          </p:nvCxnSpPr>
          <p:spPr>
            <a:xfrm>
              <a:off x="8218032" y="3997243"/>
              <a:ext cx="0" cy="197100"/>
            </a:xfrm>
            <a:prstGeom prst="straightConnector1">
              <a:avLst/>
            </a:prstGeom>
            <a:noFill/>
            <a:ln w="19050" cap="flat" cmpd="sng">
              <a:solidFill>
                <a:srgbClr val="5F7D95"/>
              </a:solidFill>
              <a:prstDash val="solid"/>
              <a:round/>
              <a:headEnd type="none" w="med" len="med"/>
              <a:tailEnd type="none" w="med" len="med"/>
            </a:ln>
          </p:spPr>
        </p:cxnSp>
        <p:cxnSp>
          <p:nvCxnSpPr>
            <p:cNvPr id="7365" name="Google Shape;7365;p72"/>
            <p:cNvCxnSpPr/>
            <p:nvPr/>
          </p:nvCxnSpPr>
          <p:spPr>
            <a:xfrm flipH="1">
              <a:off x="6953919" y="3961822"/>
              <a:ext cx="1377300" cy="376800"/>
            </a:xfrm>
            <a:prstGeom prst="straightConnector1">
              <a:avLst/>
            </a:prstGeom>
            <a:noFill/>
            <a:ln w="19050" cap="flat" cmpd="sng">
              <a:solidFill>
                <a:srgbClr val="435D74"/>
              </a:solidFill>
              <a:prstDash val="solid"/>
              <a:round/>
              <a:headEnd type="none" w="med" len="med"/>
              <a:tailEnd type="none" w="med" len="med"/>
            </a:ln>
          </p:spPr>
        </p:cxnSp>
      </p:grpSp>
      <p:grpSp>
        <p:nvGrpSpPr>
          <p:cNvPr id="7366" name="Google Shape;7366;p72"/>
          <p:cNvGrpSpPr/>
          <p:nvPr/>
        </p:nvGrpSpPr>
        <p:grpSpPr>
          <a:xfrm>
            <a:off x="2338472" y="2459663"/>
            <a:ext cx="836286" cy="824529"/>
            <a:chOff x="2389399" y="2595741"/>
            <a:chExt cx="812796" cy="801369"/>
          </a:xfrm>
        </p:grpSpPr>
        <p:grpSp>
          <p:nvGrpSpPr>
            <p:cNvPr id="7367" name="Google Shape;7367;p72"/>
            <p:cNvGrpSpPr/>
            <p:nvPr/>
          </p:nvGrpSpPr>
          <p:grpSpPr>
            <a:xfrm>
              <a:off x="2492145" y="2881565"/>
              <a:ext cx="607300" cy="229751"/>
              <a:chOff x="2492145" y="2881565"/>
              <a:chExt cx="607300" cy="229751"/>
            </a:xfrm>
          </p:grpSpPr>
          <p:sp>
            <p:nvSpPr>
              <p:cNvPr id="7368" name="Google Shape;7368;p72"/>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2"/>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2"/>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72"/>
            <p:cNvGrpSpPr/>
            <p:nvPr/>
          </p:nvGrpSpPr>
          <p:grpSpPr>
            <a:xfrm>
              <a:off x="2389399" y="2595741"/>
              <a:ext cx="812796" cy="296825"/>
              <a:chOff x="2389399" y="2595741"/>
              <a:chExt cx="812796" cy="296825"/>
            </a:xfrm>
          </p:grpSpPr>
          <p:grpSp>
            <p:nvGrpSpPr>
              <p:cNvPr id="7372" name="Google Shape;7372;p72"/>
              <p:cNvGrpSpPr/>
              <p:nvPr/>
            </p:nvGrpSpPr>
            <p:grpSpPr>
              <a:xfrm>
                <a:off x="2389399" y="2595741"/>
                <a:ext cx="363638" cy="296825"/>
                <a:chOff x="2389399" y="2595741"/>
                <a:chExt cx="363638" cy="296825"/>
              </a:xfrm>
            </p:grpSpPr>
            <p:grpSp>
              <p:nvGrpSpPr>
                <p:cNvPr id="7373" name="Google Shape;7373;p72"/>
                <p:cNvGrpSpPr/>
                <p:nvPr/>
              </p:nvGrpSpPr>
              <p:grpSpPr>
                <a:xfrm>
                  <a:off x="2493852" y="2794333"/>
                  <a:ext cx="259185" cy="98232"/>
                  <a:chOff x="2493852" y="2794333"/>
                  <a:chExt cx="259185" cy="98232"/>
                </a:xfrm>
              </p:grpSpPr>
              <p:sp>
                <p:nvSpPr>
                  <p:cNvPr id="7374" name="Google Shape;7374;p72"/>
                  <p:cNvSpPr/>
                  <p:nvPr/>
                </p:nvSpPr>
                <p:spPr>
                  <a:xfrm>
                    <a:off x="2500419" y="2800896"/>
                    <a:ext cx="246135" cy="8512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2"/>
                  <p:cNvSpPr/>
                  <p:nvPr/>
                </p:nvSpPr>
                <p:spPr>
                  <a:xfrm>
                    <a:off x="2493852" y="2794333"/>
                    <a:ext cx="15360" cy="15356"/>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2"/>
                  <p:cNvSpPr/>
                  <p:nvPr/>
                </p:nvSpPr>
                <p:spPr>
                  <a:xfrm>
                    <a:off x="2737686" y="2877210"/>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72"/>
                <p:cNvGrpSpPr/>
                <p:nvPr/>
              </p:nvGrpSpPr>
              <p:grpSpPr>
                <a:xfrm>
                  <a:off x="2389399" y="2595741"/>
                  <a:ext cx="224343" cy="182054"/>
                  <a:chOff x="2389399" y="2595741"/>
                  <a:chExt cx="224343" cy="182054"/>
                </a:xfrm>
              </p:grpSpPr>
              <p:sp>
                <p:nvSpPr>
                  <p:cNvPr id="7378" name="Google Shape;7378;p72"/>
                  <p:cNvSpPr/>
                  <p:nvPr/>
                </p:nvSpPr>
                <p:spPr>
                  <a:xfrm>
                    <a:off x="2389399" y="2595741"/>
                    <a:ext cx="224343" cy="182054"/>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2"/>
                  <p:cNvSpPr/>
                  <p:nvPr/>
                </p:nvSpPr>
                <p:spPr>
                  <a:xfrm>
                    <a:off x="2430284" y="2686181"/>
                    <a:ext cx="140326" cy="1106"/>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80" name="Google Shape;7380;p72"/>
              <p:cNvGrpSpPr/>
              <p:nvPr/>
            </p:nvGrpSpPr>
            <p:grpSpPr>
              <a:xfrm>
                <a:off x="2683630" y="2595741"/>
                <a:ext cx="224334" cy="296825"/>
                <a:chOff x="2683630" y="2595741"/>
                <a:chExt cx="224334" cy="296825"/>
              </a:xfrm>
            </p:grpSpPr>
            <p:grpSp>
              <p:nvGrpSpPr>
                <p:cNvPr id="7381" name="Google Shape;7381;p72"/>
                <p:cNvGrpSpPr/>
                <p:nvPr/>
              </p:nvGrpSpPr>
              <p:grpSpPr>
                <a:xfrm>
                  <a:off x="2788083" y="2794333"/>
                  <a:ext cx="15356" cy="98232"/>
                  <a:chOff x="2788083" y="2794333"/>
                  <a:chExt cx="15356" cy="98232"/>
                </a:xfrm>
              </p:grpSpPr>
              <p:sp>
                <p:nvSpPr>
                  <p:cNvPr id="7382" name="Google Shape;7382;p72"/>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2"/>
                  <p:cNvSpPr/>
                  <p:nvPr/>
                </p:nvSpPr>
                <p:spPr>
                  <a:xfrm>
                    <a:off x="2788083" y="2794333"/>
                    <a:ext cx="15356" cy="15356"/>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2"/>
                  <p:cNvSpPr/>
                  <p:nvPr/>
                </p:nvSpPr>
                <p:spPr>
                  <a:xfrm>
                    <a:off x="2788083" y="2877210"/>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72"/>
                <p:cNvGrpSpPr/>
                <p:nvPr/>
              </p:nvGrpSpPr>
              <p:grpSpPr>
                <a:xfrm>
                  <a:off x="2683630" y="2595741"/>
                  <a:ext cx="224334" cy="182054"/>
                  <a:chOff x="2683630" y="2595741"/>
                  <a:chExt cx="224334" cy="182054"/>
                </a:xfrm>
              </p:grpSpPr>
              <p:sp>
                <p:nvSpPr>
                  <p:cNvPr id="7386" name="Google Shape;7386;p72"/>
                  <p:cNvSpPr/>
                  <p:nvPr/>
                </p:nvSpPr>
                <p:spPr>
                  <a:xfrm>
                    <a:off x="2683630" y="2595741"/>
                    <a:ext cx="224334"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2"/>
                  <p:cNvSpPr/>
                  <p:nvPr/>
                </p:nvSpPr>
                <p:spPr>
                  <a:xfrm>
                    <a:off x="2724889" y="2686181"/>
                    <a:ext cx="140322" cy="1106"/>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88" name="Google Shape;7388;p72"/>
              <p:cNvGrpSpPr/>
              <p:nvPr/>
            </p:nvGrpSpPr>
            <p:grpSpPr>
              <a:xfrm>
                <a:off x="2838475" y="2595741"/>
                <a:ext cx="363719" cy="296825"/>
                <a:chOff x="2838475" y="2595741"/>
                <a:chExt cx="363719" cy="296825"/>
              </a:xfrm>
            </p:grpSpPr>
            <p:grpSp>
              <p:nvGrpSpPr>
                <p:cNvPr id="7389" name="Google Shape;7389;p72"/>
                <p:cNvGrpSpPr/>
                <p:nvPr/>
              </p:nvGrpSpPr>
              <p:grpSpPr>
                <a:xfrm>
                  <a:off x="2838475" y="2794333"/>
                  <a:ext cx="259185" cy="98232"/>
                  <a:chOff x="2838475" y="2794333"/>
                  <a:chExt cx="259185" cy="98232"/>
                </a:xfrm>
              </p:grpSpPr>
              <p:sp>
                <p:nvSpPr>
                  <p:cNvPr id="7390" name="Google Shape;7390;p72"/>
                  <p:cNvSpPr/>
                  <p:nvPr/>
                </p:nvSpPr>
                <p:spPr>
                  <a:xfrm>
                    <a:off x="2845042" y="2800896"/>
                    <a:ext cx="246122" cy="8512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2"/>
                  <p:cNvSpPr/>
                  <p:nvPr/>
                </p:nvSpPr>
                <p:spPr>
                  <a:xfrm>
                    <a:off x="3082301" y="2794333"/>
                    <a:ext cx="15360" cy="15356"/>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2"/>
                  <p:cNvSpPr/>
                  <p:nvPr/>
                </p:nvSpPr>
                <p:spPr>
                  <a:xfrm>
                    <a:off x="2838475" y="2877210"/>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2"/>
                <p:cNvGrpSpPr/>
                <p:nvPr/>
              </p:nvGrpSpPr>
              <p:grpSpPr>
                <a:xfrm>
                  <a:off x="2977852" y="2595741"/>
                  <a:ext cx="224343" cy="182054"/>
                  <a:chOff x="2977852" y="2595741"/>
                  <a:chExt cx="224343" cy="182054"/>
                </a:xfrm>
              </p:grpSpPr>
              <p:sp>
                <p:nvSpPr>
                  <p:cNvPr id="7394" name="Google Shape;7394;p72"/>
                  <p:cNvSpPr/>
                  <p:nvPr/>
                </p:nvSpPr>
                <p:spPr>
                  <a:xfrm>
                    <a:off x="2977852" y="2595741"/>
                    <a:ext cx="224343" cy="182054"/>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2"/>
                  <p:cNvSpPr/>
                  <p:nvPr/>
                </p:nvSpPr>
                <p:spPr>
                  <a:xfrm>
                    <a:off x="3020572" y="2686181"/>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96" name="Google Shape;7396;p72"/>
            <p:cNvGrpSpPr/>
            <p:nvPr/>
          </p:nvGrpSpPr>
          <p:grpSpPr>
            <a:xfrm>
              <a:off x="2389399" y="3100241"/>
              <a:ext cx="812796" cy="296869"/>
              <a:chOff x="2389399" y="3100241"/>
              <a:chExt cx="812796" cy="296869"/>
            </a:xfrm>
          </p:grpSpPr>
          <p:grpSp>
            <p:nvGrpSpPr>
              <p:cNvPr id="7397" name="Google Shape;7397;p72"/>
              <p:cNvGrpSpPr/>
              <p:nvPr/>
            </p:nvGrpSpPr>
            <p:grpSpPr>
              <a:xfrm>
                <a:off x="2683630" y="3100241"/>
                <a:ext cx="224334" cy="296869"/>
                <a:chOff x="2683630" y="3100241"/>
                <a:chExt cx="224334" cy="296869"/>
              </a:xfrm>
            </p:grpSpPr>
            <p:grpSp>
              <p:nvGrpSpPr>
                <p:cNvPr id="7398" name="Google Shape;7398;p72"/>
                <p:cNvGrpSpPr/>
                <p:nvPr/>
              </p:nvGrpSpPr>
              <p:grpSpPr>
                <a:xfrm>
                  <a:off x="2788083" y="3100241"/>
                  <a:ext cx="15356" cy="98237"/>
                  <a:chOff x="2788083" y="3100241"/>
                  <a:chExt cx="15356" cy="98237"/>
                </a:xfrm>
              </p:grpSpPr>
              <p:sp>
                <p:nvSpPr>
                  <p:cNvPr id="7399" name="Google Shape;7399;p72"/>
                  <p:cNvSpPr/>
                  <p:nvPr/>
                </p:nvSpPr>
                <p:spPr>
                  <a:xfrm>
                    <a:off x="2794655" y="3106808"/>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2"/>
                  <p:cNvSpPr/>
                  <p:nvPr/>
                </p:nvSpPr>
                <p:spPr>
                  <a:xfrm>
                    <a:off x="2788083" y="3183117"/>
                    <a:ext cx="15356" cy="15360"/>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2"/>
                  <p:cNvSpPr/>
                  <p:nvPr/>
                </p:nvSpPr>
                <p:spPr>
                  <a:xfrm>
                    <a:off x="2788083" y="3100241"/>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72"/>
                <p:cNvGrpSpPr/>
                <p:nvPr/>
              </p:nvGrpSpPr>
              <p:grpSpPr>
                <a:xfrm>
                  <a:off x="2683630" y="3215065"/>
                  <a:ext cx="224334" cy="182045"/>
                  <a:chOff x="2683630" y="3215065"/>
                  <a:chExt cx="224334" cy="182045"/>
                </a:xfrm>
              </p:grpSpPr>
              <p:sp>
                <p:nvSpPr>
                  <p:cNvPr id="7403" name="Google Shape;7403;p72"/>
                  <p:cNvSpPr/>
                  <p:nvPr/>
                </p:nvSpPr>
                <p:spPr>
                  <a:xfrm>
                    <a:off x="2683630" y="3215065"/>
                    <a:ext cx="224334"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2"/>
                  <p:cNvSpPr/>
                  <p:nvPr/>
                </p:nvSpPr>
                <p:spPr>
                  <a:xfrm>
                    <a:off x="2724889" y="3305500"/>
                    <a:ext cx="140331" cy="1106"/>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05" name="Google Shape;7405;p72"/>
              <p:cNvGrpSpPr/>
              <p:nvPr/>
            </p:nvGrpSpPr>
            <p:grpSpPr>
              <a:xfrm>
                <a:off x="2389399" y="3100241"/>
                <a:ext cx="363638" cy="296869"/>
                <a:chOff x="2389399" y="3100241"/>
                <a:chExt cx="363638" cy="296869"/>
              </a:xfrm>
            </p:grpSpPr>
            <p:grpSp>
              <p:nvGrpSpPr>
                <p:cNvPr id="7406" name="Google Shape;7406;p72"/>
                <p:cNvGrpSpPr/>
                <p:nvPr/>
              </p:nvGrpSpPr>
              <p:grpSpPr>
                <a:xfrm>
                  <a:off x="2493852" y="3100241"/>
                  <a:ext cx="259185" cy="98237"/>
                  <a:chOff x="2493852" y="3100241"/>
                  <a:chExt cx="259185" cy="98237"/>
                </a:xfrm>
              </p:grpSpPr>
              <p:sp>
                <p:nvSpPr>
                  <p:cNvPr id="7407" name="Google Shape;7407;p72"/>
                  <p:cNvSpPr/>
                  <p:nvPr/>
                </p:nvSpPr>
                <p:spPr>
                  <a:xfrm>
                    <a:off x="2500428" y="3106803"/>
                    <a:ext cx="246126"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2"/>
                  <p:cNvSpPr/>
                  <p:nvPr/>
                </p:nvSpPr>
                <p:spPr>
                  <a:xfrm>
                    <a:off x="2493852" y="3183117"/>
                    <a:ext cx="15360" cy="15360"/>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2"/>
                  <p:cNvSpPr/>
                  <p:nvPr/>
                </p:nvSpPr>
                <p:spPr>
                  <a:xfrm>
                    <a:off x="2737686" y="3100241"/>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72"/>
                <p:cNvGrpSpPr/>
                <p:nvPr/>
              </p:nvGrpSpPr>
              <p:grpSpPr>
                <a:xfrm>
                  <a:off x="2389399" y="3215065"/>
                  <a:ext cx="224343" cy="182045"/>
                  <a:chOff x="2389399" y="3215065"/>
                  <a:chExt cx="224343" cy="182045"/>
                </a:xfrm>
              </p:grpSpPr>
              <p:sp>
                <p:nvSpPr>
                  <p:cNvPr id="7411" name="Google Shape;7411;p72"/>
                  <p:cNvSpPr/>
                  <p:nvPr/>
                </p:nvSpPr>
                <p:spPr>
                  <a:xfrm>
                    <a:off x="2389399" y="3215065"/>
                    <a:ext cx="224343" cy="18204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2"/>
                  <p:cNvSpPr/>
                  <p:nvPr/>
                </p:nvSpPr>
                <p:spPr>
                  <a:xfrm>
                    <a:off x="2430630" y="3305500"/>
                    <a:ext cx="140331" cy="1106"/>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13" name="Google Shape;7413;p72"/>
              <p:cNvGrpSpPr/>
              <p:nvPr/>
            </p:nvGrpSpPr>
            <p:grpSpPr>
              <a:xfrm>
                <a:off x="2838475" y="3100241"/>
                <a:ext cx="363719" cy="296869"/>
                <a:chOff x="2838475" y="3100241"/>
                <a:chExt cx="363719" cy="296869"/>
              </a:xfrm>
            </p:grpSpPr>
            <p:grpSp>
              <p:nvGrpSpPr>
                <p:cNvPr id="7414" name="Google Shape;7414;p72"/>
                <p:cNvGrpSpPr/>
                <p:nvPr/>
              </p:nvGrpSpPr>
              <p:grpSpPr>
                <a:xfrm>
                  <a:off x="2838475" y="3100241"/>
                  <a:ext cx="259185" cy="98237"/>
                  <a:chOff x="2838475" y="3100241"/>
                  <a:chExt cx="259185" cy="98237"/>
                </a:xfrm>
              </p:grpSpPr>
              <p:sp>
                <p:nvSpPr>
                  <p:cNvPr id="7415" name="Google Shape;7415;p72"/>
                  <p:cNvSpPr/>
                  <p:nvPr/>
                </p:nvSpPr>
                <p:spPr>
                  <a:xfrm>
                    <a:off x="2845042" y="3106803"/>
                    <a:ext cx="246131"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2"/>
                  <p:cNvSpPr/>
                  <p:nvPr/>
                </p:nvSpPr>
                <p:spPr>
                  <a:xfrm>
                    <a:off x="3082301" y="3183117"/>
                    <a:ext cx="15360" cy="15360"/>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2"/>
                  <p:cNvSpPr/>
                  <p:nvPr/>
                </p:nvSpPr>
                <p:spPr>
                  <a:xfrm>
                    <a:off x="2838475" y="3100241"/>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72"/>
                <p:cNvGrpSpPr/>
                <p:nvPr/>
              </p:nvGrpSpPr>
              <p:grpSpPr>
                <a:xfrm>
                  <a:off x="2977852" y="3215065"/>
                  <a:ext cx="224343" cy="182045"/>
                  <a:chOff x="2977852" y="3215065"/>
                  <a:chExt cx="224343" cy="182045"/>
                </a:xfrm>
              </p:grpSpPr>
              <p:sp>
                <p:nvSpPr>
                  <p:cNvPr id="7419" name="Google Shape;7419;p72"/>
                  <p:cNvSpPr/>
                  <p:nvPr/>
                </p:nvSpPr>
                <p:spPr>
                  <a:xfrm>
                    <a:off x="2977852" y="3215065"/>
                    <a:ext cx="224343" cy="182045"/>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2"/>
                  <p:cNvSpPr/>
                  <p:nvPr/>
                </p:nvSpPr>
                <p:spPr>
                  <a:xfrm>
                    <a:off x="3020598" y="3305519"/>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424"/>
        <p:cNvGrpSpPr/>
        <p:nvPr/>
      </p:nvGrpSpPr>
      <p:grpSpPr>
        <a:xfrm>
          <a:off x="0" y="0"/>
          <a:ext cx="0" cy="0"/>
          <a:chOff x="0" y="0"/>
          <a:chExt cx="0" cy="0"/>
        </a:xfrm>
      </p:grpSpPr>
      <p:grpSp>
        <p:nvGrpSpPr>
          <p:cNvPr id="7425" name="Google Shape;7425;p73"/>
          <p:cNvGrpSpPr/>
          <p:nvPr/>
        </p:nvGrpSpPr>
        <p:grpSpPr>
          <a:xfrm>
            <a:off x="702075" y="3155925"/>
            <a:ext cx="2390414" cy="1024800"/>
            <a:chOff x="728925" y="3296613"/>
            <a:chExt cx="2390414" cy="1024800"/>
          </a:xfrm>
        </p:grpSpPr>
        <p:grpSp>
          <p:nvGrpSpPr>
            <p:cNvPr id="7426" name="Google Shape;7426;p73"/>
            <p:cNvGrpSpPr/>
            <p:nvPr/>
          </p:nvGrpSpPr>
          <p:grpSpPr>
            <a:xfrm>
              <a:off x="728925" y="3619800"/>
              <a:ext cx="2390414" cy="500893"/>
              <a:chOff x="728925" y="3619800"/>
              <a:chExt cx="2390414" cy="500893"/>
            </a:xfrm>
          </p:grpSpPr>
          <p:sp>
            <p:nvSpPr>
              <p:cNvPr id="7427" name="Google Shape;7427;p73"/>
              <p:cNvSpPr/>
              <p:nvPr/>
            </p:nvSpPr>
            <p:spPr>
              <a:xfrm>
                <a:off x="728925" y="3619800"/>
                <a:ext cx="2390400" cy="167100"/>
              </a:xfrm>
              <a:prstGeom prst="rect">
                <a:avLst/>
              </a:prstGeom>
              <a:noFill/>
              <a:ln w="9525" cap="flat" cmpd="sng">
                <a:solidFill>
                  <a:srgbClr val="E3E7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28" name="Google Shape;7428;p73"/>
              <p:cNvSpPr/>
              <p:nvPr/>
            </p:nvSpPr>
            <p:spPr>
              <a:xfrm>
                <a:off x="728939" y="3953593"/>
                <a:ext cx="2390400" cy="167100"/>
              </a:xfrm>
              <a:prstGeom prst="rect">
                <a:avLst/>
              </a:prstGeom>
              <a:noFill/>
              <a:ln w="9525" cap="flat" cmpd="sng">
                <a:solidFill>
                  <a:srgbClr val="E3E7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29" name="Google Shape;7429;p73"/>
            <p:cNvGrpSpPr/>
            <p:nvPr/>
          </p:nvGrpSpPr>
          <p:grpSpPr>
            <a:xfrm>
              <a:off x="1348050" y="3296613"/>
              <a:ext cx="1706152" cy="1024800"/>
              <a:chOff x="1348050" y="3296613"/>
              <a:chExt cx="1706152" cy="1024800"/>
            </a:xfrm>
          </p:grpSpPr>
          <p:sp>
            <p:nvSpPr>
              <p:cNvPr id="7430" name="Google Shape;7430;p73"/>
              <p:cNvSpPr/>
              <p:nvPr/>
            </p:nvSpPr>
            <p:spPr>
              <a:xfrm>
                <a:off x="1348050"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31" name="Google Shape;7431;p73"/>
              <p:cNvSpPr/>
              <p:nvPr/>
            </p:nvSpPr>
            <p:spPr>
              <a:xfrm>
                <a:off x="1687082"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32" name="Google Shape;7432;p73"/>
              <p:cNvSpPr/>
              <p:nvPr/>
            </p:nvSpPr>
            <p:spPr>
              <a:xfrm>
                <a:off x="2040389"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33" name="Google Shape;7433;p73"/>
              <p:cNvSpPr/>
              <p:nvPr/>
            </p:nvSpPr>
            <p:spPr>
              <a:xfrm>
                <a:off x="2393695"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34" name="Google Shape;7434;p73"/>
              <p:cNvSpPr/>
              <p:nvPr/>
            </p:nvSpPr>
            <p:spPr>
              <a:xfrm>
                <a:off x="2747002"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35" name="Google Shape;7435;p73"/>
            <p:cNvGrpSpPr/>
            <p:nvPr/>
          </p:nvGrpSpPr>
          <p:grpSpPr>
            <a:xfrm>
              <a:off x="1455707" y="3654858"/>
              <a:ext cx="1491150" cy="417657"/>
              <a:chOff x="1455707" y="3654858"/>
              <a:chExt cx="1491150" cy="417657"/>
            </a:xfrm>
          </p:grpSpPr>
          <p:sp>
            <p:nvSpPr>
              <p:cNvPr id="7436" name="Google Shape;7436;p73"/>
              <p:cNvSpPr/>
              <p:nvPr/>
            </p:nvSpPr>
            <p:spPr>
              <a:xfrm>
                <a:off x="1472938" y="36876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3"/>
              <p:cNvSpPr/>
              <p:nvPr/>
            </p:nvSpPr>
            <p:spPr>
              <a:xfrm>
                <a:off x="1490853" y="36696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3"/>
              <p:cNvSpPr/>
              <p:nvPr/>
            </p:nvSpPr>
            <p:spPr>
              <a:xfrm>
                <a:off x="1819181"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3"/>
              <p:cNvSpPr/>
              <p:nvPr/>
            </p:nvSpPr>
            <p:spPr>
              <a:xfrm>
                <a:off x="1837096"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3"/>
              <p:cNvSpPr/>
              <p:nvPr/>
            </p:nvSpPr>
            <p:spPr>
              <a:xfrm>
                <a:off x="1478676" y="40082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3"/>
              <p:cNvSpPr/>
              <p:nvPr/>
            </p:nvSpPr>
            <p:spPr>
              <a:xfrm>
                <a:off x="1455707" y="40079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3"/>
              <p:cNvSpPr/>
              <p:nvPr/>
            </p:nvSpPr>
            <p:spPr>
              <a:xfrm>
                <a:off x="1841579"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3"/>
              <p:cNvSpPr/>
              <p:nvPr/>
            </p:nvSpPr>
            <p:spPr>
              <a:xfrm>
                <a:off x="1818610"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3"/>
              <p:cNvSpPr/>
              <p:nvPr/>
            </p:nvSpPr>
            <p:spPr>
              <a:xfrm>
                <a:off x="2172491"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3"/>
              <p:cNvSpPr/>
              <p:nvPr/>
            </p:nvSpPr>
            <p:spPr>
              <a:xfrm>
                <a:off x="2190406"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3"/>
              <p:cNvSpPr/>
              <p:nvPr/>
            </p:nvSpPr>
            <p:spPr>
              <a:xfrm>
                <a:off x="2194889"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3"/>
              <p:cNvSpPr/>
              <p:nvPr/>
            </p:nvSpPr>
            <p:spPr>
              <a:xfrm>
                <a:off x="2171920"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3"/>
              <p:cNvSpPr/>
              <p:nvPr/>
            </p:nvSpPr>
            <p:spPr>
              <a:xfrm>
                <a:off x="2874730" y="36876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3"/>
              <p:cNvSpPr/>
              <p:nvPr/>
            </p:nvSpPr>
            <p:spPr>
              <a:xfrm>
                <a:off x="2892645" y="36696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3"/>
              <p:cNvSpPr/>
              <p:nvPr/>
            </p:nvSpPr>
            <p:spPr>
              <a:xfrm>
                <a:off x="2901559" y="40055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3"/>
              <p:cNvSpPr/>
              <p:nvPr/>
            </p:nvSpPr>
            <p:spPr>
              <a:xfrm>
                <a:off x="2878589" y="40052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3"/>
              <p:cNvSpPr/>
              <p:nvPr/>
            </p:nvSpPr>
            <p:spPr>
              <a:xfrm>
                <a:off x="2525796"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3"/>
              <p:cNvSpPr/>
              <p:nvPr/>
            </p:nvSpPr>
            <p:spPr>
              <a:xfrm>
                <a:off x="2543711"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3"/>
              <p:cNvSpPr/>
              <p:nvPr/>
            </p:nvSpPr>
            <p:spPr>
              <a:xfrm>
                <a:off x="2548194"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3"/>
              <p:cNvSpPr/>
              <p:nvPr/>
            </p:nvSpPr>
            <p:spPr>
              <a:xfrm>
                <a:off x="2525225"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7456" name="Google Shape;7456;p73"/>
          <p:cNvGraphicFramePr/>
          <p:nvPr/>
        </p:nvGraphicFramePr>
        <p:xfrm>
          <a:off x="5937775" y="2153837"/>
          <a:ext cx="2504100" cy="864780"/>
        </p:xfrm>
        <a:graphic>
          <a:graphicData uri="http://schemas.openxmlformats.org/drawingml/2006/table">
            <a:tbl>
              <a:tblPr>
                <a:noFill/>
                <a:tableStyleId>{5FE1EC99-4189-49B3-961E-342DFC1C0D34}</a:tableStyleId>
              </a:tblPr>
              <a:tblGrid>
                <a:gridCol w="626025">
                  <a:extLst>
                    <a:ext uri="{9D8B030D-6E8A-4147-A177-3AD203B41FA5}">
                      <a16:colId xmlns:a16="http://schemas.microsoft.com/office/drawing/2014/main" val="20000"/>
                    </a:ext>
                  </a:extLst>
                </a:gridCol>
                <a:gridCol w="626025">
                  <a:extLst>
                    <a:ext uri="{9D8B030D-6E8A-4147-A177-3AD203B41FA5}">
                      <a16:colId xmlns:a16="http://schemas.microsoft.com/office/drawing/2014/main" val="20001"/>
                    </a:ext>
                  </a:extLst>
                </a:gridCol>
                <a:gridCol w="626025">
                  <a:extLst>
                    <a:ext uri="{9D8B030D-6E8A-4147-A177-3AD203B41FA5}">
                      <a16:colId xmlns:a16="http://schemas.microsoft.com/office/drawing/2014/main" val="20002"/>
                    </a:ext>
                  </a:extLst>
                </a:gridCol>
                <a:gridCol w="626025">
                  <a:extLst>
                    <a:ext uri="{9D8B030D-6E8A-4147-A177-3AD203B41FA5}">
                      <a16:colId xmlns:a16="http://schemas.microsoft.com/office/drawing/2014/main" val="20003"/>
                    </a:ext>
                  </a:extLst>
                </a:gridCol>
              </a:tblGrid>
              <a:tr h="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7457" name="Google Shape;7457;p73"/>
          <p:cNvGrpSpPr/>
          <p:nvPr/>
        </p:nvGrpSpPr>
        <p:grpSpPr>
          <a:xfrm>
            <a:off x="710451" y="981601"/>
            <a:ext cx="2396505" cy="976502"/>
            <a:chOff x="749309" y="1112739"/>
            <a:chExt cx="2371603" cy="976502"/>
          </a:xfrm>
        </p:grpSpPr>
        <p:grpSp>
          <p:nvGrpSpPr>
            <p:cNvPr id="7458" name="Google Shape;7458;p73"/>
            <p:cNvGrpSpPr/>
            <p:nvPr/>
          </p:nvGrpSpPr>
          <p:grpSpPr>
            <a:xfrm>
              <a:off x="1092126" y="1112739"/>
              <a:ext cx="2028786" cy="975464"/>
              <a:chOff x="1092126" y="1112739"/>
              <a:chExt cx="2028786" cy="975464"/>
            </a:xfrm>
          </p:grpSpPr>
          <p:sp>
            <p:nvSpPr>
              <p:cNvPr id="7459" name="Google Shape;7459;p73"/>
              <p:cNvSpPr/>
              <p:nvPr/>
            </p:nvSpPr>
            <p:spPr>
              <a:xfrm>
                <a:off x="1092126"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3"/>
              <p:cNvSpPr/>
              <p:nvPr/>
            </p:nvSpPr>
            <p:spPr>
              <a:xfrm>
                <a:off x="1434943"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3"/>
              <p:cNvSpPr/>
              <p:nvPr/>
            </p:nvSpPr>
            <p:spPr>
              <a:xfrm>
                <a:off x="1777760"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3"/>
              <p:cNvSpPr/>
              <p:nvPr/>
            </p:nvSpPr>
            <p:spPr>
              <a:xfrm>
                <a:off x="2120578"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3"/>
              <p:cNvSpPr/>
              <p:nvPr/>
            </p:nvSpPr>
            <p:spPr>
              <a:xfrm>
                <a:off x="2463395"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3"/>
              <p:cNvSpPr/>
              <p:nvPr/>
            </p:nvSpPr>
            <p:spPr>
              <a:xfrm>
                <a:off x="2806212"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3"/>
              <p:cNvSpPr/>
              <p:nvPr/>
            </p:nvSpPr>
            <p:spPr>
              <a:xfrm>
                <a:off x="1092126"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3"/>
              <p:cNvSpPr/>
              <p:nvPr/>
            </p:nvSpPr>
            <p:spPr>
              <a:xfrm>
                <a:off x="1434943"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3"/>
              <p:cNvSpPr/>
              <p:nvPr/>
            </p:nvSpPr>
            <p:spPr>
              <a:xfrm>
                <a:off x="1777760"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3"/>
              <p:cNvSpPr/>
              <p:nvPr/>
            </p:nvSpPr>
            <p:spPr>
              <a:xfrm>
                <a:off x="2120578"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3"/>
              <p:cNvSpPr/>
              <p:nvPr/>
            </p:nvSpPr>
            <p:spPr>
              <a:xfrm>
                <a:off x="2463395"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3"/>
              <p:cNvSpPr/>
              <p:nvPr/>
            </p:nvSpPr>
            <p:spPr>
              <a:xfrm>
                <a:off x="2806212"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3"/>
              <p:cNvSpPr/>
              <p:nvPr/>
            </p:nvSpPr>
            <p:spPr>
              <a:xfrm>
                <a:off x="1092126"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3"/>
              <p:cNvSpPr/>
              <p:nvPr/>
            </p:nvSpPr>
            <p:spPr>
              <a:xfrm>
                <a:off x="1434943"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3"/>
              <p:cNvSpPr/>
              <p:nvPr/>
            </p:nvSpPr>
            <p:spPr>
              <a:xfrm>
                <a:off x="1777760"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3"/>
              <p:cNvSpPr/>
              <p:nvPr/>
            </p:nvSpPr>
            <p:spPr>
              <a:xfrm>
                <a:off x="2120578"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3"/>
              <p:cNvSpPr/>
              <p:nvPr/>
            </p:nvSpPr>
            <p:spPr>
              <a:xfrm>
                <a:off x="2463395"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3"/>
              <p:cNvSpPr/>
              <p:nvPr/>
            </p:nvSpPr>
            <p:spPr>
              <a:xfrm>
                <a:off x="2806212"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3"/>
              <p:cNvSpPr/>
              <p:nvPr/>
            </p:nvSpPr>
            <p:spPr>
              <a:xfrm>
                <a:off x="1092126"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3"/>
              <p:cNvSpPr/>
              <p:nvPr/>
            </p:nvSpPr>
            <p:spPr>
              <a:xfrm>
                <a:off x="1434943"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3"/>
              <p:cNvSpPr/>
              <p:nvPr/>
            </p:nvSpPr>
            <p:spPr>
              <a:xfrm>
                <a:off x="1777760"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3"/>
              <p:cNvSpPr/>
              <p:nvPr/>
            </p:nvSpPr>
            <p:spPr>
              <a:xfrm>
                <a:off x="2120578"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3"/>
              <p:cNvSpPr/>
              <p:nvPr/>
            </p:nvSpPr>
            <p:spPr>
              <a:xfrm>
                <a:off x="2463395"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3"/>
              <p:cNvSpPr/>
              <p:nvPr/>
            </p:nvSpPr>
            <p:spPr>
              <a:xfrm>
                <a:off x="2806212"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73"/>
            <p:cNvGrpSpPr/>
            <p:nvPr/>
          </p:nvGrpSpPr>
          <p:grpSpPr>
            <a:xfrm>
              <a:off x="749309" y="1112739"/>
              <a:ext cx="314700" cy="975464"/>
              <a:chOff x="749309" y="1112739"/>
              <a:chExt cx="314700" cy="975464"/>
            </a:xfrm>
          </p:grpSpPr>
          <p:sp>
            <p:nvSpPr>
              <p:cNvPr id="7484" name="Google Shape;7484;p73"/>
              <p:cNvSpPr/>
              <p:nvPr/>
            </p:nvSpPr>
            <p:spPr>
              <a:xfrm>
                <a:off x="749309" y="1362294"/>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3"/>
              <p:cNvSpPr/>
              <p:nvPr/>
            </p:nvSpPr>
            <p:spPr>
              <a:xfrm>
                <a:off x="749309" y="1611849"/>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3"/>
              <p:cNvSpPr/>
              <p:nvPr/>
            </p:nvSpPr>
            <p:spPr>
              <a:xfrm>
                <a:off x="749309" y="1861404"/>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3"/>
              <p:cNvSpPr/>
              <p:nvPr/>
            </p:nvSpPr>
            <p:spPr>
              <a:xfrm>
                <a:off x="749309" y="1112739"/>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8" name="Google Shape;7488;p73"/>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3"/>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3"/>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3"/>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492" name="Google Shape;7492;p73"/>
          <p:cNvGraphicFramePr/>
          <p:nvPr/>
        </p:nvGraphicFramePr>
        <p:xfrm>
          <a:off x="5937800" y="981587"/>
          <a:ext cx="2504100" cy="976500"/>
        </p:xfrm>
        <a:graphic>
          <a:graphicData uri="http://schemas.openxmlformats.org/drawingml/2006/table">
            <a:tbl>
              <a:tblPr>
                <a:noFill/>
                <a:tableStyleId>{5FE1EC99-4189-49B3-961E-342DFC1C0D34}</a:tableStyleId>
              </a:tblPr>
              <a:tblGrid>
                <a:gridCol w="626025">
                  <a:extLst>
                    <a:ext uri="{9D8B030D-6E8A-4147-A177-3AD203B41FA5}">
                      <a16:colId xmlns:a16="http://schemas.microsoft.com/office/drawing/2014/main" val="20000"/>
                    </a:ext>
                  </a:extLst>
                </a:gridCol>
                <a:gridCol w="626025">
                  <a:extLst>
                    <a:ext uri="{9D8B030D-6E8A-4147-A177-3AD203B41FA5}">
                      <a16:colId xmlns:a16="http://schemas.microsoft.com/office/drawing/2014/main" val="20001"/>
                    </a:ext>
                  </a:extLst>
                </a:gridCol>
                <a:gridCol w="626025">
                  <a:extLst>
                    <a:ext uri="{9D8B030D-6E8A-4147-A177-3AD203B41FA5}">
                      <a16:colId xmlns:a16="http://schemas.microsoft.com/office/drawing/2014/main" val="20002"/>
                    </a:ext>
                  </a:extLst>
                </a:gridCol>
                <a:gridCol w="626025">
                  <a:extLst>
                    <a:ext uri="{9D8B030D-6E8A-4147-A177-3AD203B41FA5}">
                      <a16:colId xmlns:a16="http://schemas.microsoft.com/office/drawing/2014/main" val="20003"/>
                    </a:ext>
                  </a:extLst>
                </a:gridCol>
              </a:tblGrid>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alpha val="0"/>
                        </a:srgbClr>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0"/>
                  </a:ext>
                </a:extLst>
              </a:tr>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7493" name="Google Shape;7493;p73"/>
          <p:cNvGraphicFramePr/>
          <p:nvPr/>
        </p:nvGraphicFramePr>
        <p:xfrm>
          <a:off x="3358663" y="2153837"/>
          <a:ext cx="2363400" cy="868575"/>
        </p:xfrm>
        <a:graphic>
          <a:graphicData uri="http://schemas.openxmlformats.org/drawingml/2006/table">
            <a:tbl>
              <a:tblPr>
                <a:noFill/>
                <a:tableStyleId>{5FE1EC99-4189-49B3-961E-342DFC1C0D34}</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7494" name="Google Shape;7494;p73"/>
          <p:cNvGrpSpPr/>
          <p:nvPr/>
        </p:nvGrpSpPr>
        <p:grpSpPr>
          <a:xfrm>
            <a:off x="3360649" y="3144798"/>
            <a:ext cx="2363377" cy="1047062"/>
            <a:chOff x="3358399" y="3285485"/>
            <a:chExt cx="2363377" cy="1047062"/>
          </a:xfrm>
        </p:grpSpPr>
        <p:grpSp>
          <p:nvGrpSpPr>
            <p:cNvPr id="7495" name="Google Shape;7495;p73"/>
            <p:cNvGrpSpPr/>
            <p:nvPr/>
          </p:nvGrpSpPr>
          <p:grpSpPr>
            <a:xfrm>
              <a:off x="3358412" y="3285485"/>
              <a:ext cx="2363244" cy="139500"/>
              <a:chOff x="3358412" y="3285485"/>
              <a:chExt cx="2363244" cy="139500"/>
            </a:xfrm>
          </p:grpSpPr>
          <p:sp>
            <p:nvSpPr>
              <p:cNvPr id="7496" name="Google Shape;7496;p73"/>
              <p:cNvSpPr/>
              <p:nvPr/>
            </p:nvSpPr>
            <p:spPr>
              <a:xfrm>
                <a:off x="3358412"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3"/>
              <p:cNvSpPr/>
              <p:nvPr/>
            </p:nvSpPr>
            <p:spPr>
              <a:xfrm>
                <a:off x="3838898"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3"/>
              <p:cNvSpPr/>
              <p:nvPr/>
            </p:nvSpPr>
            <p:spPr>
              <a:xfrm>
                <a:off x="4319384"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3"/>
              <p:cNvSpPr/>
              <p:nvPr/>
            </p:nvSpPr>
            <p:spPr>
              <a:xfrm>
                <a:off x="4799870"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3"/>
              <p:cNvSpPr/>
              <p:nvPr/>
            </p:nvSpPr>
            <p:spPr>
              <a:xfrm>
                <a:off x="5280356"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3"/>
            <p:cNvGrpSpPr/>
            <p:nvPr/>
          </p:nvGrpSpPr>
          <p:grpSpPr>
            <a:xfrm>
              <a:off x="3358412" y="3466996"/>
              <a:ext cx="2363244" cy="139500"/>
              <a:chOff x="3358412" y="3466996"/>
              <a:chExt cx="2363244" cy="139500"/>
            </a:xfrm>
          </p:grpSpPr>
          <p:sp>
            <p:nvSpPr>
              <p:cNvPr id="7502" name="Google Shape;7502;p73"/>
              <p:cNvSpPr/>
              <p:nvPr/>
            </p:nvSpPr>
            <p:spPr>
              <a:xfrm>
                <a:off x="3358412"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3"/>
              <p:cNvSpPr/>
              <p:nvPr/>
            </p:nvSpPr>
            <p:spPr>
              <a:xfrm>
                <a:off x="3838898"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3"/>
              <p:cNvSpPr/>
              <p:nvPr/>
            </p:nvSpPr>
            <p:spPr>
              <a:xfrm>
                <a:off x="4319384"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3"/>
              <p:cNvSpPr/>
              <p:nvPr/>
            </p:nvSpPr>
            <p:spPr>
              <a:xfrm>
                <a:off x="4799870"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3"/>
              <p:cNvSpPr/>
              <p:nvPr/>
            </p:nvSpPr>
            <p:spPr>
              <a:xfrm>
                <a:off x="5280356"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3"/>
            <p:cNvGrpSpPr/>
            <p:nvPr/>
          </p:nvGrpSpPr>
          <p:grpSpPr>
            <a:xfrm>
              <a:off x="3358412" y="3648507"/>
              <a:ext cx="2363244" cy="139500"/>
              <a:chOff x="3358412" y="3648507"/>
              <a:chExt cx="2363244" cy="139500"/>
            </a:xfrm>
          </p:grpSpPr>
          <p:sp>
            <p:nvSpPr>
              <p:cNvPr id="7508" name="Google Shape;7508;p73"/>
              <p:cNvSpPr/>
              <p:nvPr/>
            </p:nvSpPr>
            <p:spPr>
              <a:xfrm>
                <a:off x="3358412"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3"/>
              <p:cNvSpPr/>
              <p:nvPr/>
            </p:nvSpPr>
            <p:spPr>
              <a:xfrm>
                <a:off x="3838898"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3"/>
              <p:cNvSpPr/>
              <p:nvPr/>
            </p:nvSpPr>
            <p:spPr>
              <a:xfrm>
                <a:off x="4319384"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3"/>
              <p:cNvSpPr/>
              <p:nvPr/>
            </p:nvSpPr>
            <p:spPr>
              <a:xfrm>
                <a:off x="4799870"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3"/>
              <p:cNvSpPr/>
              <p:nvPr/>
            </p:nvSpPr>
            <p:spPr>
              <a:xfrm>
                <a:off x="5280356"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3"/>
            <p:cNvGrpSpPr/>
            <p:nvPr/>
          </p:nvGrpSpPr>
          <p:grpSpPr>
            <a:xfrm>
              <a:off x="3358412" y="3830018"/>
              <a:ext cx="2363244" cy="139500"/>
              <a:chOff x="3358412" y="3830018"/>
              <a:chExt cx="2363244" cy="139500"/>
            </a:xfrm>
          </p:grpSpPr>
          <p:sp>
            <p:nvSpPr>
              <p:cNvPr id="7514" name="Google Shape;7514;p73"/>
              <p:cNvSpPr/>
              <p:nvPr/>
            </p:nvSpPr>
            <p:spPr>
              <a:xfrm>
                <a:off x="3358412"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3"/>
              <p:cNvSpPr/>
              <p:nvPr/>
            </p:nvSpPr>
            <p:spPr>
              <a:xfrm>
                <a:off x="3838898"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3"/>
              <p:cNvSpPr/>
              <p:nvPr/>
            </p:nvSpPr>
            <p:spPr>
              <a:xfrm>
                <a:off x="4319384"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3"/>
              <p:cNvSpPr/>
              <p:nvPr/>
            </p:nvSpPr>
            <p:spPr>
              <a:xfrm>
                <a:off x="4799870"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3"/>
              <p:cNvSpPr/>
              <p:nvPr/>
            </p:nvSpPr>
            <p:spPr>
              <a:xfrm>
                <a:off x="5280356"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3"/>
            <p:cNvGrpSpPr/>
            <p:nvPr/>
          </p:nvGrpSpPr>
          <p:grpSpPr>
            <a:xfrm>
              <a:off x="3358399" y="4011514"/>
              <a:ext cx="2363377" cy="139537"/>
              <a:chOff x="3294800" y="4134603"/>
              <a:chExt cx="2638876" cy="152400"/>
            </a:xfrm>
          </p:grpSpPr>
          <p:sp>
            <p:nvSpPr>
              <p:cNvPr id="7520" name="Google Shape;7520;p73"/>
              <p:cNvSpPr/>
              <p:nvPr/>
            </p:nvSpPr>
            <p:spPr>
              <a:xfrm>
                <a:off x="3294800"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3"/>
              <p:cNvSpPr/>
              <p:nvPr/>
            </p:nvSpPr>
            <p:spPr>
              <a:xfrm>
                <a:off x="3831294"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3"/>
              <p:cNvSpPr/>
              <p:nvPr/>
            </p:nvSpPr>
            <p:spPr>
              <a:xfrm>
                <a:off x="4367788"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3"/>
              <p:cNvSpPr/>
              <p:nvPr/>
            </p:nvSpPr>
            <p:spPr>
              <a:xfrm>
                <a:off x="4904282"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3"/>
              <p:cNvSpPr/>
              <p:nvPr/>
            </p:nvSpPr>
            <p:spPr>
              <a:xfrm>
                <a:off x="5440776"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73"/>
            <p:cNvGrpSpPr/>
            <p:nvPr/>
          </p:nvGrpSpPr>
          <p:grpSpPr>
            <a:xfrm>
              <a:off x="3358399" y="4193010"/>
              <a:ext cx="2363377" cy="139537"/>
              <a:chOff x="3294800" y="4134603"/>
              <a:chExt cx="2638876" cy="152400"/>
            </a:xfrm>
          </p:grpSpPr>
          <p:sp>
            <p:nvSpPr>
              <p:cNvPr id="7526" name="Google Shape;7526;p73"/>
              <p:cNvSpPr/>
              <p:nvPr/>
            </p:nvSpPr>
            <p:spPr>
              <a:xfrm>
                <a:off x="3294800"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3"/>
              <p:cNvSpPr/>
              <p:nvPr/>
            </p:nvSpPr>
            <p:spPr>
              <a:xfrm>
                <a:off x="3831294"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3"/>
              <p:cNvSpPr/>
              <p:nvPr/>
            </p:nvSpPr>
            <p:spPr>
              <a:xfrm>
                <a:off x="4367788"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3"/>
              <p:cNvSpPr/>
              <p:nvPr/>
            </p:nvSpPr>
            <p:spPr>
              <a:xfrm>
                <a:off x="4904282"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3"/>
              <p:cNvSpPr/>
              <p:nvPr/>
            </p:nvSpPr>
            <p:spPr>
              <a:xfrm>
                <a:off x="5440776"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7531" name="Google Shape;7531;p73"/>
          <p:cNvGraphicFramePr/>
          <p:nvPr/>
        </p:nvGraphicFramePr>
        <p:xfrm>
          <a:off x="711450" y="2153837"/>
          <a:ext cx="2369800" cy="889350"/>
        </p:xfrm>
        <a:graphic>
          <a:graphicData uri="http://schemas.openxmlformats.org/drawingml/2006/table">
            <a:tbl>
              <a:tblPr>
                <a:noFill/>
                <a:tableStyleId>{5FE1EC99-4189-49B3-961E-342DFC1C0D34}</a:tableStyleId>
              </a:tblPr>
              <a:tblGrid>
                <a:gridCol w="592450">
                  <a:extLst>
                    <a:ext uri="{9D8B030D-6E8A-4147-A177-3AD203B41FA5}">
                      <a16:colId xmlns:a16="http://schemas.microsoft.com/office/drawing/2014/main" val="20000"/>
                    </a:ext>
                  </a:extLst>
                </a:gridCol>
                <a:gridCol w="592450">
                  <a:extLst>
                    <a:ext uri="{9D8B030D-6E8A-4147-A177-3AD203B41FA5}">
                      <a16:colId xmlns:a16="http://schemas.microsoft.com/office/drawing/2014/main" val="20001"/>
                    </a:ext>
                  </a:extLst>
                </a:gridCol>
                <a:gridCol w="592450">
                  <a:extLst>
                    <a:ext uri="{9D8B030D-6E8A-4147-A177-3AD203B41FA5}">
                      <a16:colId xmlns:a16="http://schemas.microsoft.com/office/drawing/2014/main" val="20002"/>
                    </a:ext>
                  </a:extLst>
                </a:gridCol>
                <a:gridCol w="592450">
                  <a:extLst>
                    <a:ext uri="{9D8B030D-6E8A-4147-A177-3AD203B41FA5}">
                      <a16:colId xmlns:a16="http://schemas.microsoft.com/office/drawing/2014/main" val="20003"/>
                    </a:ext>
                  </a:extLst>
                </a:gridCol>
              </a:tblGrid>
              <a:tr h="296450">
                <a:tc>
                  <a:txBody>
                    <a:bodyPr/>
                    <a:lstStyle/>
                    <a:p>
                      <a:pPr marL="0" lvl="0" indent="0" algn="l" rtl="0">
                        <a:spcBef>
                          <a:spcPts val="0"/>
                        </a:spcBef>
                        <a:spcAft>
                          <a:spcPts val="0"/>
                        </a:spcAft>
                        <a:buNone/>
                      </a:pPr>
                      <a:endParaRPr sz="200"/>
                    </a:p>
                  </a:txBody>
                  <a:tcPr marL="91425" marR="91425" marT="91425" marB="91425">
                    <a:lnL w="9525" cap="flat" cmpd="sng">
                      <a:solidFill>
                        <a:srgbClr val="F2F2F2">
                          <a:alpha val="0"/>
                        </a:srgbClr>
                      </a:solidFill>
                      <a:prstDash val="solid"/>
                      <a:round/>
                      <a:headEnd type="none" w="sm" len="sm"/>
                      <a:tailEnd type="none" w="sm" len="sm"/>
                    </a:lnL>
                    <a:lnR w="9525" cap="flat" cmpd="sng">
                      <a:solidFill>
                        <a:srgbClr val="5F8195"/>
                      </a:solidFill>
                      <a:prstDash val="solid"/>
                      <a:round/>
                      <a:headEnd type="none" w="sm" len="sm"/>
                      <a:tailEnd type="none" w="sm" len="sm"/>
                    </a:lnR>
                    <a:lnT w="9525" cap="flat" cmpd="sng">
                      <a:solidFill>
                        <a:srgbClr val="F2F2F2">
                          <a:alpha val="0"/>
                        </a:srgbClr>
                      </a:solidFill>
                      <a:prstDash val="solid"/>
                      <a:round/>
                      <a:headEnd type="none" w="sm" len="sm"/>
                      <a:tailEnd type="none" w="sm" len="sm"/>
                    </a:lnT>
                    <a:lnB w="9525" cap="flat" cmpd="sng">
                      <a:solidFill>
                        <a:srgbClr val="869FB1"/>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solidFill>
                      <a:prstDash val="solid"/>
                      <a:round/>
                      <a:headEnd type="none" w="sm" len="sm"/>
                      <a:tailEnd type="none" w="sm" len="sm"/>
                    </a:lnL>
                    <a:lnR w="9525" cap="flat" cmpd="sng">
                      <a:solidFill>
                        <a:srgbClr val="5F8195">
                          <a:alpha val="0"/>
                        </a:srgbClr>
                      </a:solidFill>
                      <a:prstDash val="dash"/>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alpha val="0"/>
                        </a:srgbClr>
                      </a:solidFill>
                      <a:prstDash val="dash"/>
                      <a:round/>
                      <a:headEnd type="none" w="sm" len="sm"/>
                      <a:tailEnd type="none" w="sm" len="sm"/>
                    </a:lnL>
                    <a:lnR w="9525" cap="flat" cmpd="sng">
                      <a:solidFill>
                        <a:srgbClr val="5F8195">
                          <a:alpha val="0"/>
                        </a:srgbClr>
                      </a:solidFill>
                      <a:prstDash val="dash"/>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alpha val="0"/>
                        </a:srgbClr>
                      </a:solidFill>
                      <a:prstDash val="dash"/>
                      <a:round/>
                      <a:headEnd type="none" w="sm" len="sm"/>
                      <a:tailEnd type="none" w="sm" len="sm"/>
                    </a:lnL>
                    <a:lnR w="9525" cap="flat" cmpd="sng">
                      <a:solidFill>
                        <a:srgbClr val="5F8195"/>
                      </a:solidFill>
                      <a:prstDash val="solid"/>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extLst>
                  <a:ext uri="{0D108BD9-81ED-4DB2-BD59-A6C34878D82A}">
                    <a16:rowId xmlns:a16="http://schemas.microsoft.com/office/drawing/2014/main" val="10000"/>
                  </a:ext>
                </a:extLst>
              </a:tr>
              <a:tr h="296450">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869FB1"/>
                      </a:solidFill>
                      <a:prstDash val="solid"/>
                      <a:round/>
                      <a:headEnd type="none" w="sm" len="sm"/>
                      <a:tailEnd type="none" w="sm" len="sm"/>
                    </a:lnR>
                    <a:lnT w="9525" cap="flat" cmpd="sng">
                      <a:solidFill>
                        <a:srgbClr val="869FB1"/>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296450">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869FB1"/>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869FB1"/>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7532" name="Google Shape;7532;p73"/>
          <p:cNvGrpSpPr/>
          <p:nvPr/>
        </p:nvGrpSpPr>
        <p:grpSpPr>
          <a:xfrm>
            <a:off x="4161119" y="2557652"/>
            <a:ext cx="1302095" cy="60959"/>
            <a:chOff x="3558802" y="4011427"/>
            <a:chExt cx="1866000" cy="111300"/>
          </a:xfrm>
        </p:grpSpPr>
        <p:sp>
          <p:nvSpPr>
            <p:cNvPr id="7533" name="Google Shape;7533;p73"/>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3"/>
            <p:cNvSpPr/>
            <p:nvPr/>
          </p:nvSpPr>
          <p:spPr>
            <a:xfrm rot="5400000" flipH="1">
              <a:off x="4167866" y="3416648"/>
              <a:ext cx="97200" cy="13014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73"/>
          <p:cNvGrpSpPr/>
          <p:nvPr/>
        </p:nvGrpSpPr>
        <p:grpSpPr>
          <a:xfrm>
            <a:off x="4706607" y="2839811"/>
            <a:ext cx="914340" cy="60959"/>
            <a:chOff x="3558802" y="4011427"/>
            <a:chExt cx="1866000" cy="111300"/>
          </a:xfrm>
        </p:grpSpPr>
        <p:sp>
          <p:nvSpPr>
            <p:cNvPr id="7536" name="Google Shape;7536;p73"/>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3"/>
            <p:cNvSpPr/>
            <p:nvPr/>
          </p:nvSpPr>
          <p:spPr>
            <a:xfrm rot="5400000" flipH="1">
              <a:off x="4167866" y="3416648"/>
              <a:ext cx="97200" cy="13014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73"/>
          <p:cNvGrpSpPr/>
          <p:nvPr/>
        </p:nvGrpSpPr>
        <p:grpSpPr>
          <a:xfrm>
            <a:off x="5874449" y="3167609"/>
            <a:ext cx="2519825" cy="1001454"/>
            <a:chOff x="1906114" y="789980"/>
            <a:chExt cx="1487676" cy="606868"/>
          </a:xfrm>
        </p:grpSpPr>
        <p:cxnSp>
          <p:nvCxnSpPr>
            <p:cNvPr id="7539" name="Google Shape;7539;p73"/>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540" name="Google Shape;7540;p73"/>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541" name="Google Shape;7541;p73"/>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7542" name="Google Shape;7542;p73"/>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7543" name="Google Shape;7543;p73"/>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7544" name="Google Shape;7544;p73"/>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7545" name="Google Shape;7545;p73"/>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7546" name="Google Shape;7546;p73"/>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3"/>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3"/>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3"/>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3"/>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3"/>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3"/>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7553" name="Google Shape;7553;p73"/>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554" name="Google Shape;7554;p73"/>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555" name="Google Shape;7555;p73"/>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3"/>
          <p:cNvGrpSpPr/>
          <p:nvPr/>
        </p:nvGrpSpPr>
        <p:grpSpPr>
          <a:xfrm>
            <a:off x="3355812" y="951645"/>
            <a:ext cx="2363393" cy="1005865"/>
            <a:chOff x="3292400" y="1193188"/>
            <a:chExt cx="2615240" cy="1131075"/>
          </a:xfrm>
        </p:grpSpPr>
        <p:sp>
          <p:nvSpPr>
            <p:cNvPr id="7557" name="Google Shape;7557;p73"/>
            <p:cNvSpPr/>
            <p:nvPr/>
          </p:nvSpPr>
          <p:spPr>
            <a:xfrm>
              <a:off x="3292400" y="1845763"/>
              <a:ext cx="370500" cy="478500"/>
            </a:xfrm>
            <a:prstGeom prst="round2DiagRect">
              <a:avLst>
                <a:gd name="adj1" fmla="val 16667"/>
                <a:gd name="adj2" fmla="val 0"/>
              </a:avLst>
            </a:prstGeom>
            <a:noFill/>
            <a:ln w="9525" cap="flat" cmpd="sng">
              <a:solidFill>
                <a:srgbClr val="ABBC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58" name="Google Shape;7558;p73"/>
            <p:cNvSpPr/>
            <p:nvPr/>
          </p:nvSpPr>
          <p:spPr>
            <a:xfrm>
              <a:off x="3292400" y="1314860"/>
              <a:ext cx="370500" cy="478500"/>
            </a:xfrm>
            <a:prstGeom prst="round2DiagRect">
              <a:avLst>
                <a:gd name="adj1" fmla="val 16667"/>
                <a:gd name="adj2" fmla="val 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59" name="Google Shape;7559;p73"/>
            <p:cNvSpPr txBox="1"/>
            <p:nvPr/>
          </p:nvSpPr>
          <p:spPr>
            <a:xfrm flipH="1">
              <a:off x="3678794" y="1193199"/>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7560" name="Google Shape;7560;p73"/>
            <p:cNvSpPr txBox="1"/>
            <p:nvPr/>
          </p:nvSpPr>
          <p:spPr>
            <a:xfrm flipH="1">
              <a:off x="4051671" y="1193188"/>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7561" name="Google Shape;7561;p73"/>
            <p:cNvSpPr txBox="1"/>
            <p:nvPr/>
          </p:nvSpPr>
          <p:spPr>
            <a:xfrm flipH="1">
              <a:off x="4453057" y="1193188"/>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7562" name="Google Shape;7562;p73"/>
            <p:cNvSpPr txBox="1"/>
            <p:nvPr/>
          </p:nvSpPr>
          <p:spPr>
            <a:xfrm flipH="1">
              <a:off x="4831790"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7563" name="Google Shape;7563;p73"/>
            <p:cNvSpPr txBox="1"/>
            <p:nvPr/>
          </p:nvSpPr>
          <p:spPr>
            <a:xfrm flipH="1">
              <a:off x="5186134"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7564" name="Google Shape;7564;p73"/>
            <p:cNvSpPr txBox="1"/>
            <p:nvPr/>
          </p:nvSpPr>
          <p:spPr>
            <a:xfrm flipH="1">
              <a:off x="5562148"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7565" name="Google Shape;7565;p73"/>
            <p:cNvSpPr txBox="1"/>
            <p:nvPr/>
          </p:nvSpPr>
          <p:spPr>
            <a:xfrm flipH="1">
              <a:off x="3349576" y="1372466"/>
              <a:ext cx="2727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7566" name="Google Shape;7566;p73"/>
            <p:cNvSpPr txBox="1"/>
            <p:nvPr/>
          </p:nvSpPr>
          <p:spPr>
            <a:xfrm flipH="1">
              <a:off x="3349579" y="1895516"/>
              <a:ext cx="2727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7567" name="Google Shape;7567;p73"/>
            <p:cNvSpPr txBox="1"/>
            <p:nvPr/>
          </p:nvSpPr>
          <p:spPr>
            <a:xfrm flipH="1">
              <a:off x="3355878" y="1543623"/>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568" name="Google Shape;7568;p73"/>
            <p:cNvSpPr txBox="1"/>
            <p:nvPr/>
          </p:nvSpPr>
          <p:spPr>
            <a:xfrm flipH="1">
              <a:off x="3355878" y="1720328"/>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569" name="Google Shape;7569;p73"/>
            <p:cNvSpPr txBox="1"/>
            <p:nvPr/>
          </p:nvSpPr>
          <p:spPr>
            <a:xfrm flipH="1">
              <a:off x="3355878" y="2072220"/>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570" name="Google Shape;7570;p73"/>
            <p:cNvSpPr txBox="1"/>
            <p:nvPr/>
          </p:nvSpPr>
          <p:spPr>
            <a:xfrm flipH="1">
              <a:off x="3355889" y="2248920"/>
              <a:ext cx="256200" cy="684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571" name="Google Shape;7571;p73"/>
            <p:cNvGrpSpPr/>
            <p:nvPr/>
          </p:nvGrpSpPr>
          <p:grpSpPr>
            <a:xfrm>
              <a:off x="3748438" y="1378608"/>
              <a:ext cx="2159202" cy="903971"/>
              <a:chOff x="1683525" y="2179850"/>
              <a:chExt cx="4519050" cy="2134525"/>
            </a:xfrm>
          </p:grpSpPr>
          <p:sp>
            <p:nvSpPr>
              <p:cNvPr id="7572" name="Google Shape;7572;p73"/>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73" name="Google Shape;7573;p73"/>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74" name="Google Shape;7574;p73"/>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75" name="Google Shape;7575;p73"/>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76" name="Google Shape;7576;p73"/>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77" name="Google Shape;7577;p73"/>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78" name="Google Shape;7578;p73"/>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79" name="Google Shape;7579;p73"/>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80" name="Google Shape;7580;p73"/>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81" name="Google Shape;7581;p73"/>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82" name="Google Shape;7582;p73"/>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83" name="Google Shape;7583;p73"/>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587"/>
        <p:cNvGrpSpPr/>
        <p:nvPr/>
      </p:nvGrpSpPr>
      <p:grpSpPr>
        <a:xfrm>
          <a:off x="0" y="0"/>
          <a:ext cx="0" cy="0"/>
          <a:chOff x="0" y="0"/>
          <a:chExt cx="0" cy="0"/>
        </a:xfrm>
      </p:grpSpPr>
      <p:grpSp>
        <p:nvGrpSpPr>
          <p:cNvPr id="7588" name="Google Shape;7588;p74"/>
          <p:cNvGrpSpPr/>
          <p:nvPr/>
        </p:nvGrpSpPr>
        <p:grpSpPr>
          <a:xfrm>
            <a:off x="4796684" y="970941"/>
            <a:ext cx="745431" cy="718863"/>
            <a:chOff x="4249973" y="1201875"/>
            <a:chExt cx="1958568" cy="1888762"/>
          </a:xfrm>
        </p:grpSpPr>
        <p:sp>
          <p:nvSpPr>
            <p:cNvPr id="7589" name="Google Shape;7589;p74"/>
            <p:cNvSpPr/>
            <p:nvPr/>
          </p:nvSpPr>
          <p:spPr>
            <a:xfrm>
              <a:off x="4468527" y="1411932"/>
              <a:ext cx="1528500" cy="1452600"/>
            </a:xfrm>
            <a:prstGeom prst="pentagon">
              <a:avLst>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0" name="Google Shape;7590;p74"/>
            <p:cNvGrpSpPr/>
            <p:nvPr/>
          </p:nvGrpSpPr>
          <p:grpSpPr>
            <a:xfrm>
              <a:off x="5853086" y="1789142"/>
              <a:ext cx="355454" cy="1048099"/>
              <a:chOff x="5576108" y="2016725"/>
              <a:chExt cx="565200" cy="1666560"/>
            </a:xfrm>
          </p:grpSpPr>
          <p:sp>
            <p:nvSpPr>
              <p:cNvPr id="7591" name="Google Shape;7591;p74"/>
              <p:cNvSpPr/>
              <p:nvPr/>
            </p:nvSpPr>
            <p:spPr>
              <a:xfrm>
                <a:off x="5576108"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2" name="Google Shape;7592;p74"/>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74"/>
            <p:cNvGrpSpPr/>
            <p:nvPr/>
          </p:nvGrpSpPr>
          <p:grpSpPr>
            <a:xfrm>
              <a:off x="4869455" y="2691676"/>
              <a:ext cx="1013897" cy="398961"/>
              <a:chOff x="4012057" y="3451825"/>
              <a:chExt cx="1612175" cy="634379"/>
            </a:xfrm>
          </p:grpSpPr>
          <p:sp>
            <p:nvSpPr>
              <p:cNvPr id="7594" name="Google Shape;7594;p74"/>
              <p:cNvSpPr/>
              <p:nvPr/>
            </p:nvSpPr>
            <p:spPr>
              <a:xfrm>
                <a:off x="505903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5" name="Google Shape;7595;p74"/>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74"/>
            <p:cNvGrpSpPr/>
            <p:nvPr/>
          </p:nvGrpSpPr>
          <p:grpSpPr>
            <a:xfrm>
              <a:off x="4276937" y="2155961"/>
              <a:ext cx="651965" cy="891358"/>
              <a:chOff x="3069908" y="2599997"/>
              <a:chExt cx="1036675" cy="1417328"/>
            </a:xfrm>
          </p:grpSpPr>
          <p:sp>
            <p:nvSpPr>
              <p:cNvPr id="7597" name="Google Shape;7597;p74"/>
              <p:cNvSpPr/>
              <p:nvPr/>
            </p:nvSpPr>
            <p:spPr>
              <a:xfrm>
                <a:off x="354138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8" name="Google Shape;7598;p74"/>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74"/>
            <p:cNvGrpSpPr/>
            <p:nvPr/>
          </p:nvGrpSpPr>
          <p:grpSpPr>
            <a:xfrm>
              <a:off x="5054918" y="1201875"/>
              <a:ext cx="999548" cy="602711"/>
              <a:chOff x="4306958" y="1082925"/>
              <a:chExt cx="1589359" cy="958358"/>
            </a:xfrm>
          </p:grpSpPr>
          <p:sp>
            <p:nvSpPr>
              <p:cNvPr id="7600" name="Google Shape;7600;p74"/>
              <p:cNvSpPr/>
              <p:nvPr/>
            </p:nvSpPr>
            <p:spPr>
              <a:xfrm>
                <a:off x="4306958" y="10829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601" name="Google Shape;7601;p74"/>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74"/>
            <p:cNvGrpSpPr/>
            <p:nvPr/>
          </p:nvGrpSpPr>
          <p:grpSpPr>
            <a:xfrm>
              <a:off x="4249973" y="1303451"/>
              <a:ext cx="799317" cy="841334"/>
              <a:chOff x="3027033" y="1244439"/>
              <a:chExt cx="1270977" cy="1337786"/>
            </a:xfrm>
          </p:grpSpPr>
          <p:sp>
            <p:nvSpPr>
              <p:cNvPr id="7603" name="Google Shape;7603;p74"/>
              <p:cNvSpPr/>
              <p:nvPr/>
            </p:nvSpPr>
            <p:spPr>
              <a:xfrm>
                <a:off x="3027033"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604" name="Google Shape;7604;p74"/>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05" name="Google Shape;7605;p74"/>
          <p:cNvGrpSpPr/>
          <p:nvPr/>
        </p:nvGrpSpPr>
        <p:grpSpPr>
          <a:xfrm>
            <a:off x="713057" y="1849390"/>
            <a:ext cx="761767" cy="729896"/>
            <a:chOff x="2657744" y="2337745"/>
            <a:chExt cx="832987" cy="798137"/>
          </a:xfrm>
        </p:grpSpPr>
        <p:sp>
          <p:nvSpPr>
            <p:cNvPr id="7606" name="Google Shape;7606;p74"/>
            <p:cNvSpPr/>
            <p:nvPr/>
          </p:nvSpPr>
          <p:spPr>
            <a:xfrm>
              <a:off x="2812050" y="233774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4"/>
            <p:cNvSpPr/>
            <p:nvPr/>
          </p:nvSpPr>
          <p:spPr>
            <a:xfrm>
              <a:off x="3113181"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4"/>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4"/>
            <p:cNvSpPr/>
            <p:nvPr/>
          </p:nvSpPr>
          <p:spPr>
            <a:xfrm>
              <a:off x="2657744" y="2659457"/>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4"/>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4"/>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74"/>
          <p:cNvGrpSpPr/>
          <p:nvPr/>
        </p:nvGrpSpPr>
        <p:grpSpPr>
          <a:xfrm>
            <a:off x="3224022" y="1852597"/>
            <a:ext cx="685569" cy="723586"/>
            <a:chOff x="3398134" y="2057755"/>
            <a:chExt cx="704087" cy="743130"/>
          </a:xfrm>
        </p:grpSpPr>
        <p:grpSp>
          <p:nvGrpSpPr>
            <p:cNvPr id="7613" name="Google Shape;7613;p74"/>
            <p:cNvGrpSpPr/>
            <p:nvPr/>
          </p:nvGrpSpPr>
          <p:grpSpPr>
            <a:xfrm>
              <a:off x="3398134" y="2290183"/>
              <a:ext cx="315300" cy="219900"/>
              <a:chOff x="3398134" y="2290183"/>
              <a:chExt cx="315300" cy="219900"/>
            </a:xfrm>
          </p:grpSpPr>
          <p:sp>
            <p:nvSpPr>
              <p:cNvPr id="7614" name="Google Shape;7614;p74"/>
              <p:cNvSpPr/>
              <p:nvPr/>
            </p:nvSpPr>
            <p:spPr>
              <a:xfrm>
                <a:off x="3493534" y="2290183"/>
                <a:ext cx="219900" cy="2199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615" name="Google Shape;7615;p74"/>
              <p:cNvCxnSpPr>
                <a:stCxn id="7614" idx="2"/>
              </p:cNvCxnSpPr>
              <p:nvPr/>
            </p:nvCxnSpPr>
            <p:spPr>
              <a:xfrm rot="10800000">
                <a:off x="3398134" y="2400133"/>
                <a:ext cx="95400" cy="0"/>
              </a:xfrm>
              <a:prstGeom prst="straightConnector1">
                <a:avLst/>
              </a:prstGeom>
              <a:noFill/>
              <a:ln w="9525" cap="flat" cmpd="sng">
                <a:solidFill>
                  <a:srgbClr val="435D74"/>
                </a:solidFill>
                <a:prstDash val="solid"/>
                <a:round/>
                <a:headEnd type="none" w="med" len="med"/>
                <a:tailEnd type="none" w="med" len="med"/>
              </a:ln>
            </p:spPr>
          </p:cxnSp>
        </p:grpSp>
        <p:grpSp>
          <p:nvGrpSpPr>
            <p:cNvPr id="7616" name="Google Shape;7616;p74"/>
            <p:cNvGrpSpPr/>
            <p:nvPr/>
          </p:nvGrpSpPr>
          <p:grpSpPr>
            <a:xfrm>
              <a:off x="3547823" y="2467358"/>
              <a:ext cx="219900" cy="333527"/>
              <a:chOff x="3547823" y="2467358"/>
              <a:chExt cx="219900" cy="333527"/>
            </a:xfrm>
          </p:grpSpPr>
          <p:sp>
            <p:nvSpPr>
              <p:cNvPr id="7617" name="Google Shape;7617;p74"/>
              <p:cNvSpPr/>
              <p:nvPr/>
            </p:nvSpPr>
            <p:spPr>
              <a:xfrm>
                <a:off x="3547823" y="2467358"/>
                <a:ext cx="219900" cy="219900"/>
              </a:xfrm>
              <a:prstGeom prst="ellipse">
                <a:avLst/>
              </a:prstGeom>
              <a:noFill/>
              <a:ln w="9525" cap="flat" cmpd="sng">
                <a:solidFill>
                  <a:srgbClr val="5F7D9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618" name="Google Shape;7618;p74"/>
              <p:cNvCxnSpPr/>
              <p:nvPr/>
            </p:nvCxnSpPr>
            <p:spPr>
              <a:xfrm rot="10800000">
                <a:off x="3657701" y="2687185"/>
                <a:ext cx="0" cy="113700"/>
              </a:xfrm>
              <a:prstGeom prst="straightConnector1">
                <a:avLst/>
              </a:prstGeom>
              <a:noFill/>
              <a:ln w="9525" cap="flat" cmpd="sng">
                <a:solidFill>
                  <a:srgbClr val="5F7D95"/>
                </a:solidFill>
                <a:prstDash val="solid"/>
                <a:round/>
                <a:headEnd type="none" w="med" len="med"/>
                <a:tailEnd type="none" w="med" len="med"/>
              </a:ln>
            </p:spPr>
          </p:cxnSp>
        </p:grpSp>
        <p:grpSp>
          <p:nvGrpSpPr>
            <p:cNvPr id="7619" name="Google Shape;7619;p74"/>
            <p:cNvGrpSpPr/>
            <p:nvPr/>
          </p:nvGrpSpPr>
          <p:grpSpPr>
            <a:xfrm>
              <a:off x="3734138" y="2467358"/>
              <a:ext cx="219900" cy="333527"/>
              <a:chOff x="3734138" y="2467358"/>
              <a:chExt cx="219900" cy="333527"/>
            </a:xfrm>
          </p:grpSpPr>
          <p:sp>
            <p:nvSpPr>
              <p:cNvPr id="7620" name="Google Shape;7620;p74"/>
              <p:cNvSpPr/>
              <p:nvPr/>
            </p:nvSpPr>
            <p:spPr>
              <a:xfrm>
                <a:off x="3734138" y="2467358"/>
                <a:ext cx="219900" cy="219900"/>
              </a:xfrm>
              <a:prstGeom prst="ellipse">
                <a:avLst/>
              </a:prstGeom>
              <a:noFill/>
              <a:ln w="9525" cap="flat" cmpd="sng">
                <a:solidFill>
                  <a:srgbClr val="869FB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621" name="Google Shape;7621;p74"/>
              <p:cNvCxnSpPr/>
              <p:nvPr/>
            </p:nvCxnSpPr>
            <p:spPr>
              <a:xfrm rot="10800000">
                <a:off x="3844020" y="2687185"/>
                <a:ext cx="0" cy="113700"/>
              </a:xfrm>
              <a:prstGeom prst="straightConnector1">
                <a:avLst/>
              </a:prstGeom>
              <a:noFill/>
              <a:ln w="9525" cap="flat" cmpd="sng">
                <a:solidFill>
                  <a:srgbClr val="869FB2"/>
                </a:solidFill>
                <a:prstDash val="solid"/>
                <a:round/>
                <a:headEnd type="none" w="med" len="med"/>
                <a:tailEnd type="none" w="med" len="med"/>
              </a:ln>
            </p:spPr>
          </p:cxnSp>
        </p:grpSp>
        <p:grpSp>
          <p:nvGrpSpPr>
            <p:cNvPr id="7622" name="Google Shape;7622;p74"/>
            <p:cNvGrpSpPr/>
            <p:nvPr/>
          </p:nvGrpSpPr>
          <p:grpSpPr>
            <a:xfrm>
              <a:off x="3787560" y="2288011"/>
              <a:ext cx="314661" cy="219900"/>
              <a:chOff x="3787560" y="2288011"/>
              <a:chExt cx="314661" cy="219900"/>
            </a:xfrm>
          </p:grpSpPr>
          <p:sp>
            <p:nvSpPr>
              <p:cNvPr id="7623" name="Google Shape;7623;p74"/>
              <p:cNvSpPr/>
              <p:nvPr/>
            </p:nvSpPr>
            <p:spPr>
              <a:xfrm>
                <a:off x="3787560" y="2288011"/>
                <a:ext cx="219900" cy="219900"/>
              </a:xfrm>
              <a:prstGeom prst="ellipse">
                <a:avLst/>
              </a:prstGeom>
              <a:noFill/>
              <a:ln w="9525" cap="flat" cmpd="sng">
                <a:solidFill>
                  <a:srgbClr val="A5B7C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624" name="Google Shape;7624;p74"/>
              <p:cNvCxnSpPr/>
              <p:nvPr/>
            </p:nvCxnSpPr>
            <p:spPr>
              <a:xfrm rot="10800000">
                <a:off x="4007421" y="2400064"/>
                <a:ext cx="94800" cy="0"/>
              </a:xfrm>
              <a:prstGeom prst="straightConnector1">
                <a:avLst/>
              </a:prstGeom>
              <a:noFill/>
              <a:ln w="9525" cap="flat" cmpd="sng">
                <a:solidFill>
                  <a:srgbClr val="A5B7C6"/>
                </a:solidFill>
                <a:prstDash val="solid"/>
                <a:round/>
                <a:headEnd type="none" w="med" len="med"/>
                <a:tailEnd type="none" w="med" len="med"/>
              </a:ln>
            </p:spPr>
          </p:cxnSp>
        </p:grpSp>
        <p:grpSp>
          <p:nvGrpSpPr>
            <p:cNvPr id="7625" name="Google Shape;7625;p74"/>
            <p:cNvGrpSpPr/>
            <p:nvPr/>
          </p:nvGrpSpPr>
          <p:grpSpPr>
            <a:xfrm>
              <a:off x="3637290" y="2057755"/>
              <a:ext cx="219900" cy="335499"/>
              <a:chOff x="3637290" y="2057755"/>
              <a:chExt cx="219900" cy="335499"/>
            </a:xfrm>
          </p:grpSpPr>
          <p:sp>
            <p:nvSpPr>
              <p:cNvPr id="7626" name="Google Shape;7626;p74"/>
              <p:cNvSpPr/>
              <p:nvPr/>
            </p:nvSpPr>
            <p:spPr>
              <a:xfrm>
                <a:off x="3637290" y="2173354"/>
                <a:ext cx="219900" cy="219900"/>
              </a:xfrm>
              <a:prstGeom prst="ellipse">
                <a:avLst/>
              </a:prstGeom>
              <a:noFill/>
              <a:ln w="9525" cap="flat" cmpd="sng">
                <a:solidFill>
                  <a:srgbClr val="BAC8D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627" name="Google Shape;7627;p74"/>
              <p:cNvCxnSpPr/>
              <p:nvPr/>
            </p:nvCxnSpPr>
            <p:spPr>
              <a:xfrm rot="10800000">
                <a:off x="3747169" y="2057755"/>
                <a:ext cx="0" cy="113700"/>
              </a:xfrm>
              <a:prstGeom prst="straightConnector1">
                <a:avLst/>
              </a:prstGeom>
              <a:noFill/>
              <a:ln w="9525" cap="flat" cmpd="sng">
                <a:solidFill>
                  <a:srgbClr val="BAC8D3"/>
                </a:solidFill>
                <a:prstDash val="solid"/>
                <a:round/>
                <a:headEnd type="none" w="med" len="med"/>
                <a:tailEnd type="none" w="med" len="med"/>
              </a:ln>
            </p:spPr>
          </p:cxnSp>
        </p:grpSp>
      </p:grpSp>
      <p:grpSp>
        <p:nvGrpSpPr>
          <p:cNvPr id="7628" name="Google Shape;7628;p74"/>
          <p:cNvGrpSpPr/>
          <p:nvPr/>
        </p:nvGrpSpPr>
        <p:grpSpPr>
          <a:xfrm>
            <a:off x="4899244" y="1859292"/>
            <a:ext cx="710153" cy="710153"/>
            <a:chOff x="5007123" y="2079403"/>
            <a:chExt cx="687600" cy="687600"/>
          </a:xfrm>
        </p:grpSpPr>
        <p:sp>
          <p:nvSpPr>
            <p:cNvPr id="7629" name="Google Shape;7629;p74"/>
            <p:cNvSpPr/>
            <p:nvPr/>
          </p:nvSpPr>
          <p:spPr>
            <a:xfrm>
              <a:off x="5007123" y="2079403"/>
              <a:ext cx="687600" cy="6876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4"/>
            <p:cNvSpPr/>
            <p:nvPr/>
          </p:nvSpPr>
          <p:spPr>
            <a:xfrm>
              <a:off x="5069448" y="2141702"/>
              <a:ext cx="563100" cy="5628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4"/>
            <p:cNvSpPr/>
            <p:nvPr/>
          </p:nvSpPr>
          <p:spPr>
            <a:xfrm>
              <a:off x="5146403" y="2218605"/>
              <a:ext cx="409200" cy="4092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4"/>
            <p:cNvSpPr/>
            <p:nvPr/>
          </p:nvSpPr>
          <p:spPr>
            <a:xfrm>
              <a:off x="5221891" y="2294066"/>
              <a:ext cx="258300" cy="258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74"/>
          <p:cNvGrpSpPr/>
          <p:nvPr/>
        </p:nvGrpSpPr>
        <p:grpSpPr>
          <a:xfrm>
            <a:off x="5708681" y="1853799"/>
            <a:ext cx="720998" cy="721183"/>
            <a:chOff x="5797446" y="2063053"/>
            <a:chExt cx="698100" cy="698280"/>
          </a:xfrm>
        </p:grpSpPr>
        <p:sp>
          <p:nvSpPr>
            <p:cNvPr id="7634" name="Google Shape;7634;p74"/>
            <p:cNvSpPr/>
            <p:nvPr/>
          </p:nvSpPr>
          <p:spPr>
            <a:xfrm>
              <a:off x="5797446" y="2063053"/>
              <a:ext cx="698100" cy="6981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4"/>
            <p:cNvSpPr/>
            <p:nvPr/>
          </p:nvSpPr>
          <p:spPr>
            <a:xfrm>
              <a:off x="5872067" y="2212295"/>
              <a:ext cx="549000" cy="5490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4"/>
            <p:cNvSpPr/>
            <p:nvPr/>
          </p:nvSpPr>
          <p:spPr>
            <a:xfrm>
              <a:off x="5921353" y="2310867"/>
              <a:ext cx="450300" cy="4503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4"/>
            <p:cNvSpPr/>
            <p:nvPr/>
          </p:nvSpPr>
          <p:spPr>
            <a:xfrm>
              <a:off x="5967936" y="2404033"/>
              <a:ext cx="357300" cy="357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74"/>
          <p:cNvGrpSpPr/>
          <p:nvPr/>
        </p:nvGrpSpPr>
        <p:grpSpPr>
          <a:xfrm>
            <a:off x="8153828" y="3499404"/>
            <a:ext cx="280585" cy="673164"/>
            <a:chOff x="8075075" y="3754290"/>
            <a:chExt cx="255612" cy="613194"/>
          </a:xfrm>
        </p:grpSpPr>
        <p:grpSp>
          <p:nvGrpSpPr>
            <p:cNvPr id="7639" name="Google Shape;7639;p74"/>
            <p:cNvGrpSpPr/>
            <p:nvPr/>
          </p:nvGrpSpPr>
          <p:grpSpPr>
            <a:xfrm>
              <a:off x="8075075" y="3754290"/>
              <a:ext cx="255612" cy="613194"/>
              <a:chOff x="8075075" y="3754290"/>
              <a:chExt cx="255612" cy="613194"/>
            </a:xfrm>
          </p:grpSpPr>
          <p:sp>
            <p:nvSpPr>
              <p:cNvPr id="7640" name="Google Shape;7640;p74"/>
              <p:cNvSpPr/>
              <p:nvPr/>
            </p:nvSpPr>
            <p:spPr>
              <a:xfrm>
                <a:off x="8075075" y="4252967"/>
                <a:ext cx="255612" cy="114517"/>
              </a:xfrm>
              <a:custGeom>
                <a:avLst/>
                <a:gdLst/>
                <a:ahLst/>
                <a:cxnLst/>
                <a:rect l="l" t="t" r="r" b="b"/>
                <a:pathLst>
                  <a:path w="16734" h="7497" extrusionOk="0">
                    <a:moveTo>
                      <a:pt x="1" y="1"/>
                    </a:moveTo>
                    <a:lnTo>
                      <a:pt x="8369" y="7496"/>
                    </a:lnTo>
                    <a:lnTo>
                      <a:pt x="1673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4"/>
              <p:cNvSpPr/>
              <p:nvPr/>
            </p:nvSpPr>
            <p:spPr>
              <a:xfrm>
                <a:off x="8075075" y="3754290"/>
                <a:ext cx="255612" cy="498713"/>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2" name="Google Shape;7642;p74"/>
            <p:cNvSpPr/>
            <p:nvPr/>
          </p:nvSpPr>
          <p:spPr>
            <a:xfrm>
              <a:off x="8107762" y="3782257"/>
              <a:ext cx="190281" cy="19028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74"/>
          <p:cNvGrpSpPr/>
          <p:nvPr/>
        </p:nvGrpSpPr>
        <p:grpSpPr>
          <a:xfrm>
            <a:off x="5270887" y="3488200"/>
            <a:ext cx="470352" cy="683745"/>
            <a:chOff x="1697726" y="3244179"/>
            <a:chExt cx="788124" cy="1146069"/>
          </a:xfrm>
        </p:grpSpPr>
        <p:sp>
          <p:nvSpPr>
            <p:cNvPr id="7644" name="Google Shape;7644;p74"/>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4"/>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6" name="Google Shape;7646;p74"/>
          <p:cNvSpPr/>
          <p:nvPr/>
        </p:nvSpPr>
        <p:spPr>
          <a:xfrm>
            <a:off x="8128351" y="34022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7" name="Google Shape;7647;p74"/>
          <p:cNvGrpSpPr/>
          <p:nvPr/>
        </p:nvGrpSpPr>
        <p:grpSpPr>
          <a:xfrm>
            <a:off x="5892037" y="3499402"/>
            <a:ext cx="293891" cy="293845"/>
            <a:chOff x="6134814" y="3754290"/>
            <a:chExt cx="293891" cy="293845"/>
          </a:xfrm>
        </p:grpSpPr>
        <p:sp>
          <p:nvSpPr>
            <p:cNvPr id="7648" name="Google Shape;7648;p74"/>
            <p:cNvSpPr/>
            <p:nvPr/>
          </p:nvSpPr>
          <p:spPr>
            <a:xfrm>
              <a:off x="6134814" y="3754290"/>
              <a:ext cx="293891" cy="293845"/>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4"/>
            <p:cNvSpPr/>
            <p:nvPr/>
          </p:nvSpPr>
          <p:spPr>
            <a:xfrm>
              <a:off x="6147232" y="3764860"/>
              <a:ext cx="118946" cy="107337"/>
            </a:xfrm>
            <a:custGeom>
              <a:avLst/>
              <a:gdLst/>
              <a:ahLst/>
              <a:cxnLst/>
              <a:rect l="l" t="t" r="r" b="b"/>
              <a:pathLst>
                <a:path w="7787" h="7027" extrusionOk="0">
                  <a:moveTo>
                    <a:pt x="0" y="1"/>
                  </a:moveTo>
                  <a:lnTo>
                    <a:pt x="0" y="7026"/>
                  </a:lnTo>
                  <a:lnTo>
                    <a:pt x="7787" y="1"/>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74"/>
          <p:cNvGrpSpPr/>
          <p:nvPr/>
        </p:nvGrpSpPr>
        <p:grpSpPr>
          <a:xfrm>
            <a:off x="5892037" y="3878074"/>
            <a:ext cx="293891" cy="293891"/>
            <a:chOff x="6134814" y="4086186"/>
            <a:chExt cx="293891" cy="293891"/>
          </a:xfrm>
        </p:grpSpPr>
        <p:sp>
          <p:nvSpPr>
            <p:cNvPr id="7651" name="Google Shape;7651;p74"/>
            <p:cNvSpPr/>
            <p:nvPr/>
          </p:nvSpPr>
          <p:spPr>
            <a:xfrm>
              <a:off x="6134814" y="4086186"/>
              <a:ext cx="293891" cy="293891"/>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4"/>
            <p:cNvSpPr/>
            <p:nvPr/>
          </p:nvSpPr>
          <p:spPr>
            <a:xfrm>
              <a:off x="6147232" y="4096771"/>
              <a:ext cx="118946" cy="107322"/>
            </a:xfrm>
            <a:custGeom>
              <a:avLst/>
              <a:gdLst/>
              <a:ahLst/>
              <a:cxnLst/>
              <a:rect l="l" t="t" r="r" b="b"/>
              <a:pathLst>
                <a:path w="7787" h="7026" extrusionOk="0">
                  <a:moveTo>
                    <a:pt x="0" y="0"/>
                  </a:moveTo>
                  <a:lnTo>
                    <a:pt x="0" y="7026"/>
                  </a:lnTo>
                  <a:lnTo>
                    <a:pt x="7787" y="0"/>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3" name="Google Shape;7653;p74"/>
          <p:cNvSpPr/>
          <p:nvPr/>
        </p:nvSpPr>
        <p:spPr>
          <a:xfrm>
            <a:off x="6930464" y="3498600"/>
            <a:ext cx="609693" cy="673150"/>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4"/>
          <p:cNvSpPr/>
          <p:nvPr/>
        </p:nvSpPr>
        <p:spPr>
          <a:xfrm rot="10800000">
            <a:off x="6336727" y="3496337"/>
            <a:ext cx="442939" cy="675638"/>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5" name="Google Shape;7655;p74"/>
          <p:cNvGrpSpPr/>
          <p:nvPr/>
        </p:nvGrpSpPr>
        <p:grpSpPr>
          <a:xfrm>
            <a:off x="7817013" y="2706766"/>
            <a:ext cx="622883" cy="621944"/>
            <a:chOff x="1187048" y="238125"/>
            <a:chExt cx="5256397" cy="5248476"/>
          </a:xfrm>
        </p:grpSpPr>
        <p:sp>
          <p:nvSpPr>
            <p:cNvPr id="7656" name="Google Shape;7656;p74"/>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4"/>
            <p:cNvSpPr/>
            <p:nvPr/>
          </p:nvSpPr>
          <p:spPr>
            <a:xfrm>
              <a:off x="1187048" y="2289901"/>
              <a:ext cx="2628362"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4"/>
            <p:cNvSpPr/>
            <p:nvPr/>
          </p:nvSpPr>
          <p:spPr>
            <a:xfrm>
              <a:off x="3812708" y="244502"/>
              <a:ext cx="2628650" cy="3170611"/>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4"/>
            <p:cNvSpPr/>
            <p:nvPr/>
          </p:nvSpPr>
          <p:spPr>
            <a:xfrm>
              <a:off x="3244845"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0" name="Google Shape;7660;p74"/>
          <p:cNvGrpSpPr/>
          <p:nvPr/>
        </p:nvGrpSpPr>
        <p:grpSpPr>
          <a:xfrm>
            <a:off x="2274118" y="2716375"/>
            <a:ext cx="1310987" cy="612407"/>
            <a:chOff x="238125" y="1188750"/>
            <a:chExt cx="7140450" cy="3335550"/>
          </a:xfrm>
        </p:grpSpPr>
        <p:sp>
          <p:nvSpPr>
            <p:cNvPr id="7661" name="Google Shape;7661;p74"/>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4"/>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4"/>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4"/>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4"/>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74"/>
          <p:cNvGrpSpPr/>
          <p:nvPr/>
        </p:nvGrpSpPr>
        <p:grpSpPr>
          <a:xfrm>
            <a:off x="6599990" y="2706930"/>
            <a:ext cx="1110299" cy="621702"/>
            <a:chOff x="238125" y="1335475"/>
            <a:chExt cx="5418735" cy="3034175"/>
          </a:xfrm>
        </p:grpSpPr>
        <p:sp>
          <p:nvSpPr>
            <p:cNvPr id="7667" name="Google Shape;7667;p74"/>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4"/>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4"/>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74"/>
          <p:cNvGrpSpPr/>
          <p:nvPr/>
        </p:nvGrpSpPr>
        <p:grpSpPr>
          <a:xfrm>
            <a:off x="5417649" y="2703827"/>
            <a:ext cx="1074451" cy="627181"/>
            <a:chOff x="5359127" y="2910889"/>
            <a:chExt cx="1097723" cy="640831"/>
          </a:xfrm>
        </p:grpSpPr>
        <p:grpSp>
          <p:nvGrpSpPr>
            <p:cNvPr id="7671" name="Google Shape;7671;p74"/>
            <p:cNvGrpSpPr/>
            <p:nvPr/>
          </p:nvGrpSpPr>
          <p:grpSpPr>
            <a:xfrm>
              <a:off x="5929791" y="3263088"/>
              <a:ext cx="527060" cy="287097"/>
              <a:chOff x="5929791" y="3263088"/>
              <a:chExt cx="527060" cy="287097"/>
            </a:xfrm>
          </p:grpSpPr>
          <p:sp>
            <p:nvSpPr>
              <p:cNvPr id="7672" name="Google Shape;7672;p74"/>
              <p:cNvSpPr/>
              <p:nvPr/>
            </p:nvSpPr>
            <p:spPr>
              <a:xfrm>
                <a:off x="5929791" y="3263088"/>
                <a:ext cx="328465" cy="284502"/>
              </a:xfrm>
              <a:custGeom>
                <a:avLst/>
                <a:gdLst/>
                <a:ahLst/>
                <a:cxnLst/>
                <a:rect l="l" t="t" r="r" b="b"/>
                <a:pathLst>
                  <a:path w="2576195" h="2231390" extrusionOk="0">
                    <a:moveTo>
                      <a:pt x="1288021" y="0"/>
                    </a:moveTo>
                    <a:lnTo>
                      <a:pt x="0" y="2230932"/>
                    </a:lnTo>
                    <a:lnTo>
                      <a:pt x="2576042" y="2230932"/>
                    </a:lnTo>
                    <a:lnTo>
                      <a:pt x="1288021" y="0"/>
                    </a:lnTo>
                    <a:close/>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673" name="Google Shape;7673;p74"/>
              <p:cNvSpPr/>
              <p:nvPr/>
            </p:nvSpPr>
            <p:spPr>
              <a:xfrm>
                <a:off x="6247886" y="3331025"/>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674" name="Google Shape;7674;p74"/>
            <p:cNvGrpSpPr/>
            <p:nvPr/>
          </p:nvGrpSpPr>
          <p:grpSpPr>
            <a:xfrm>
              <a:off x="5359127" y="3263089"/>
              <a:ext cx="526428" cy="288631"/>
              <a:chOff x="5359127" y="3263089"/>
              <a:chExt cx="526428" cy="288631"/>
            </a:xfrm>
          </p:grpSpPr>
          <p:sp>
            <p:nvSpPr>
              <p:cNvPr id="7675" name="Google Shape;7675;p74"/>
              <p:cNvSpPr/>
              <p:nvPr/>
            </p:nvSpPr>
            <p:spPr>
              <a:xfrm>
                <a:off x="5557090" y="3263089"/>
                <a:ext cx="328465" cy="284502"/>
              </a:xfrm>
              <a:custGeom>
                <a:avLst/>
                <a:gdLst/>
                <a:ahLst/>
                <a:cxnLst/>
                <a:rect l="l" t="t" r="r" b="b"/>
                <a:pathLst>
                  <a:path w="2576195" h="2231390" extrusionOk="0">
                    <a:moveTo>
                      <a:pt x="1288034" y="0"/>
                    </a:moveTo>
                    <a:lnTo>
                      <a:pt x="0" y="2230920"/>
                    </a:lnTo>
                    <a:lnTo>
                      <a:pt x="2576055" y="2230920"/>
                    </a:lnTo>
                    <a:lnTo>
                      <a:pt x="1288034" y="0"/>
                    </a:lnTo>
                    <a:close/>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676" name="Google Shape;7676;p74"/>
              <p:cNvSpPr/>
              <p:nvPr/>
            </p:nvSpPr>
            <p:spPr>
              <a:xfrm flipH="1">
                <a:off x="5359127" y="3332559"/>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677" name="Google Shape;7677;p74"/>
            <p:cNvGrpSpPr/>
            <p:nvPr/>
          </p:nvGrpSpPr>
          <p:grpSpPr>
            <a:xfrm>
              <a:off x="5551525" y="2910889"/>
              <a:ext cx="520901" cy="610283"/>
              <a:chOff x="5551525" y="2910889"/>
              <a:chExt cx="520901" cy="610283"/>
            </a:xfrm>
          </p:grpSpPr>
          <p:sp>
            <p:nvSpPr>
              <p:cNvPr id="7678" name="Google Shape;7678;p74"/>
              <p:cNvSpPr/>
              <p:nvPr/>
            </p:nvSpPr>
            <p:spPr>
              <a:xfrm>
                <a:off x="5743962" y="3236669"/>
                <a:ext cx="328465" cy="284502"/>
              </a:xfrm>
              <a:custGeom>
                <a:avLst/>
                <a:gdLst/>
                <a:ahLst/>
                <a:cxnLst/>
                <a:rect l="l" t="t" r="r" b="b"/>
                <a:pathLst>
                  <a:path w="2576195" h="2231390" extrusionOk="0">
                    <a:moveTo>
                      <a:pt x="2576042" y="0"/>
                    </a:moveTo>
                    <a:lnTo>
                      <a:pt x="0" y="0"/>
                    </a:lnTo>
                    <a:lnTo>
                      <a:pt x="1288021" y="2230920"/>
                    </a:lnTo>
                    <a:lnTo>
                      <a:pt x="2576042" y="0"/>
                    </a:lnTo>
                    <a:close/>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679" name="Google Shape;7679;p74"/>
              <p:cNvSpPr/>
              <p:nvPr/>
            </p:nvSpPr>
            <p:spPr>
              <a:xfrm flipH="1">
                <a:off x="5551525" y="2910889"/>
                <a:ext cx="208964" cy="32874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680" name="Google Shape;7680;p74"/>
            <p:cNvGrpSpPr/>
            <p:nvPr/>
          </p:nvGrpSpPr>
          <p:grpSpPr>
            <a:xfrm>
              <a:off x="5743962" y="2919100"/>
              <a:ext cx="623674" cy="284502"/>
              <a:chOff x="5743962" y="2919100"/>
              <a:chExt cx="623674" cy="284502"/>
            </a:xfrm>
          </p:grpSpPr>
          <p:sp>
            <p:nvSpPr>
              <p:cNvPr id="7681" name="Google Shape;7681;p74"/>
              <p:cNvSpPr/>
              <p:nvPr/>
            </p:nvSpPr>
            <p:spPr>
              <a:xfrm>
                <a:off x="5743962" y="2919100"/>
                <a:ext cx="328465" cy="284502"/>
              </a:xfrm>
              <a:custGeom>
                <a:avLst/>
                <a:gdLst/>
                <a:ahLst/>
                <a:cxnLst/>
                <a:rect l="l" t="t" r="r" b="b"/>
                <a:pathLst>
                  <a:path w="2576195" h="2231390" extrusionOk="0">
                    <a:moveTo>
                      <a:pt x="1288021" y="0"/>
                    </a:moveTo>
                    <a:lnTo>
                      <a:pt x="0" y="2230920"/>
                    </a:lnTo>
                    <a:lnTo>
                      <a:pt x="2576042" y="2230920"/>
                    </a:lnTo>
                    <a:lnTo>
                      <a:pt x="1288021" y="0"/>
                    </a:lnTo>
                    <a:close/>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682" name="Google Shape;7682;p74"/>
              <p:cNvSpPr/>
              <p:nvPr/>
            </p:nvSpPr>
            <p:spPr>
              <a:xfrm>
                <a:off x="6060335" y="2920591"/>
                <a:ext cx="307300" cy="282602"/>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683" name="Google Shape;7683;p74"/>
          <p:cNvGrpSpPr/>
          <p:nvPr/>
        </p:nvGrpSpPr>
        <p:grpSpPr>
          <a:xfrm>
            <a:off x="7568863" y="1854538"/>
            <a:ext cx="874976" cy="719600"/>
            <a:chOff x="7608988" y="2093194"/>
            <a:chExt cx="817276" cy="672147"/>
          </a:xfrm>
        </p:grpSpPr>
        <p:cxnSp>
          <p:nvCxnSpPr>
            <p:cNvPr id="7684" name="Google Shape;7684;p74"/>
            <p:cNvCxnSpPr/>
            <p:nvPr/>
          </p:nvCxnSpPr>
          <p:spPr>
            <a:xfrm rot="5400000" flipH="1">
              <a:off x="7620257"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685" name="Google Shape;7685;p74"/>
            <p:cNvCxnSpPr/>
            <p:nvPr/>
          </p:nvCxnSpPr>
          <p:spPr>
            <a:xfrm rot="-5400000">
              <a:off x="8285120"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686" name="Google Shape;7686;p74"/>
            <p:cNvCxnSpPr/>
            <p:nvPr/>
          </p:nvCxnSpPr>
          <p:spPr>
            <a:xfrm rot="5400000">
              <a:off x="7620257"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687" name="Google Shape;7687;p74"/>
            <p:cNvCxnSpPr/>
            <p:nvPr/>
          </p:nvCxnSpPr>
          <p:spPr>
            <a:xfrm rot="-5400000" flipH="1">
              <a:off x="8285120"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688" name="Google Shape;7688;p74"/>
            <p:cNvCxnSpPr/>
            <p:nvPr/>
          </p:nvCxnSpPr>
          <p:spPr>
            <a:xfrm rot="10800000">
              <a:off x="7608988" y="2425132"/>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689" name="Google Shape;7689;p74"/>
            <p:cNvCxnSpPr/>
            <p:nvPr/>
          </p:nvCxnSpPr>
          <p:spPr>
            <a:xfrm rot="10800000">
              <a:off x="8342865" y="2425132"/>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690" name="Google Shape;7690;p74"/>
            <p:cNvGrpSpPr/>
            <p:nvPr/>
          </p:nvGrpSpPr>
          <p:grpSpPr>
            <a:xfrm>
              <a:off x="7721175" y="2093194"/>
              <a:ext cx="599587" cy="623846"/>
              <a:chOff x="7721175" y="2093194"/>
              <a:chExt cx="599587" cy="623846"/>
            </a:xfrm>
          </p:grpSpPr>
          <p:grpSp>
            <p:nvGrpSpPr>
              <p:cNvPr id="7691" name="Google Shape;7691;p74"/>
              <p:cNvGrpSpPr/>
              <p:nvPr/>
            </p:nvGrpSpPr>
            <p:grpSpPr>
              <a:xfrm>
                <a:off x="7721175" y="2093194"/>
                <a:ext cx="291605" cy="623846"/>
                <a:chOff x="9405575" y="2061418"/>
                <a:chExt cx="291605" cy="623846"/>
              </a:xfrm>
            </p:grpSpPr>
            <p:sp>
              <p:nvSpPr>
                <p:cNvPr id="7692" name="Google Shape;7692;p74"/>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4"/>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4"/>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4"/>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4"/>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4"/>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4"/>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74"/>
              <p:cNvGrpSpPr/>
              <p:nvPr/>
            </p:nvGrpSpPr>
            <p:grpSpPr>
              <a:xfrm flipH="1">
                <a:off x="8029157" y="2093194"/>
                <a:ext cx="291605" cy="623846"/>
                <a:chOff x="9405575" y="2061418"/>
                <a:chExt cx="291605" cy="623846"/>
              </a:xfrm>
            </p:grpSpPr>
            <p:sp>
              <p:nvSpPr>
                <p:cNvPr id="7700" name="Google Shape;7700;p74"/>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4"/>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4"/>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4"/>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4"/>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4"/>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4"/>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707" name="Google Shape;7707;p74"/>
          <p:cNvGrpSpPr/>
          <p:nvPr/>
        </p:nvGrpSpPr>
        <p:grpSpPr>
          <a:xfrm>
            <a:off x="4013299" y="970941"/>
            <a:ext cx="712557" cy="785901"/>
            <a:chOff x="4206459" y="1191441"/>
            <a:chExt cx="712557" cy="785901"/>
          </a:xfrm>
        </p:grpSpPr>
        <p:sp>
          <p:nvSpPr>
            <p:cNvPr id="7708" name="Google Shape;7708;p74"/>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4"/>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4"/>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4"/>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2" name="Google Shape;7712;p74"/>
            <p:cNvGrpSpPr/>
            <p:nvPr/>
          </p:nvGrpSpPr>
          <p:grpSpPr>
            <a:xfrm>
              <a:off x="4644280" y="1290523"/>
              <a:ext cx="143716" cy="29463"/>
              <a:chOff x="4644280" y="1290523"/>
              <a:chExt cx="143716" cy="29463"/>
            </a:xfrm>
          </p:grpSpPr>
          <p:sp>
            <p:nvSpPr>
              <p:cNvPr id="7713" name="Google Shape;7713;p74"/>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4"/>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4"/>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4"/>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74"/>
            <p:cNvGrpSpPr/>
            <p:nvPr/>
          </p:nvGrpSpPr>
          <p:grpSpPr>
            <a:xfrm>
              <a:off x="4356567" y="1191441"/>
              <a:ext cx="143690" cy="29488"/>
              <a:chOff x="4356567" y="1191441"/>
              <a:chExt cx="143690" cy="29488"/>
            </a:xfrm>
          </p:grpSpPr>
          <p:sp>
            <p:nvSpPr>
              <p:cNvPr id="7718" name="Google Shape;7718;p74"/>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4"/>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4"/>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4"/>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74"/>
            <p:cNvGrpSpPr/>
            <p:nvPr/>
          </p:nvGrpSpPr>
          <p:grpSpPr>
            <a:xfrm>
              <a:off x="4339009" y="1863727"/>
              <a:ext cx="143703" cy="29476"/>
              <a:chOff x="4339009" y="1863727"/>
              <a:chExt cx="143703" cy="29476"/>
            </a:xfrm>
          </p:grpSpPr>
          <p:sp>
            <p:nvSpPr>
              <p:cNvPr id="7723" name="Google Shape;7723;p74"/>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4"/>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4"/>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4"/>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74"/>
            <p:cNvGrpSpPr/>
            <p:nvPr/>
          </p:nvGrpSpPr>
          <p:grpSpPr>
            <a:xfrm>
              <a:off x="4206459" y="1607315"/>
              <a:ext cx="29539" cy="142899"/>
              <a:chOff x="4206459" y="1607315"/>
              <a:chExt cx="29539" cy="142899"/>
            </a:xfrm>
          </p:grpSpPr>
          <p:sp>
            <p:nvSpPr>
              <p:cNvPr id="7728" name="Google Shape;7728;p74"/>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4"/>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4"/>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4"/>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2" name="Google Shape;7732;p74"/>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4"/>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4"/>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4"/>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6" name="Google Shape;7736;p74"/>
            <p:cNvGrpSpPr/>
            <p:nvPr/>
          </p:nvGrpSpPr>
          <p:grpSpPr>
            <a:xfrm>
              <a:off x="4889463" y="1423737"/>
              <a:ext cx="29552" cy="142899"/>
              <a:chOff x="4889463" y="1423737"/>
              <a:chExt cx="29552" cy="142899"/>
            </a:xfrm>
          </p:grpSpPr>
          <p:sp>
            <p:nvSpPr>
              <p:cNvPr id="7737" name="Google Shape;7737;p74"/>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4"/>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4"/>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4"/>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74"/>
            <p:cNvGrpSpPr/>
            <p:nvPr/>
          </p:nvGrpSpPr>
          <p:grpSpPr>
            <a:xfrm>
              <a:off x="4771663" y="1876896"/>
              <a:ext cx="108651" cy="100447"/>
              <a:chOff x="4771663" y="1876896"/>
              <a:chExt cx="108651" cy="100447"/>
            </a:xfrm>
          </p:grpSpPr>
          <p:sp>
            <p:nvSpPr>
              <p:cNvPr id="7742" name="Google Shape;7742;p74"/>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4"/>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4"/>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4"/>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46" name="Google Shape;7746;p74"/>
          <p:cNvGrpSpPr/>
          <p:nvPr/>
        </p:nvGrpSpPr>
        <p:grpSpPr>
          <a:xfrm>
            <a:off x="4008774" y="1854164"/>
            <a:ext cx="791287" cy="720350"/>
            <a:chOff x="267375" y="1071875"/>
            <a:chExt cx="470500" cy="428550"/>
          </a:xfrm>
        </p:grpSpPr>
        <p:sp>
          <p:nvSpPr>
            <p:cNvPr id="7747" name="Google Shape;7747;p74"/>
            <p:cNvSpPr/>
            <p:nvPr/>
          </p:nvSpPr>
          <p:spPr>
            <a:xfrm>
              <a:off x="288350" y="1290825"/>
              <a:ext cx="209600" cy="209600"/>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4"/>
            <p:cNvSpPr/>
            <p:nvPr/>
          </p:nvSpPr>
          <p:spPr>
            <a:xfrm>
              <a:off x="267375" y="1377050"/>
              <a:ext cx="79225" cy="79200"/>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4"/>
            <p:cNvSpPr/>
            <p:nvPr/>
          </p:nvSpPr>
          <p:spPr>
            <a:xfrm>
              <a:off x="507325" y="1290825"/>
              <a:ext cx="209600" cy="209600"/>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4"/>
            <p:cNvSpPr/>
            <p:nvPr/>
          </p:nvSpPr>
          <p:spPr>
            <a:xfrm>
              <a:off x="658700" y="1377050"/>
              <a:ext cx="79175" cy="79200"/>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4"/>
            <p:cNvSpPr/>
            <p:nvPr/>
          </p:nvSpPr>
          <p:spPr>
            <a:xfrm>
              <a:off x="507325" y="1071875"/>
              <a:ext cx="209575" cy="209600"/>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4"/>
            <p:cNvSpPr/>
            <p:nvPr/>
          </p:nvSpPr>
          <p:spPr>
            <a:xfrm>
              <a:off x="658700" y="1116025"/>
              <a:ext cx="79175" cy="79175"/>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4"/>
            <p:cNvSpPr/>
            <p:nvPr/>
          </p:nvSpPr>
          <p:spPr>
            <a:xfrm>
              <a:off x="288350" y="1071875"/>
              <a:ext cx="209600" cy="209550"/>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4"/>
            <p:cNvSpPr/>
            <p:nvPr/>
          </p:nvSpPr>
          <p:spPr>
            <a:xfrm>
              <a:off x="267375" y="1116025"/>
              <a:ext cx="79225" cy="79175"/>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74"/>
          <p:cNvGrpSpPr/>
          <p:nvPr/>
        </p:nvGrpSpPr>
        <p:grpSpPr>
          <a:xfrm>
            <a:off x="709269" y="3498794"/>
            <a:ext cx="1408444" cy="673166"/>
            <a:chOff x="712664" y="3693287"/>
            <a:chExt cx="1460738" cy="698160"/>
          </a:xfrm>
        </p:grpSpPr>
        <p:grpSp>
          <p:nvGrpSpPr>
            <p:cNvPr id="7756" name="Google Shape;7756;p74"/>
            <p:cNvGrpSpPr/>
            <p:nvPr/>
          </p:nvGrpSpPr>
          <p:grpSpPr>
            <a:xfrm>
              <a:off x="1380079" y="4133090"/>
              <a:ext cx="234048" cy="258099"/>
              <a:chOff x="1380079" y="4133090"/>
              <a:chExt cx="234048" cy="258099"/>
            </a:xfrm>
          </p:grpSpPr>
          <p:sp>
            <p:nvSpPr>
              <p:cNvPr id="7757" name="Google Shape;7757;p74"/>
              <p:cNvSpPr/>
              <p:nvPr/>
            </p:nvSpPr>
            <p:spPr>
              <a:xfrm>
                <a:off x="1380079" y="4323114"/>
                <a:ext cx="136140" cy="6807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4"/>
              <p:cNvSpPr/>
              <p:nvPr/>
            </p:nvSpPr>
            <p:spPr>
              <a:xfrm>
                <a:off x="1432589" y="4133090"/>
                <a:ext cx="29529" cy="191793"/>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4"/>
              <p:cNvSpPr/>
              <p:nvPr/>
            </p:nvSpPr>
            <p:spPr>
              <a:xfrm>
                <a:off x="1492085" y="4253278"/>
                <a:ext cx="122041" cy="92186"/>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74"/>
            <p:cNvGrpSpPr/>
            <p:nvPr/>
          </p:nvGrpSpPr>
          <p:grpSpPr>
            <a:xfrm>
              <a:off x="884610" y="3864082"/>
              <a:ext cx="1118566" cy="527275"/>
              <a:chOff x="890961" y="3865463"/>
              <a:chExt cx="1115221" cy="525698"/>
            </a:xfrm>
          </p:grpSpPr>
          <p:sp>
            <p:nvSpPr>
              <p:cNvPr id="7761" name="Google Shape;7761;p74"/>
              <p:cNvSpPr/>
              <p:nvPr/>
            </p:nvSpPr>
            <p:spPr>
              <a:xfrm>
                <a:off x="1070568" y="3865463"/>
                <a:ext cx="756474" cy="330074"/>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4"/>
              <p:cNvSpPr/>
              <p:nvPr/>
            </p:nvSpPr>
            <p:spPr>
              <a:xfrm>
                <a:off x="890961" y="4013171"/>
                <a:ext cx="362006" cy="37799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4"/>
              <p:cNvSpPr/>
              <p:nvPr/>
            </p:nvSpPr>
            <p:spPr>
              <a:xfrm>
                <a:off x="1645508" y="4013554"/>
                <a:ext cx="360673" cy="377607"/>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74"/>
            <p:cNvGrpSpPr/>
            <p:nvPr/>
          </p:nvGrpSpPr>
          <p:grpSpPr>
            <a:xfrm>
              <a:off x="712664" y="3693287"/>
              <a:ext cx="1460738" cy="698160"/>
              <a:chOff x="712664" y="3693025"/>
              <a:chExt cx="1460738" cy="698160"/>
            </a:xfrm>
          </p:grpSpPr>
          <p:sp>
            <p:nvSpPr>
              <p:cNvPr id="7765" name="Google Shape;7765;p74"/>
              <p:cNvSpPr/>
              <p:nvPr/>
            </p:nvSpPr>
            <p:spPr>
              <a:xfrm>
                <a:off x="1940752" y="4098034"/>
                <a:ext cx="232651" cy="293151"/>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4"/>
              <p:cNvSpPr/>
              <p:nvPr/>
            </p:nvSpPr>
            <p:spPr>
              <a:xfrm>
                <a:off x="1736852" y="3804671"/>
                <a:ext cx="360950" cy="363671"/>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4"/>
              <p:cNvSpPr/>
              <p:nvPr/>
            </p:nvSpPr>
            <p:spPr>
              <a:xfrm>
                <a:off x="1443914" y="3693025"/>
                <a:ext cx="387937" cy="254911"/>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4"/>
              <p:cNvSpPr/>
              <p:nvPr/>
            </p:nvSpPr>
            <p:spPr>
              <a:xfrm>
                <a:off x="1054844" y="3693025"/>
                <a:ext cx="389072" cy="254558"/>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4"/>
              <p:cNvSpPr/>
              <p:nvPr/>
            </p:nvSpPr>
            <p:spPr>
              <a:xfrm>
                <a:off x="788438" y="3804252"/>
                <a:ext cx="361411" cy="363809"/>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4"/>
              <p:cNvSpPr/>
              <p:nvPr/>
            </p:nvSpPr>
            <p:spPr>
              <a:xfrm>
                <a:off x="712664" y="4097717"/>
                <a:ext cx="232830" cy="293432"/>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71" name="Google Shape;7771;p74"/>
          <p:cNvGrpSpPr/>
          <p:nvPr/>
        </p:nvGrpSpPr>
        <p:grpSpPr>
          <a:xfrm>
            <a:off x="3146985" y="970941"/>
            <a:ext cx="795485" cy="738831"/>
            <a:chOff x="3348603" y="1236445"/>
            <a:chExt cx="749256" cy="695894"/>
          </a:xfrm>
        </p:grpSpPr>
        <p:grpSp>
          <p:nvGrpSpPr>
            <p:cNvPr id="7772" name="Google Shape;7772;p74"/>
            <p:cNvGrpSpPr/>
            <p:nvPr/>
          </p:nvGrpSpPr>
          <p:grpSpPr>
            <a:xfrm>
              <a:off x="3583779" y="1236445"/>
              <a:ext cx="293795" cy="285811"/>
              <a:chOff x="3750225" y="1774000"/>
              <a:chExt cx="149575" cy="145525"/>
            </a:xfrm>
          </p:grpSpPr>
          <p:sp>
            <p:nvSpPr>
              <p:cNvPr id="7773" name="Google Shape;7773;p74"/>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4"/>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74"/>
            <p:cNvGrpSpPr/>
            <p:nvPr/>
          </p:nvGrpSpPr>
          <p:grpSpPr>
            <a:xfrm>
              <a:off x="3775534" y="1462599"/>
              <a:ext cx="322325" cy="285958"/>
              <a:chOff x="3847850" y="1889150"/>
              <a:chExt cx="164100" cy="145600"/>
            </a:xfrm>
          </p:grpSpPr>
          <p:sp>
            <p:nvSpPr>
              <p:cNvPr id="7776" name="Google Shape;7776;p74"/>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4"/>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74"/>
            <p:cNvGrpSpPr/>
            <p:nvPr/>
          </p:nvGrpSpPr>
          <p:grpSpPr>
            <a:xfrm>
              <a:off x="3545329" y="1646528"/>
              <a:ext cx="293746" cy="285811"/>
              <a:chOff x="3730650" y="1982800"/>
              <a:chExt cx="149550" cy="145525"/>
            </a:xfrm>
          </p:grpSpPr>
          <p:sp>
            <p:nvSpPr>
              <p:cNvPr id="7779" name="Google Shape;7779;p74"/>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4"/>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74"/>
            <p:cNvGrpSpPr/>
            <p:nvPr/>
          </p:nvGrpSpPr>
          <p:grpSpPr>
            <a:xfrm>
              <a:off x="3348603" y="1415046"/>
              <a:ext cx="294384" cy="284387"/>
              <a:chOff x="3630494" y="1864938"/>
              <a:chExt cx="149875" cy="144800"/>
            </a:xfrm>
          </p:grpSpPr>
          <p:sp>
            <p:nvSpPr>
              <p:cNvPr id="7782" name="Google Shape;7782;p74"/>
              <p:cNvSpPr/>
              <p:nvPr/>
            </p:nvSpPr>
            <p:spPr>
              <a:xfrm>
                <a:off x="3630494" y="1864938"/>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4"/>
              <p:cNvSpPr/>
              <p:nvPr/>
            </p:nvSpPr>
            <p:spPr>
              <a:xfrm>
                <a:off x="3654119" y="1906594"/>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84" name="Google Shape;7784;p74"/>
          <p:cNvGrpSpPr/>
          <p:nvPr/>
        </p:nvGrpSpPr>
        <p:grpSpPr>
          <a:xfrm>
            <a:off x="2268512" y="3493837"/>
            <a:ext cx="1324924" cy="678083"/>
            <a:chOff x="2413923" y="3711366"/>
            <a:chExt cx="1374117" cy="703260"/>
          </a:xfrm>
        </p:grpSpPr>
        <p:grpSp>
          <p:nvGrpSpPr>
            <p:cNvPr id="7785" name="Google Shape;7785;p74"/>
            <p:cNvGrpSpPr/>
            <p:nvPr/>
          </p:nvGrpSpPr>
          <p:grpSpPr>
            <a:xfrm>
              <a:off x="2413923" y="3711366"/>
              <a:ext cx="1374117" cy="703260"/>
              <a:chOff x="2413923" y="3711366"/>
              <a:chExt cx="1374117" cy="703260"/>
            </a:xfrm>
          </p:grpSpPr>
          <p:sp>
            <p:nvSpPr>
              <p:cNvPr id="7786" name="Google Shape;7786;p74"/>
              <p:cNvSpPr/>
              <p:nvPr/>
            </p:nvSpPr>
            <p:spPr>
              <a:xfrm>
                <a:off x="2484774" y="3827200"/>
                <a:ext cx="1231201" cy="587426"/>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7" name="Google Shape;7787;p74"/>
              <p:cNvGrpSpPr/>
              <p:nvPr/>
            </p:nvGrpSpPr>
            <p:grpSpPr>
              <a:xfrm>
                <a:off x="2600284" y="3808654"/>
                <a:ext cx="234506" cy="138009"/>
                <a:chOff x="2600284" y="3808654"/>
                <a:chExt cx="234506" cy="138009"/>
              </a:xfrm>
            </p:grpSpPr>
            <p:sp>
              <p:nvSpPr>
                <p:cNvPr id="7788" name="Google Shape;7788;p74"/>
                <p:cNvSpPr/>
                <p:nvPr/>
              </p:nvSpPr>
              <p:spPr>
                <a:xfrm>
                  <a:off x="2767890"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89" name="Google Shape;7789;p74"/>
                <p:cNvCxnSpPr/>
                <p:nvPr/>
              </p:nvCxnSpPr>
              <p:spPr>
                <a:xfrm rot="10800000">
                  <a:off x="2600284" y="3808654"/>
                  <a:ext cx="201000" cy="723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790" name="Google Shape;7790;p74"/>
              <p:cNvGrpSpPr/>
              <p:nvPr/>
            </p:nvGrpSpPr>
            <p:grpSpPr>
              <a:xfrm>
                <a:off x="3359659" y="3805664"/>
                <a:ext cx="232294" cy="141000"/>
                <a:chOff x="3359659" y="3805664"/>
                <a:chExt cx="232294" cy="141000"/>
              </a:xfrm>
            </p:grpSpPr>
            <p:sp>
              <p:nvSpPr>
                <p:cNvPr id="7791" name="Google Shape;7791;p74"/>
                <p:cNvSpPr/>
                <p:nvPr/>
              </p:nvSpPr>
              <p:spPr>
                <a:xfrm>
                  <a:off x="3359659"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92" name="Google Shape;7792;p74"/>
                <p:cNvCxnSpPr/>
                <p:nvPr/>
              </p:nvCxnSpPr>
              <p:spPr>
                <a:xfrm rot="10800000" flipH="1">
                  <a:off x="3393053" y="3805664"/>
                  <a:ext cx="198900" cy="780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793" name="Google Shape;7793;p74"/>
              <p:cNvGrpSpPr/>
              <p:nvPr/>
            </p:nvGrpSpPr>
            <p:grpSpPr>
              <a:xfrm>
                <a:off x="3067316" y="3711366"/>
                <a:ext cx="66900" cy="166809"/>
                <a:chOff x="3067316" y="3711366"/>
                <a:chExt cx="66900" cy="166809"/>
              </a:xfrm>
            </p:grpSpPr>
            <p:sp>
              <p:nvSpPr>
                <p:cNvPr id="7794" name="Google Shape;7794;p74"/>
                <p:cNvSpPr/>
                <p:nvPr/>
              </p:nvSpPr>
              <p:spPr>
                <a:xfrm>
                  <a:off x="3067316" y="381127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95" name="Google Shape;7795;p74"/>
                <p:cNvCxnSpPr/>
                <p:nvPr/>
              </p:nvCxnSpPr>
              <p:spPr>
                <a:xfrm rot="-5400000">
                  <a:off x="3050460" y="3761616"/>
                  <a:ext cx="1011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796" name="Google Shape;7796;p74"/>
              <p:cNvGrpSpPr/>
              <p:nvPr/>
            </p:nvGrpSpPr>
            <p:grpSpPr>
              <a:xfrm>
                <a:off x="2413923" y="4058666"/>
                <a:ext cx="224119" cy="66900"/>
                <a:chOff x="2413923" y="4058666"/>
                <a:chExt cx="224119" cy="66900"/>
              </a:xfrm>
            </p:grpSpPr>
            <p:sp>
              <p:nvSpPr>
                <p:cNvPr id="7797" name="Google Shape;7797;p74"/>
                <p:cNvSpPr/>
                <p:nvPr/>
              </p:nvSpPr>
              <p:spPr>
                <a:xfrm>
                  <a:off x="2571142"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98" name="Google Shape;7798;p74"/>
                <p:cNvCxnSpPr/>
                <p:nvPr/>
              </p:nvCxnSpPr>
              <p:spPr>
                <a:xfrm flipH="1">
                  <a:off x="2413923" y="4092060"/>
                  <a:ext cx="159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799" name="Google Shape;7799;p74"/>
              <p:cNvGrpSpPr/>
              <p:nvPr/>
            </p:nvGrpSpPr>
            <p:grpSpPr>
              <a:xfrm>
                <a:off x="3564643" y="4058666"/>
                <a:ext cx="223397" cy="66900"/>
                <a:chOff x="3564643" y="4058666"/>
                <a:chExt cx="223397" cy="66900"/>
              </a:xfrm>
            </p:grpSpPr>
            <p:sp>
              <p:nvSpPr>
                <p:cNvPr id="7800" name="Google Shape;7800;p74"/>
                <p:cNvSpPr/>
                <p:nvPr/>
              </p:nvSpPr>
              <p:spPr>
                <a:xfrm>
                  <a:off x="3564643"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01" name="Google Shape;7801;p74"/>
                <p:cNvCxnSpPr/>
                <p:nvPr/>
              </p:nvCxnSpPr>
              <p:spPr>
                <a:xfrm>
                  <a:off x="3630240" y="4092060"/>
                  <a:ext cx="1578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grpSp>
          <p:nvGrpSpPr>
            <p:cNvPr id="7802" name="Google Shape;7802;p74"/>
            <p:cNvGrpSpPr/>
            <p:nvPr/>
          </p:nvGrpSpPr>
          <p:grpSpPr>
            <a:xfrm>
              <a:off x="2633353" y="3965763"/>
              <a:ext cx="933975" cy="445687"/>
              <a:chOff x="2633353" y="3965763"/>
              <a:chExt cx="933975" cy="445687"/>
            </a:xfrm>
          </p:grpSpPr>
          <p:sp>
            <p:nvSpPr>
              <p:cNvPr id="7803" name="Google Shape;7803;p74"/>
              <p:cNvSpPr/>
              <p:nvPr/>
            </p:nvSpPr>
            <p:spPr>
              <a:xfrm>
                <a:off x="2633353" y="3965763"/>
                <a:ext cx="933975" cy="445687"/>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4"/>
              <p:cNvSpPr/>
              <p:nvPr/>
            </p:nvSpPr>
            <p:spPr>
              <a:xfrm>
                <a:off x="2702006" y="4030399"/>
                <a:ext cx="798496" cy="381051"/>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05" name="Google Shape;7805;p74"/>
          <p:cNvGrpSpPr/>
          <p:nvPr/>
        </p:nvGrpSpPr>
        <p:grpSpPr>
          <a:xfrm>
            <a:off x="6392784" y="1044384"/>
            <a:ext cx="1131087" cy="587383"/>
            <a:chOff x="238125" y="999450"/>
            <a:chExt cx="7140700" cy="3708225"/>
          </a:xfrm>
        </p:grpSpPr>
        <p:sp>
          <p:nvSpPr>
            <p:cNvPr id="7806" name="Google Shape;7806;p74"/>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4"/>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4"/>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4"/>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4"/>
            <p:cNvSpPr/>
            <p:nvPr/>
          </p:nvSpPr>
          <p:spPr>
            <a:xfrm>
              <a:off x="3808250" y="2852875"/>
              <a:ext cx="25" cy="25"/>
            </a:xfrm>
            <a:custGeom>
              <a:avLst/>
              <a:gdLst/>
              <a:ahLst/>
              <a:cxnLst/>
              <a:rect l="l" t="t" r="r" b="b"/>
              <a:pathLst>
                <a:path w="1" h="1" extrusionOk="0">
                  <a:moveTo>
                    <a:pt x="0" y="1"/>
                  </a:moveTo>
                  <a:close/>
                </a:path>
              </a:pathLst>
            </a:custGeom>
            <a:solidFill>
              <a:srgbClr val="DB634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4"/>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4"/>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4"/>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4"/>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74"/>
          <p:cNvGrpSpPr/>
          <p:nvPr/>
        </p:nvGrpSpPr>
        <p:grpSpPr>
          <a:xfrm>
            <a:off x="3744234" y="3493879"/>
            <a:ext cx="1375854" cy="678131"/>
            <a:chOff x="3913765" y="3641905"/>
            <a:chExt cx="1522805" cy="750560"/>
          </a:xfrm>
        </p:grpSpPr>
        <p:grpSp>
          <p:nvGrpSpPr>
            <p:cNvPr id="7816" name="Google Shape;7816;p74"/>
            <p:cNvGrpSpPr/>
            <p:nvPr/>
          </p:nvGrpSpPr>
          <p:grpSpPr>
            <a:xfrm>
              <a:off x="3913765" y="3997002"/>
              <a:ext cx="1522805" cy="395463"/>
              <a:chOff x="3913765" y="3997002"/>
              <a:chExt cx="1522805" cy="395463"/>
            </a:xfrm>
          </p:grpSpPr>
          <p:grpSp>
            <p:nvGrpSpPr>
              <p:cNvPr id="7817" name="Google Shape;7817;p74"/>
              <p:cNvGrpSpPr/>
              <p:nvPr/>
            </p:nvGrpSpPr>
            <p:grpSpPr>
              <a:xfrm>
                <a:off x="3913765" y="4138659"/>
                <a:ext cx="507602" cy="253806"/>
                <a:chOff x="3913765" y="4138659"/>
                <a:chExt cx="507602" cy="253806"/>
              </a:xfrm>
            </p:grpSpPr>
            <p:sp>
              <p:nvSpPr>
                <p:cNvPr id="7818" name="Google Shape;7818;p74"/>
                <p:cNvSpPr/>
                <p:nvPr/>
              </p:nvSpPr>
              <p:spPr>
                <a:xfrm>
                  <a:off x="3913765" y="4138659"/>
                  <a:ext cx="507602" cy="50764"/>
                </a:xfrm>
                <a:custGeom>
                  <a:avLst/>
                  <a:gdLst/>
                  <a:ahLst/>
                  <a:cxnLst/>
                  <a:rect l="l" t="t" r="r" b="b"/>
                  <a:pathLst>
                    <a:path w="95012" h="9502" fill="none" extrusionOk="0">
                      <a:moveTo>
                        <a:pt x="95011" y="1"/>
                      </a:moveTo>
                      <a:lnTo>
                        <a:pt x="23755" y="1"/>
                      </a:lnTo>
                      <a:lnTo>
                        <a:pt x="1" y="9501"/>
                      </a:lnTo>
                      <a:lnTo>
                        <a:pt x="95011"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4"/>
                <p:cNvSpPr/>
                <p:nvPr/>
              </p:nvSpPr>
              <p:spPr>
                <a:xfrm>
                  <a:off x="3913765" y="4189418"/>
                  <a:ext cx="507602" cy="203047"/>
                </a:xfrm>
                <a:custGeom>
                  <a:avLst/>
                  <a:gdLst/>
                  <a:ahLst/>
                  <a:cxnLst/>
                  <a:rect l="l" t="t" r="r" b="b"/>
                  <a:pathLst>
                    <a:path w="95012" h="38006" fill="none" extrusionOk="0">
                      <a:moveTo>
                        <a:pt x="1" y="0"/>
                      </a:moveTo>
                      <a:lnTo>
                        <a:pt x="1" y="38005"/>
                      </a:lnTo>
                      <a:lnTo>
                        <a:pt x="95011" y="38005"/>
                      </a:lnTo>
                      <a:lnTo>
                        <a:pt x="95011" y="38005"/>
                      </a:lnTo>
                      <a:lnTo>
                        <a:pt x="95011" y="0"/>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7820" name="Google Shape;7820;p74"/>
              <p:cNvGrpSpPr/>
              <p:nvPr/>
            </p:nvGrpSpPr>
            <p:grpSpPr>
              <a:xfrm>
                <a:off x="4421361" y="3997002"/>
                <a:ext cx="507618" cy="395463"/>
                <a:chOff x="4421361" y="3997002"/>
                <a:chExt cx="507618" cy="395463"/>
              </a:xfrm>
            </p:grpSpPr>
            <p:sp>
              <p:nvSpPr>
                <p:cNvPr id="7821" name="Google Shape;7821;p74"/>
                <p:cNvSpPr/>
                <p:nvPr/>
              </p:nvSpPr>
              <p:spPr>
                <a:xfrm>
                  <a:off x="4421361" y="3997002"/>
                  <a:ext cx="507618" cy="50759"/>
                </a:xfrm>
                <a:custGeom>
                  <a:avLst/>
                  <a:gdLst/>
                  <a:ahLst/>
                  <a:cxnLst/>
                  <a:rect l="l" t="t" r="r" b="b"/>
                  <a:pathLst>
                    <a:path w="95015" h="9501" fill="none" extrusionOk="0">
                      <a:moveTo>
                        <a:pt x="71260" y="0"/>
                      </a:moveTo>
                      <a:lnTo>
                        <a:pt x="23755" y="0"/>
                      </a:lnTo>
                      <a:lnTo>
                        <a:pt x="0" y="9501"/>
                      </a:lnTo>
                      <a:lnTo>
                        <a:pt x="95014" y="9501"/>
                      </a:lnTo>
                      <a:close/>
                    </a:path>
                  </a:pathLst>
                </a:custGeom>
                <a:noFill/>
                <a:ln w="9525" cap="sq"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4"/>
                <p:cNvSpPr/>
                <p:nvPr/>
              </p:nvSpPr>
              <p:spPr>
                <a:xfrm>
                  <a:off x="4421361" y="4047756"/>
                  <a:ext cx="507618" cy="344709"/>
                </a:xfrm>
                <a:custGeom>
                  <a:avLst/>
                  <a:gdLst/>
                  <a:ahLst/>
                  <a:cxnLst/>
                  <a:rect l="l" t="t" r="r" b="b"/>
                  <a:pathLst>
                    <a:path w="95015" h="64522" fill="none" extrusionOk="0">
                      <a:moveTo>
                        <a:pt x="0" y="1"/>
                      </a:moveTo>
                      <a:lnTo>
                        <a:pt x="0" y="64521"/>
                      </a:lnTo>
                      <a:lnTo>
                        <a:pt x="95014" y="64521"/>
                      </a:lnTo>
                      <a:lnTo>
                        <a:pt x="95014" y="35846"/>
                      </a:lnTo>
                      <a:lnTo>
                        <a:pt x="95014" y="35846"/>
                      </a:lnTo>
                      <a:lnTo>
                        <a:pt x="95014" y="26286"/>
                      </a:lnTo>
                      <a:lnTo>
                        <a:pt x="95014" y="1"/>
                      </a:lnTo>
                      <a:close/>
                    </a:path>
                  </a:pathLst>
                </a:custGeom>
                <a:noFill/>
                <a:ln w="9525" cap="flat" cmpd="sng">
                  <a:solidFill>
                    <a:srgbClr val="DBE2E7"/>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74"/>
              <p:cNvGrpSpPr/>
              <p:nvPr/>
            </p:nvGrpSpPr>
            <p:grpSpPr>
              <a:xfrm>
                <a:off x="4928973" y="4189418"/>
                <a:ext cx="507596" cy="203047"/>
                <a:chOff x="4928973" y="4189418"/>
                <a:chExt cx="507596" cy="203047"/>
              </a:xfrm>
            </p:grpSpPr>
            <p:sp>
              <p:nvSpPr>
                <p:cNvPr id="7824" name="Google Shape;7824;p74"/>
                <p:cNvSpPr/>
                <p:nvPr/>
              </p:nvSpPr>
              <p:spPr>
                <a:xfrm>
                  <a:off x="4928973" y="4189418"/>
                  <a:ext cx="507596" cy="50759"/>
                </a:xfrm>
                <a:custGeom>
                  <a:avLst/>
                  <a:gdLst/>
                  <a:ahLst/>
                  <a:cxnLst/>
                  <a:rect l="l" t="t" r="r" b="b"/>
                  <a:pathLst>
                    <a:path w="95011" h="9501" fill="none" extrusionOk="0">
                      <a:moveTo>
                        <a:pt x="95011" y="9501"/>
                      </a:moveTo>
                      <a:lnTo>
                        <a:pt x="71260" y="0"/>
                      </a:lnTo>
                      <a:lnTo>
                        <a:pt x="0" y="0"/>
                      </a:lnTo>
                      <a:lnTo>
                        <a:pt x="0"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4"/>
                <p:cNvSpPr/>
                <p:nvPr/>
              </p:nvSpPr>
              <p:spPr>
                <a:xfrm>
                  <a:off x="4928973" y="4240172"/>
                  <a:ext cx="507596" cy="152293"/>
                </a:xfrm>
                <a:custGeom>
                  <a:avLst/>
                  <a:gdLst/>
                  <a:ahLst/>
                  <a:cxnLst/>
                  <a:rect l="l" t="t" r="r" b="b"/>
                  <a:pathLst>
                    <a:path w="95011" h="28506" fill="none" extrusionOk="0">
                      <a:moveTo>
                        <a:pt x="0" y="28505"/>
                      </a:moveTo>
                      <a:lnTo>
                        <a:pt x="0" y="28505"/>
                      </a:lnTo>
                      <a:lnTo>
                        <a:pt x="95011" y="28505"/>
                      </a:lnTo>
                      <a:lnTo>
                        <a:pt x="95011" y="1"/>
                      </a:lnTo>
                      <a:lnTo>
                        <a:pt x="0" y="1"/>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26" name="Google Shape;7826;p74"/>
            <p:cNvGrpSpPr/>
            <p:nvPr/>
          </p:nvGrpSpPr>
          <p:grpSpPr>
            <a:xfrm>
              <a:off x="4482186" y="3641905"/>
              <a:ext cx="397605" cy="349784"/>
              <a:chOff x="2906375" y="1159725"/>
              <a:chExt cx="1860575" cy="1636800"/>
            </a:xfrm>
          </p:grpSpPr>
          <p:sp>
            <p:nvSpPr>
              <p:cNvPr id="7827" name="Google Shape;7827;p74"/>
              <p:cNvSpPr/>
              <p:nvPr/>
            </p:nvSpPr>
            <p:spPr>
              <a:xfrm>
                <a:off x="2906375" y="1159725"/>
                <a:ext cx="1860575" cy="1320800"/>
              </a:xfrm>
              <a:custGeom>
                <a:avLst/>
                <a:gdLst/>
                <a:ahLst/>
                <a:cxnLst/>
                <a:rect l="l" t="t" r="r" b="b"/>
                <a:pathLst>
                  <a:path w="74423" h="52832" fill="none" extrusionOk="0">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4"/>
              <p:cNvSpPr/>
              <p:nvPr/>
            </p:nvSpPr>
            <p:spPr>
              <a:xfrm>
                <a:off x="3520750" y="2496900"/>
                <a:ext cx="656300" cy="214450"/>
              </a:xfrm>
              <a:custGeom>
                <a:avLst/>
                <a:gdLst/>
                <a:ahLst/>
                <a:cxnLst/>
                <a:rect l="l" t="t" r="r" b="b"/>
                <a:pathLst>
                  <a:path w="26252" h="8578" fill="none" extrusionOk="0">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4"/>
              <p:cNvSpPr/>
              <p:nvPr/>
            </p:nvSpPr>
            <p:spPr>
              <a:xfrm>
                <a:off x="3448300" y="2706900"/>
                <a:ext cx="803900" cy="89625"/>
              </a:xfrm>
              <a:custGeom>
                <a:avLst/>
                <a:gdLst/>
                <a:ahLst/>
                <a:cxnLst/>
                <a:rect l="l" t="t" r="r" b="b"/>
                <a:pathLst>
                  <a:path w="32156" h="3585" fill="none" extrusionOk="0">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4"/>
              <p:cNvSpPr/>
              <p:nvPr/>
            </p:nvSpPr>
            <p:spPr>
              <a:xfrm>
                <a:off x="3674575" y="1339775"/>
                <a:ext cx="324050" cy="308175"/>
              </a:xfrm>
              <a:custGeom>
                <a:avLst/>
                <a:gdLst/>
                <a:ahLst/>
                <a:cxnLst/>
                <a:rect l="l" t="t" r="r" b="b"/>
                <a:pathLst>
                  <a:path w="12962" h="12327" fill="none" extrusionOk="0">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w="9525" cap="flat" cmpd="sng">
                <a:solidFill>
                  <a:srgbClr val="FFFFFF"/>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31" name="Google Shape;7831;p74"/>
          <p:cNvGrpSpPr/>
          <p:nvPr/>
        </p:nvGrpSpPr>
        <p:grpSpPr>
          <a:xfrm>
            <a:off x="6528943" y="1853805"/>
            <a:ext cx="940737" cy="721067"/>
            <a:chOff x="6599718" y="2068734"/>
            <a:chExt cx="940737" cy="721067"/>
          </a:xfrm>
        </p:grpSpPr>
        <p:sp>
          <p:nvSpPr>
            <p:cNvPr id="7832" name="Google Shape;7832;p74"/>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4"/>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4"/>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4"/>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4"/>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4"/>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8" name="Google Shape;7838;p74"/>
            <p:cNvGrpSpPr/>
            <p:nvPr/>
          </p:nvGrpSpPr>
          <p:grpSpPr>
            <a:xfrm>
              <a:off x="6836957" y="2068734"/>
              <a:ext cx="461892" cy="721067"/>
              <a:chOff x="6836957" y="2068734"/>
              <a:chExt cx="461892" cy="721067"/>
            </a:xfrm>
          </p:grpSpPr>
          <p:sp>
            <p:nvSpPr>
              <p:cNvPr id="7839" name="Google Shape;7839;p74"/>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4"/>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4"/>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4"/>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4"/>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4"/>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45" name="Google Shape;7845;p74"/>
              <p:cNvGrpSpPr/>
              <p:nvPr/>
            </p:nvGrpSpPr>
            <p:grpSpPr>
              <a:xfrm>
                <a:off x="6836957" y="2068734"/>
                <a:ext cx="461892" cy="721067"/>
                <a:chOff x="6836957" y="2068734"/>
                <a:chExt cx="461892" cy="721067"/>
              </a:xfrm>
            </p:grpSpPr>
            <p:sp>
              <p:nvSpPr>
                <p:cNvPr id="7846" name="Google Shape;7846;p74"/>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4"/>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4"/>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4"/>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4"/>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4"/>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4"/>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cap="flat" cmpd="sng">
                  <a:solidFill>
                    <a:srgbClr val="FEFEF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853" name="Google Shape;7853;p74"/>
          <p:cNvGrpSpPr/>
          <p:nvPr/>
        </p:nvGrpSpPr>
        <p:grpSpPr>
          <a:xfrm>
            <a:off x="2412262" y="1858152"/>
            <a:ext cx="712577" cy="712374"/>
            <a:chOff x="2559249" y="2069323"/>
            <a:chExt cx="685566" cy="685634"/>
          </a:xfrm>
        </p:grpSpPr>
        <p:sp>
          <p:nvSpPr>
            <p:cNvPr id="7854" name="Google Shape;7854;p74"/>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4"/>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4"/>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4"/>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4"/>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4"/>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4"/>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4"/>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4"/>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4"/>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4"/>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4"/>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4"/>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74"/>
          <p:cNvGrpSpPr/>
          <p:nvPr/>
        </p:nvGrpSpPr>
        <p:grpSpPr>
          <a:xfrm>
            <a:off x="7594699" y="970941"/>
            <a:ext cx="845645" cy="711911"/>
            <a:chOff x="951975" y="315800"/>
            <a:chExt cx="5860325" cy="4933550"/>
          </a:xfrm>
        </p:grpSpPr>
        <p:sp>
          <p:nvSpPr>
            <p:cNvPr id="7868" name="Google Shape;7868;p74"/>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4"/>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4"/>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4"/>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4"/>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4"/>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4"/>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4"/>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74"/>
          <p:cNvGrpSpPr/>
          <p:nvPr/>
        </p:nvGrpSpPr>
        <p:grpSpPr>
          <a:xfrm>
            <a:off x="3691828" y="2707050"/>
            <a:ext cx="1617932" cy="621724"/>
            <a:chOff x="3862800" y="3038525"/>
            <a:chExt cx="1329006" cy="510698"/>
          </a:xfrm>
        </p:grpSpPr>
        <p:sp>
          <p:nvSpPr>
            <p:cNvPr id="7877" name="Google Shape;7877;p74"/>
            <p:cNvSpPr/>
            <p:nvPr/>
          </p:nvSpPr>
          <p:spPr>
            <a:xfrm>
              <a:off x="4185913" y="3040337"/>
              <a:ext cx="71107" cy="143789"/>
            </a:xfrm>
            <a:custGeom>
              <a:avLst/>
              <a:gdLst/>
              <a:ahLst/>
              <a:cxnLst/>
              <a:rect l="l" t="t" r="r" b="b"/>
              <a:pathLst>
                <a:path w="14722" h="29770" extrusionOk="0">
                  <a:moveTo>
                    <a:pt x="0" y="1"/>
                  </a:moveTo>
                  <a:cubicBezTo>
                    <a:pt x="0" y="11614"/>
                    <a:pt x="5398" y="22573"/>
                    <a:pt x="14721" y="29770"/>
                  </a:cubicBezTo>
                  <a:cubicBezTo>
                    <a:pt x="5562" y="22573"/>
                    <a:pt x="164" y="11614"/>
                    <a:pt x="164"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4"/>
            <p:cNvSpPr/>
            <p:nvPr/>
          </p:nvSpPr>
          <p:spPr>
            <a:xfrm>
              <a:off x="3967075" y="3045080"/>
              <a:ext cx="403706" cy="397383"/>
            </a:xfrm>
            <a:custGeom>
              <a:avLst/>
              <a:gdLst/>
              <a:ahLst/>
              <a:cxnLst/>
              <a:rect l="l" t="t" r="r" b="b"/>
              <a:pathLst>
                <a:path w="83583" h="82274" extrusionOk="0">
                  <a:moveTo>
                    <a:pt x="83583" y="82273"/>
                  </a:moveTo>
                  <a:cubicBezTo>
                    <a:pt x="37948" y="82273"/>
                    <a:pt x="655" y="45635"/>
                    <a:pt x="0" y="0"/>
                  </a:cubicBezTo>
                  <a:cubicBezTo>
                    <a:pt x="655" y="45635"/>
                    <a:pt x="37948" y="82273"/>
                    <a:pt x="83583" y="82273"/>
                  </a:cubicBezTo>
                  <a:close/>
                </a:path>
              </a:pathLst>
            </a:custGeom>
            <a:solidFill>
              <a:srgbClr val="445D7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9" name="Google Shape;7879;p74"/>
            <p:cNvGrpSpPr/>
            <p:nvPr/>
          </p:nvGrpSpPr>
          <p:grpSpPr>
            <a:xfrm>
              <a:off x="3967075" y="3040337"/>
              <a:ext cx="1019927" cy="402126"/>
              <a:chOff x="3967075" y="3040337"/>
              <a:chExt cx="1019927" cy="402126"/>
            </a:xfrm>
          </p:grpSpPr>
          <p:sp>
            <p:nvSpPr>
              <p:cNvPr id="7880" name="Google Shape;7880;p74"/>
              <p:cNvSpPr/>
              <p:nvPr/>
            </p:nvSpPr>
            <p:spPr>
              <a:xfrm>
                <a:off x="4369197" y="3335999"/>
                <a:ext cx="617805" cy="105869"/>
              </a:xfrm>
              <a:custGeom>
                <a:avLst/>
                <a:gdLst/>
                <a:ahLst/>
                <a:cxnLst/>
                <a:rect l="l" t="t" r="r" b="b"/>
                <a:pathLst>
                  <a:path w="127910" h="21919" fill="none" extrusionOk="0">
                    <a:moveTo>
                      <a:pt x="1" y="21918"/>
                    </a:moveTo>
                    <a:lnTo>
                      <a:pt x="127909" y="21918"/>
                    </a:lnTo>
                    <a:lnTo>
                      <a:pt x="127909" y="1"/>
                    </a:lnTo>
                    <a:lnTo>
                      <a:pt x="164" y="164"/>
                    </a:ln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4"/>
              <p:cNvSpPr/>
              <p:nvPr/>
            </p:nvSpPr>
            <p:spPr>
              <a:xfrm>
                <a:off x="3967075" y="3040337"/>
                <a:ext cx="403706" cy="402126"/>
              </a:xfrm>
              <a:custGeom>
                <a:avLst/>
                <a:gdLst/>
                <a:ahLst/>
                <a:cxnLst/>
                <a:rect l="l" t="t" r="r" b="b"/>
                <a:pathLst>
                  <a:path w="83583" h="83256" fill="none" extrusionOk="0">
                    <a:moveTo>
                      <a:pt x="83419" y="61501"/>
                    </a:moveTo>
                    <a:cubicBezTo>
                      <a:pt x="49397" y="61501"/>
                      <a:pt x="21755" y="34022"/>
                      <a:pt x="21755" y="1"/>
                    </a:cubicBezTo>
                    <a:lnTo>
                      <a:pt x="0" y="1"/>
                    </a:lnTo>
                    <a:lnTo>
                      <a:pt x="0" y="982"/>
                    </a:lnTo>
                    <a:cubicBezTo>
                      <a:pt x="818" y="46617"/>
                      <a:pt x="37948" y="83255"/>
                      <a:pt x="83583" y="83255"/>
                    </a:cubicBez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4"/>
            <p:cNvGrpSpPr/>
            <p:nvPr/>
          </p:nvGrpSpPr>
          <p:grpSpPr>
            <a:xfrm>
              <a:off x="4186700" y="3040337"/>
              <a:ext cx="390475" cy="183289"/>
              <a:chOff x="4186700" y="3040337"/>
              <a:chExt cx="390475" cy="183289"/>
            </a:xfrm>
          </p:grpSpPr>
          <p:sp>
            <p:nvSpPr>
              <p:cNvPr id="7883" name="Google Shape;7883;p74"/>
              <p:cNvSpPr/>
              <p:nvPr/>
            </p:nvSpPr>
            <p:spPr>
              <a:xfrm>
                <a:off x="4370181" y="3120129"/>
                <a:ext cx="206994" cy="103497"/>
              </a:xfrm>
              <a:custGeom>
                <a:avLst/>
                <a:gdLst/>
                <a:ahLst/>
                <a:cxnLst/>
                <a:rect l="l" t="t" r="r" b="b"/>
                <a:pathLst>
                  <a:path w="42856" h="21428" fill="none" extrusionOk="0">
                    <a:moveTo>
                      <a:pt x="1" y="21428"/>
                    </a:moveTo>
                    <a:lnTo>
                      <a:pt x="42855" y="21428"/>
                    </a:lnTo>
                    <a:lnTo>
                      <a:pt x="42855" y="1"/>
                    </a:lnTo>
                    <a:lnTo>
                      <a:pt x="1" y="1"/>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4"/>
              <p:cNvSpPr/>
              <p:nvPr/>
            </p:nvSpPr>
            <p:spPr>
              <a:xfrm>
                <a:off x="4186700" y="3040337"/>
                <a:ext cx="184081" cy="183289"/>
              </a:xfrm>
              <a:custGeom>
                <a:avLst/>
                <a:gdLst/>
                <a:ahLst/>
                <a:cxnLst/>
                <a:rect l="l" t="t" r="r" b="b"/>
                <a:pathLst>
                  <a:path w="38112" h="37948" fill="none" extrusionOk="0">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74"/>
            <p:cNvGrpSpPr/>
            <p:nvPr/>
          </p:nvGrpSpPr>
          <p:grpSpPr>
            <a:xfrm>
              <a:off x="4073727" y="3040337"/>
              <a:ext cx="697794" cy="296263"/>
              <a:chOff x="4073727" y="3040337"/>
              <a:chExt cx="697794" cy="296263"/>
            </a:xfrm>
          </p:grpSpPr>
          <p:sp>
            <p:nvSpPr>
              <p:cNvPr id="7886" name="Google Shape;7886;p74"/>
              <p:cNvSpPr/>
              <p:nvPr/>
            </p:nvSpPr>
            <p:spPr>
              <a:xfrm>
                <a:off x="4370181" y="3223621"/>
                <a:ext cx="401339" cy="112979"/>
              </a:xfrm>
              <a:custGeom>
                <a:avLst/>
                <a:gdLst/>
                <a:ahLst/>
                <a:cxnLst/>
                <a:rect l="l" t="t" r="r" b="b"/>
                <a:pathLst>
                  <a:path w="83093" h="23391" fill="none" extrusionOk="0">
                    <a:moveTo>
                      <a:pt x="1" y="23391"/>
                    </a:moveTo>
                    <a:lnTo>
                      <a:pt x="83092" y="23391"/>
                    </a:lnTo>
                    <a:lnTo>
                      <a:pt x="83092" y="1"/>
                    </a:lnTo>
                    <a:lnTo>
                      <a:pt x="1" y="1"/>
                    </a:ln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4"/>
              <p:cNvSpPr/>
              <p:nvPr/>
            </p:nvSpPr>
            <p:spPr>
              <a:xfrm>
                <a:off x="4073727" y="3040337"/>
                <a:ext cx="297055" cy="296263"/>
              </a:xfrm>
              <a:custGeom>
                <a:avLst/>
                <a:gdLst/>
                <a:ahLst/>
                <a:cxnLst/>
                <a:rect l="l" t="t" r="r" b="b"/>
                <a:pathLst>
                  <a:path w="61502" h="61338" fill="none" extrusionOk="0">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4"/>
            <p:cNvGrpSpPr/>
            <p:nvPr/>
          </p:nvGrpSpPr>
          <p:grpSpPr>
            <a:xfrm>
              <a:off x="3862800" y="3038525"/>
              <a:ext cx="1329006" cy="510698"/>
              <a:chOff x="3862800" y="3038525"/>
              <a:chExt cx="1329006" cy="510698"/>
            </a:xfrm>
          </p:grpSpPr>
          <p:sp>
            <p:nvSpPr>
              <p:cNvPr id="7889" name="Google Shape;7889;p74"/>
              <p:cNvSpPr/>
              <p:nvPr/>
            </p:nvSpPr>
            <p:spPr>
              <a:xfrm>
                <a:off x="4370175" y="3441875"/>
                <a:ext cx="821631" cy="107348"/>
              </a:xfrm>
              <a:custGeom>
                <a:avLst/>
                <a:gdLst/>
                <a:ahLst/>
                <a:cxnLst/>
                <a:rect l="l" t="t" r="r" b="b"/>
                <a:pathLst>
                  <a:path w="170110" h="21919" fill="none" extrusionOk="0">
                    <a:moveTo>
                      <a:pt x="1" y="21918"/>
                    </a:moveTo>
                    <a:lnTo>
                      <a:pt x="170110" y="21918"/>
                    </a:lnTo>
                    <a:lnTo>
                      <a:pt x="170110" y="0"/>
                    </a:lnTo>
                    <a:lnTo>
                      <a:pt x="1" y="0"/>
                    </a:ln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4"/>
              <p:cNvSpPr/>
              <p:nvPr/>
            </p:nvSpPr>
            <p:spPr>
              <a:xfrm>
                <a:off x="3862800" y="3038525"/>
                <a:ext cx="507990" cy="510620"/>
              </a:xfrm>
              <a:custGeom>
                <a:avLst/>
                <a:gdLst/>
                <a:ahLst/>
                <a:cxnLst/>
                <a:rect l="l" t="t" r="r" b="b"/>
                <a:pathLst>
                  <a:path w="105174" h="105500" fill="none" extrusionOk="0">
                    <a:moveTo>
                      <a:pt x="105174" y="83418"/>
                    </a:moveTo>
                    <a:cubicBezTo>
                      <a:pt x="59539" y="83418"/>
                      <a:pt x="22246" y="46780"/>
                      <a:pt x="21591" y="1145"/>
                    </a:cubicBezTo>
                    <a:lnTo>
                      <a:pt x="21591" y="0"/>
                    </a:lnTo>
                    <a:lnTo>
                      <a:pt x="1" y="0"/>
                    </a:lnTo>
                    <a:cubicBezTo>
                      <a:pt x="1" y="58229"/>
                      <a:pt x="46944" y="105336"/>
                      <a:pt x="105174" y="105500"/>
                    </a:cubicBez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91" name="Google Shape;7891;p74"/>
          <p:cNvGrpSpPr/>
          <p:nvPr/>
        </p:nvGrpSpPr>
        <p:grpSpPr>
          <a:xfrm>
            <a:off x="700150" y="970941"/>
            <a:ext cx="883205" cy="775176"/>
            <a:chOff x="649648" y="271400"/>
            <a:chExt cx="6215377" cy="5455143"/>
          </a:xfrm>
        </p:grpSpPr>
        <p:sp>
          <p:nvSpPr>
            <p:cNvPr id="7892" name="Google Shape;7892;p74"/>
            <p:cNvSpPr/>
            <p:nvPr/>
          </p:nvSpPr>
          <p:spPr>
            <a:xfrm>
              <a:off x="2641907" y="3717593"/>
              <a:ext cx="3573900" cy="2008950"/>
            </a:xfrm>
            <a:custGeom>
              <a:avLst/>
              <a:gdLst/>
              <a:ahLst/>
              <a:cxnLst/>
              <a:rect l="l" t="t" r="r" b="b"/>
              <a:pathLst>
                <a:path w="142956" h="80358" fill="none" extrusionOk="0">
                  <a:moveTo>
                    <a:pt x="0" y="50612"/>
                  </a:moveTo>
                  <a:cubicBezTo>
                    <a:pt x="53053" y="80357"/>
                    <a:pt x="120314" y="56605"/>
                    <a:pt x="142956" y="0"/>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4"/>
            <p:cNvSpPr/>
            <p:nvPr/>
          </p:nvSpPr>
          <p:spPr>
            <a:xfrm>
              <a:off x="1359875" y="2446825"/>
              <a:ext cx="338550" cy="159827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4"/>
            <p:cNvSpPr/>
            <p:nvPr/>
          </p:nvSpPr>
          <p:spPr>
            <a:xfrm>
              <a:off x="1709500" y="271400"/>
              <a:ext cx="5149975" cy="2519525"/>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4"/>
            <p:cNvSpPr/>
            <p:nvPr/>
          </p:nvSpPr>
          <p:spPr>
            <a:xfrm>
              <a:off x="5965975" y="415700"/>
              <a:ext cx="754750" cy="75475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4"/>
            <p:cNvSpPr/>
            <p:nvPr/>
          </p:nvSpPr>
          <p:spPr>
            <a:xfrm>
              <a:off x="699475" y="2457925"/>
              <a:ext cx="5183275" cy="2647150"/>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4"/>
            <p:cNvSpPr/>
            <p:nvPr/>
          </p:nvSpPr>
          <p:spPr>
            <a:xfrm>
              <a:off x="2075775" y="387950"/>
              <a:ext cx="4012325" cy="2402975"/>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4"/>
            <p:cNvSpPr/>
            <p:nvPr/>
          </p:nvSpPr>
          <p:spPr>
            <a:xfrm>
              <a:off x="649648" y="670971"/>
              <a:ext cx="5183118" cy="429821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9525"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4"/>
            <p:cNvSpPr/>
            <p:nvPr/>
          </p:nvSpPr>
          <p:spPr>
            <a:xfrm>
              <a:off x="1731700" y="1059450"/>
              <a:ext cx="5133325" cy="376260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9525" cap="flat" cmpd="sng">
              <a:solidFill>
                <a:srgbClr val="869FB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4"/>
            <p:cNvSpPr/>
            <p:nvPr/>
          </p:nvSpPr>
          <p:spPr>
            <a:xfrm>
              <a:off x="5965975" y="2912975"/>
              <a:ext cx="754750" cy="75477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4"/>
            <p:cNvSpPr/>
            <p:nvPr/>
          </p:nvSpPr>
          <p:spPr>
            <a:xfrm>
              <a:off x="2453125" y="1464550"/>
              <a:ext cx="2874675" cy="2785900"/>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4"/>
            <p:cNvSpPr/>
            <p:nvPr/>
          </p:nvSpPr>
          <p:spPr>
            <a:xfrm>
              <a:off x="732775" y="4183825"/>
              <a:ext cx="754775" cy="76030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4"/>
            <p:cNvSpPr/>
            <p:nvPr/>
          </p:nvSpPr>
          <p:spPr>
            <a:xfrm>
              <a:off x="732775" y="1669900"/>
              <a:ext cx="754775" cy="75475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4"/>
          <p:cNvGrpSpPr/>
          <p:nvPr/>
        </p:nvGrpSpPr>
        <p:grpSpPr>
          <a:xfrm>
            <a:off x="2308452" y="970941"/>
            <a:ext cx="767704" cy="815489"/>
            <a:chOff x="2499700" y="1135950"/>
            <a:chExt cx="732402" cy="777990"/>
          </a:xfrm>
        </p:grpSpPr>
        <p:grpSp>
          <p:nvGrpSpPr>
            <p:cNvPr id="7905" name="Google Shape;7905;p74"/>
            <p:cNvGrpSpPr/>
            <p:nvPr/>
          </p:nvGrpSpPr>
          <p:grpSpPr>
            <a:xfrm>
              <a:off x="2499700" y="1135950"/>
              <a:ext cx="732402" cy="694705"/>
              <a:chOff x="2499700" y="1135950"/>
              <a:chExt cx="732402" cy="694705"/>
            </a:xfrm>
          </p:grpSpPr>
          <p:sp>
            <p:nvSpPr>
              <p:cNvPr id="7906" name="Google Shape;7906;p74"/>
              <p:cNvSpPr/>
              <p:nvPr/>
            </p:nvSpPr>
            <p:spPr>
              <a:xfrm>
                <a:off x="2721907" y="1135950"/>
                <a:ext cx="288719" cy="199571"/>
              </a:xfrm>
              <a:custGeom>
                <a:avLst/>
                <a:gdLst/>
                <a:ahLst/>
                <a:cxnLst/>
                <a:rect l="l" t="t" r="r" b="b"/>
                <a:pathLst>
                  <a:path w="81559" h="56376" extrusionOk="0">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4"/>
              <p:cNvSpPr/>
              <p:nvPr/>
            </p:nvSpPr>
            <p:spPr>
              <a:xfrm>
                <a:off x="2499700" y="1313180"/>
                <a:ext cx="225119" cy="278853"/>
              </a:xfrm>
              <a:custGeom>
                <a:avLst/>
                <a:gdLst/>
                <a:ahLst/>
                <a:cxnLst/>
                <a:rect l="l" t="t" r="r" b="b"/>
                <a:pathLst>
                  <a:path w="63593" h="78772" extrusionOk="0">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4"/>
              <p:cNvSpPr/>
              <p:nvPr/>
            </p:nvSpPr>
            <p:spPr>
              <a:xfrm>
                <a:off x="2721907" y="1317604"/>
                <a:ext cx="53599" cy="72899"/>
              </a:xfrm>
              <a:custGeom>
                <a:avLst/>
                <a:gdLst/>
                <a:ahLst/>
                <a:cxnLst/>
                <a:rect l="l" t="t" r="r" b="b"/>
                <a:pathLst>
                  <a:path w="15141" h="20593" extrusionOk="0">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4"/>
              <p:cNvSpPr/>
              <p:nvPr/>
            </p:nvSpPr>
            <p:spPr>
              <a:xfrm>
                <a:off x="2764773" y="1334751"/>
                <a:ext cx="47171" cy="52173"/>
              </a:xfrm>
              <a:custGeom>
                <a:avLst/>
                <a:gdLst/>
                <a:ahLst/>
                <a:cxnLst/>
                <a:rect l="l" t="t" r="r" b="b"/>
                <a:pathLst>
                  <a:path w="13325" h="14738" extrusionOk="0">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4"/>
              <p:cNvSpPr/>
              <p:nvPr/>
            </p:nvSpPr>
            <p:spPr>
              <a:xfrm>
                <a:off x="2554001" y="1354757"/>
                <a:ext cx="187956" cy="201536"/>
              </a:xfrm>
              <a:custGeom>
                <a:avLst/>
                <a:gdLst/>
                <a:ahLst/>
                <a:cxnLst/>
                <a:rect l="l" t="t" r="r" b="b"/>
                <a:pathLst>
                  <a:path w="53095" h="56931" extrusionOk="0">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4"/>
              <p:cNvSpPr/>
              <p:nvPr/>
            </p:nvSpPr>
            <p:spPr>
              <a:xfrm>
                <a:off x="2724763" y="1363329"/>
                <a:ext cx="46455" cy="58605"/>
              </a:xfrm>
              <a:custGeom>
                <a:avLst/>
                <a:gdLst/>
                <a:ahLst/>
                <a:cxnLst/>
                <a:rect l="l" t="t" r="r" b="b"/>
                <a:pathLst>
                  <a:path w="13123" h="16555" extrusionOk="0">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4"/>
              <p:cNvSpPr/>
              <p:nvPr/>
            </p:nvSpPr>
            <p:spPr>
              <a:xfrm>
                <a:off x="2587581" y="1591246"/>
                <a:ext cx="277288" cy="238695"/>
              </a:xfrm>
              <a:custGeom>
                <a:avLst/>
                <a:gdLst/>
                <a:ahLst/>
                <a:cxnLst/>
                <a:rect l="l" t="t" r="r" b="b"/>
                <a:pathLst>
                  <a:path w="78330" h="67428" extrusionOk="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4"/>
              <p:cNvSpPr/>
              <p:nvPr/>
            </p:nvSpPr>
            <p:spPr>
              <a:xfrm>
                <a:off x="2631881" y="1556237"/>
                <a:ext cx="95768" cy="46455"/>
              </a:xfrm>
              <a:custGeom>
                <a:avLst/>
                <a:gdLst/>
                <a:ahLst/>
                <a:cxnLst/>
                <a:rect l="l" t="t" r="r" b="b"/>
                <a:pathLst>
                  <a:path w="27053" h="13123" extrusionOk="0">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4"/>
              <p:cNvSpPr/>
              <p:nvPr/>
            </p:nvSpPr>
            <p:spPr>
              <a:xfrm>
                <a:off x="2661889" y="1514798"/>
                <a:ext cx="66467" cy="47170"/>
              </a:xfrm>
              <a:custGeom>
                <a:avLst/>
                <a:gdLst/>
                <a:ahLst/>
                <a:cxnLst/>
                <a:rect l="l" t="t" r="r" b="b"/>
                <a:pathLst>
                  <a:path w="18776" h="13325" extrusionOk="0">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4"/>
              <p:cNvSpPr/>
              <p:nvPr/>
            </p:nvSpPr>
            <p:spPr>
              <a:xfrm>
                <a:off x="2635452" y="1602677"/>
                <a:ext cx="205108" cy="180094"/>
              </a:xfrm>
              <a:custGeom>
                <a:avLst/>
                <a:gdLst/>
                <a:ahLst/>
                <a:cxnLst/>
                <a:rect l="l" t="t" r="r" b="b"/>
                <a:pathLst>
                  <a:path w="57940" h="50874" extrusionOk="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4"/>
              <p:cNvSpPr/>
              <p:nvPr/>
            </p:nvSpPr>
            <p:spPr>
              <a:xfrm>
                <a:off x="2676892" y="1560523"/>
                <a:ext cx="76471" cy="45025"/>
              </a:xfrm>
              <a:custGeom>
                <a:avLst/>
                <a:gdLst/>
                <a:ahLst/>
                <a:cxnLst/>
                <a:rect l="l" t="t" r="r" b="b"/>
                <a:pathLst>
                  <a:path w="21602" h="12719" extrusionOk="0">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4"/>
              <p:cNvSpPr/>
              <p:nvPr/>
            </p:nvSpPr>
            <p:spPr>
              <a:xfrm>
                <a:off x="2864801" y="1592672"/>
                <a:ext cx="278003" cy="237984"/>
              </a:xfrm>
              <a:custGeom>
                <a:avLst/>
                <a:gdLst/>
                <a:ahLst/>
                <a:cxnLst/>
                <a:rect l="l" t="t" r="r" b="b"/>
                <a:pathLst>
                  <a:path w="78532" h="67227" extrusionOk="0">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4"/>
              <p:cNvSpPr/>
              <p:nvPr/>
            </p:nvSpPr>
            <p:spPr>
              <a:xfrm>
                <a:off x="2840508" y="1660548"/>
                <a:ext cx="49316" cy="100770"/>
              </a:xfrm>
              <a:custGeom>
                <a:avLst/>
                <a:gdLst/>
                <a:ahLst/>
                <a:cxnLst/>
                <a:rect l="l" t="t" r="r" b="b"/>
                <a:pathLst>
                  <a:path w="13931" h="28466" extrusionOk="0">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4"/>
              <p:cNvSpPr/>
              <p:nvPr/>
            </p:nvSpPr>
            <p:spPr>
              <a:xfrm>
                <a:off x="2816930" y="1644831"/>
                <a:ext cx="47886" cy="77898"/>
              </a:xfrm>
              <a:custGeom>
                <a:avLst/>
                <a:gdLst/>
                <a:ahLst/>
                <a:cxnLst/>
                <a:rect l="l" t="t" r="r" b="b"/>
                <a:pathLst>
                  <a:path w="13527" h="22005" extrusionOk="0">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4"/>
              <p:cNvSpPr/>
              <p:nvPr/>
            </p:nvSpPr>
            <p:spPr>
              <a:xfrm>
                <a:off x="2889093" y="1602677"/>
                <a:ext cx="205823" cy="180809"/>
              </a:xfrm>
              <a:custGeom>
                <a:avLst/>
                <a:gdLst/>
                <a:ahLst/>
                <a:cxnLst/>
                <a:rect l="l" t="t" r="r" b="b"/>
                <a:pathLst>
                  <a:path w="58142" h="51076" extrusionOk="0">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4"/>
              <p:cNvSpPr/>
              <p:nvPr/>
            </p:nvSpPr>
            <p:spPr>
              <a:xfrm>
                <a:off x="2864801" y="1644831"/>
                <a:ext cx="48601" cy="77898"/>
              </a:xfrm>
              <a:custGeom>
                <a:avLst/>
                <a:gdLst/>
                <a:ahLst/>
                <a:cxnLst/>
                <a:rect l="l" t="t" r="r" b="b"/>
                <a:pathLst>
                  <a:path w="13729" h="22005" extrusionOk="0">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4"/>
              <p:cNvSpPr/>
              <p:nvPr/>
            </p:nvSpPr>
            <p:spPr>
              <a:xfrm>
                <a:off x="2864086" y="1653402"/>
                <a:ext cx="2149" cy="7151"/>
              </a:xfrm>
              <a:custGeom>
                <a:avLst/>
                <a:gdLst/>
                <a:ahLst/>
                <a:cxnLst/>
                <a:rect l="l" t="t" r="r" b="b"/>
                <a:pathLst>
                  <a:path w="607" h="2020" extrusionOk="0">
                    <a:moveTo>
                      <a:pt x="1" y="1"/>
                    </a:moveTo>
                    <a:cubicBezTo>
                      <a:pt x="1" y="606"/>
                      <a:pt x="203" y="1414"/>
                      <a:pt x="203" y="2019"/>
                    </a:cubicBezTo>
                    <a:cubicBezTo>
                      <a:pt x="405" y="1414"/>
                      <a:pt x="405" y="606"/>
                      <a:pt x="607" y="1"/>
                    </a:cubicBez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4"/>
              <p:cNvSpPr/>
              <p:nvPr/>
            </p:nvSpPr>
            <p:spPr>
              <a:xfrm>
                <a:off x="3006983" y="1313318"/>
                <a:ext cx="225119" cy="279430"/>
              </a:xfrm>
              <a:custGeom>
                <a:avLst/>
                <a:gdLst/>
                <a:ahLst/>
                <a:cxnLst/>
                <a:rect l="l" t="t" r="r" b="b"/>
                <a:pathLst>
                  <a:path w="63593" h="78935" extrusionOk="0">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4"/>
              <p:cNvSpPr/>
              <p:nvPr/>
            </p:nvSpPr>
            <p:spPr>
              <a:xfrm>
                <a:off x="2956256" y="1319034"/>
                <a:ext cx="54314" cy="72184"/>
              </a:xfrm>
              <a:custGeom>
                <a:avLst/>
                <a:gdLst/>
                <a:ahLst/>
                <a:cxnLst/>
                <a:rect l="l" t="t" r="r" b="b"/>
                <a:pathLst>
                  <a:path w="15343" h="20391" extrusionOk="0">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4"/>
              <p:cNvSpPr/>
              <p:nvPr/>
            </p:nvSpPr>
            <p:spPr>
              <a:xfrm>
                <a:off x="2919817" y="1335466"/>
                <a:ext cx="47886" cy="52888"/>
              </a:xfrm>
              <a:custGeom>
                <a:avLst/>
                <a:gdLst/>
                <a:ahLst/>
                <a:cxnLst/>
                <a:rect l="l" t="t" r="r" b="b"/>
                <a:pathLst>
                  <a:path w="13527" h="14940" extrusionOk="0">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4"/>
              <p:cNvSpPr/>
              <p:nvPr/>
            </p:nvSpPr>
            <p:spPr>
              <a:xfrm>
                <a:off x="3002697" y="1557663"/>
                <a:ext cx="95053" cy="46455"/>
              </a:xfrm>
              <a:custGeom>
                <a:avLst/>
                <a:gdLst/>
                <a:ahLst/>
                <a:cxnLst/>
                <a:rect l="l" t="t" r="r" b="b"/>
                <a:pathLst>
                  <a:path w="26851" h="13123" extrusionOk="0">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4"/>
              <p:cNvSpPr/>
              <p:nvPr/>
            </p:nvSpPr>
            <p:spPr>
              <a:xfrm>
                <a:off x="2975545" y="1561238"/>
                <a:ext cx="78616" cy="45740"/>
              </a:xfrm>
              <a:custGeom>
                <a:avLst/>
                <a:gdLst/>
                <a:ahLst/>
                <a:cxnLst/>
                <a:rect l="l" t="t" r="r" b="b"/>
                <a:pathLst>
                  <a:path w="22208" h="12921" extrusionOk="0">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4"/>
              <p:cNvSpPr/>
              <p:nvPr/>
            </p:nvSpPr>
            <p:spPr>
              <a:xfrm>
                <a:off x="2959827" y="1364044"/>
                <a:ext cx="47171" cy="60035"/>
              </a:xfrm>
              <a:custGeom>
                <a:avLst/>
                <a:gdLst/>
                <a:ahLst/>
                <a:cxnLst/>
                <a:rect l="l" t="t" r="r" b="b"/>
                <a:pathLst>
                  <a:path w="13325" h="16959" extrusionOk="0">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4"/>
              <p:cNvSpPr/>
              <p:nvPr/>
            </p:nvSpPr>
            <p:spPr>
              <a:xfrm>
                <a:off x="3002697" y="1515509"/>
                <a:ext cx="67179" cy="47170"/>
              </a:xfrm>
              <a:custGeom>
                <a:avLst/>
                <a:gdLst/>
                <a:ahLst/>
                <a:cxnLst/>
                <a:rect l="l" t="t" r="r" b="b"/>
                <a:pathLst>
                  <a:path w="18977" h="13325" extrusionOk="0">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4"/>
              <p:cNvSpPr/>
              <p:nvPr/>
            </p:nvSpPr>
            <p:spPr>
              <a:xfrm>
                <a:off x="3001982" y="1561238"/>
                <a:ext cx="719" cy="4"/>
              </a:xfrm>
              <a:custGeom>
                <a:avLst/>
                <a:gdLst/>
                <a:ahLst/>
                <a:cxnLst/>
                <a:rect l="l" t="t" r="r" b="b"/>
                <a:pathLst>
                  <a:path w="203" h="1" extrusionOk="0">
                    <a:moveTo>
                      <a:pt x="202" y="0"/>
                    </a:moveTo>
                    <a:lnTo>
                      <a:pt x="202" y="0"/>
                    </a:lnTo>
                    <a:lnTo>
                      <a:pt x="0" y="0"/>
                    </a:ln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4"/>
              <p:cNvSpPr/>
              <p:nvPr/>
            </p:nvSpPr>
            <p:spPr>
              <a:xfrm>
                <a:off x="2727622" y="1560523"/>
                <a:ext cx="4" cy="4"/>
              </a:xfrm>
              <a:custGeom>
                <a:avLst/>
                <a:gdLst/>
                <a:ahLst/>
                <a:cxnLst/>
                <a:rect l="l" t="t" r="r" b="b"/>
                <a:pathLst>
                  <a:path w="1" h="1" extrusionOk="0">
                    <a:moveTo>
                      <a:pt x="0" y="0"/>
                    </a:move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4"/>
              <p:cNvSpPr/>
              <p:nvPr/>
            </p:nvSpPr>
            <p:spPr>
              <a:xfrm>
                <a:off x="2706186" y="1356898"/>
                <a:ext cx="321598" cy="311591"/>
              </a:xfrm>
              <a:custGeom>
                <a:avLst/>
                <a:gdLst/>
                <a:ahLst/>
                <a:cxnLst/>
                <a:rect l="l" t="t" r="r" b="b"/>
                <a:pathLst>
                  <a:path w="90847" h="88020" fill="none" extrusionOk="0">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w="9525" cap="flat" cmpd="sng">
                <a:solidFill>
                  <a:srgbClr val="FFFFFF"/>
                </a:solidFill>
                <a:prstDash val="solid"/>
                <a:miter lim="2018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74"/>
            <p:cNvGrpSpPr/>
            <p:nvPr/>
          </p:nvGrpSpPr>
          <p:grpSpPr>
            <a:xfrm>
              <a:off x="2517909" y="1188726"/>
              <a:ext cx="702702" cy="725214"/>
              <a:chOff x="2517909" y="1188726"/>
              <a:chExt cx="702702" cy="725214"/>
            </a:xfrm>
          </p:grpSpPr>
          <p:sp>
            <p:nvSpPr>
              <p:cNvPr id="7934" name="Google Shape;7934;p74"/>
              <p:cNvSpPr/>
              <p:nvPr/>
            </p:nvSpPr>
            <p:spPr>
              <a:xfrm>
                <a:off x="2621966" y="118872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4"/>
              <p:cNvSpPr/>
              <p:nvPr/>
            </p:nvSpPr>
            <p:spPr>
              <a:xfrm>
                <a:off x="2517909" y="154330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4"/>
              <p:cNvSpPr/>
              <p:nvPr/>
            </p:nvSpPr>
            <p:spPr>
              <a:xfrm>
                <a:off x="3174265" y="155689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4"/>
              <p:cNvSpPr/>
              <p:nvPr/>
            </p:nvSpPr>
            <p:spPr>
              <a:xfrm>
                <a:off x="3023194" y="119720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4"/>
              <p:cNvSpPr/>
              <p:nvPr/>
            </p:nvSpPr>
            <p:spPr>
              <a:xfrm rot="8660313">
                <a:off x="2818264" y="180429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39" name="Google Shape;7939;p74"/>
          <p:cNvGrpSpPr/>
          <p:nvPr/>
        </p:nvGrpSpPr>
        <p:grpSpPr>
          <a:xfrm>
            <a:off x="1654184" y="970941"/>
            <a:ext cx="583439" cy="870229"/>
            <a:chOff x="1716825" y="1121550"/>
            <a:chExt cx="622800" cy="928938"/>
          </a:xfrm>
        </p:grpSpPr>
        <p:grpSp>
          <p:nvGrpSpPr>
            <p:cNvPr id="7940" name="Google Shape;7940;p74"/>
            <p:cNvGrpSpPr/>
            <p:nvPr/>
          </p:nvGrpSpPr>
          <p:grpSpPr>
            <a:xfrm>
              <a:off x="1716825" y="1121550"/>
              <a:ext cx="622800" cy="928938"/>
              <a:chOff x="1716825" y="1121550"/>
              <a:chExt cx="622800" cy="928938"/>
            </a:xfrm>
          </p:grpSpPr>
          <p:cxnSp>
            <p:nvCxnSpPr>
              <p:cNvPr id="7941" name="Google Shape;7941;p74"/>
              <p:cNvCxnSpPr/>
              <p:nvPr/>
            </p:nvCxnSpPr>
            <p:spPr>
              <a:xfrm>
                <a:off x="1954750" y="1738188"/>
                <a:ext cx="0" cy="312300"/>
              </a:xfrm>
              <a:prstGeom prst="straightConnector1">
                <a:avLst/>
              </a:prstGeom>
              <a:noFill/>
              <a:ln w="9525" cap="flat" cmpd="sng">
                <a:solidFill>
                  <a:srgbClr val="213B55"/>
                </a:solidFill>
                <a:prstDash val="solid"/>
                <a:round/>
                <a:headEnd type="none" w="med" len="med"/>
                <a:tailEnd type="none" w="med" len="med"/>
              </a:ln>
            </p:spPr>
          </p:cxnSp>
          <p:sp>
            <p:nvSpPr>
              <p:cNvPr id="7942" name="Google Shape;7942;p74"/>
              <p:cNvSpPr/>
              <p:nvPr/>
            </p:nvSpPr>
            <p:spPr>
              <a:xfrm>
                <a:off x="1716825" y="1121550"/>
                <a:ext cx="622800" cy="622800"/>
              </a:xfrm>
              <a:prstGeom prst="ellipse">
                <a:avLst/>
              </a:pr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74"/>
            <p:cNvGrpSpPr/>
            <p:nvPr/>
          </p:nvGrpSpPr>
          <p:grpSpPr>
            <a:xfrm>
              <a:off x="1768050" y="1172775"/>
              <a:ext cx="520200" cy="832000"/>
              <a:chOff x="1768050" y="1172775"/>
              <a:chExt cx="520200" cy="832000"/>
            </a:xfrm>
          </p:grpSpPr>
          <p:cxnSp>
            <p:nvCxnSpPr>
              <p:cNvPr id="7944" name="Google Shape;7944;p74"/>
              <p:cNvCxnSpPr/>
              <p:nvPr/>
            </p:nvCxnSpPr>
            <p:spPr>
              <a:xfrm>
                <a:off x="2003025" y="1692475"/>
                <a:ext cx="0" cy="312300"/>
              </a:xfrm>
              <a:prstGeom prst="straightConnector1">
                <a:avLst/>
              </a:prstGeom>
              <a:noFill/>
              <a:ln w="9525" cap="flat" cmpd="sng">
                <a:solidFill>
                  <a:srgbClr val="667E92"/>
                </a:solidFill>
                <a:prstDash val="solid"/>
                <a:round/>
                <a:headEnd type="none" w="med" len="med"/>
                <a:tailEnd type="none" w="med" len="med"/>
              </a:ln>
            </p:spPr>
          </p:cxnSp>
          <p:sp>
            <p:nvSpPr>
              <p:cNvPr id="7945" name="Google Shape;7945;p74"/>
              <p:cNvSpPr/>
              <p:nvPr/>
            </p:nvSpPr>
            <p:spPr>
              <a:xfrm>
                <a:off x="1768050" y="1172775"/>
                <a:ext cx="520200" cy="520200"/>
              </a:xfrm>
              <a:prstGeom prst="ellipse">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74"/>
            <p:cNvGrpSpPr/>
            <p:nvPr/>
          </p:nvGrpSpPr>
          <p:grpSpPr>
            <a:xfrm>
              <a:off x="1820100" y="1225475"/>
              <a:ext cx="416400" cy="729575"/>
              <a:chOff x="1820100" y="1225475"/>
              <a:chExt cx="416400" cy="729575"/>
            </a:xfrm>
          </p:grpSpPr>
          <p:cxnSp>
            <p:nvCxnSpPr>
              <p:cNvPr id="7947" name="Google Shape;7947;p74"/>
              <p:cNvCxnSpPr/>
              <p:nvPr/>
            </p:nvCxnSpPr>
            <p:spPr>
              <a:xfrm>
                <a:off x="2051300" y="1642750"/>
                <a:ext cx="0" cy="312300"/>
              </a:xfrm>
              <a:prstGeom prst="straightConnector1">
                <a:avLst/>
              </a:prstGeom>
              <a:noFill/>
              <a:ln w="9525" cap="flat" cmpd="sng">
                <a:solidFill>
                  <a:srgbClr val="445D73"/>
                </a:solidFill>
                <a:prstDash val="solid"/>
                <a:round/>
                <a:headEnd type="none" w="med" len="med"/>
                <a:tailEnd type="none" w="med" len="med"/>
              </a:ln>
            </p:spPr>
          </p:cxnSp>
          <p:sp>
            <p:nvSpPr>
              <p:cNvPr id="7948" name="Google Shape;7948;p74"/>
              <p:cNvSpPr/>
              <p:nvPr/>
            </p:nvSpPr>
            <p:spPr>
              <a:xfrm>
                <a:off x="1820100" y="1225475"/>
                <a:ext cx="416400" cy="416400"/>
              </a:xfrm>
              <a:prstGeom prst="ellipse">
                <a:avLst/>
              </a:pr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74"/>
            <p:cNvGrpSpPr/>
            <p:nvPr/>
          </p:nvGrpSpPr>
          <p:grpSpPr>
            <a:xfrm>
              <a:off x="1874250" y="1278825"/>
              <a:ext cx="308100" cy="605275"/>
              <a:chOff x="1874250" y="1278825"/>
              <a:chExt cx="308100" cy="605275"/>
            </a:xfrm>
          </p:grpSpPr>
          <p:cxnSp>
            <p:nvCxnSpPr>
              <p:cNvPr id="7950" name="Google Shape;7950;p74"/>
              <p:cNvCxnSpPr/>
              <p:nvPr/>
            </p:nvCxnSpPr>
            <p:spPr>
              <a:xfrm>
                <a:off x="2099575" y="1571800"/>
                <a:ext cx="0" cy="312300"/>
              </a:xfrm>
              <a:prstGeom prst="straightConnector1">
                <a:avLst/>
              </a:prstGeom>
              <a:noFill/>
              <a:ln w="9525" cap="flat" cmpd="sng">
                <a:solidFill>
                  <a:srgbClr val="E3E9ED"/>
                </a:solidFill>
                <a:prstDash val="solid"/>
                <a:round/>
                <a:headEnd type="none" w="med" len="med"/>
                <a:tailEnd type="none" w="med" len="med"/>
              </a:ln>
            </p:spPr>
          </p:cxnSp>
          <p:sp>
            <p:nvSpPr>
              <p:cNvPr id="7951" name="Google Shape;7951;p74"/>
              <p:cNvSpPr/>
              <p:nvPr/>
            </p:nvSpPr>
            <p:spPr>
              <a:xfrm>
                <a:off x="1874250" y="1278825"/>
                <a:ext cx="308100" cy="3081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2" name="Google Shape;7952;p74"/>
            <p:cNvSpPr/>
            <p:nvPr/>
          </p:nvSpPr>
          <p:spPr>
            <a:xfrm>
              <a:off x="1920625" y="1326000"/>
              <a:ext cx="215400" cy="215400"/>
            </a:xfrm>
            <a:prstGeom prst="ellipse">
              <a:avLst/>
            </a:pr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74"/>
          <p:cNvGrpSpPr/>
          <p:nvPr/>
        </p:nvGrpSpPr>
        <p:grpSpPr>
          <a:xfrm>
            <a:off x="1574007" y="1857263"/>
            <a:ext cx="739072" cy="714152"/>
            <a:chOff x="4334725" y="1355875"/>
            <a:chExt cx="3106650" cy="3001900"/>
          </a:xfrm>
        </p:grpSpPr>
        <p:grpSp>
          <p:nvGrpSpPr>
            <p:cNvPr id="7954" name="Google Shape;7954;p74"/>
            <p:cNvGrpSpPr/>
            <p:nvPr/>
          </p:nvGrpSpPr>
          <p:grpSpPr>
            <a:xfrm>
              <a:off x="4516050" y="1724875"/>
              <a:ext cx="2693725" cy="2632900"/>
              <a:chOff x="4516050" y="1724875"/>
              <a:chExt cx="2693725" cy="2632900"/>
            </a:xfrm>
          </p:grpSpPr>
          <p:sp>
            <p:nvSpPr>
              <p:cNvPr id="7955" name="Google Shape;7955;p74"/>
              <p:cNvSpPr/>
              <p:nvPr/>
            </p:nvSpPr>
            <p:spPr>
              <a:xfrm>
                <a:off x="6227525" y="1737400"/>
                <a:ext cx="982250" cy="1548550"/>
              </a:xfrm>
              <a:custGeom>
                <a:avLst/>
                <a:gdLst/>
                <a:ahLst/>
                <a:cxnLst/>
                <a:rect l="l" t="t" r="r" b="b"/>
                <a:pathLst>
                  <a:path w="39290" h="61942" extrusionOk="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4"/>
              <p:cNvSpPr/>
              <p:nvPr/>
            </p:nvSpPr>
            <p:spPr>
              <a:xfrm>
                <a:off x="4516050" y="1724875"/>
                <a:ext cx="1010900" cy="1581800"/>
              </a:xfrm>
              <a:custGeom>
                <a:avLst/>
                <a:gdLst/>
                <a:ahLst/>
                <a:cxnLst/>
                <a:rect l="l" t="t" r="r" b="b"/>
                <a:pathLst>
                  <a:path w="40436" h="63272" extrusionOk="0">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4"/>
              <p:cNvSpPr/>
              <p:nvPr/>
            </p:nvSpPr>
            <p:spPr>
              <a:xfrm>
                <a:off x="4977525" y="3800325"/>
                <a:ext cx="1782050" cy="557450"/>
              </a:xfrm>
              <a:custGeom>
                <a:avLst/>
                <a:gdLst/>
                <a:ahLst/>
                <a:cxnLst/>
                <a:rect l="l" t="t" r="r" b="b"/>
                <a:pathLst>
                  <a:path w="71282" h="22298" extrusionOk="0">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74"/>
            <p:cNvGrpSpPr/>
            <p:nvPr/>
          </p:nvGrpSpPr>
          <p:grpSpPr>
            <a:xfrm>
              <a:off x="4334725" y="1355875"/>
              <a:ext cx="3106650" cy="2709650"/>
              <a:chOff x="4334725" y="1355875"/>
              <a:chExt cx="3106650" cy="2709650"/>
            </a:xfrm>
          </p:grpSpPr>
          <p:sp>
            <p:nvSpPr>
              <p:cNvPr id="7959" name="Google Shape;7959;p74"/>
              <p:cNvSpPr/>
              <p:nvPr/>
            </p:nvSpPr>
            <p:spPr>
              <a:xfrm>
                <a:off x="5427950" y="1355875"/>
                <a:ext cx="904575" cy="1665925"/>
              </a:xfrm>
              <a:custGeom>
                <a:avLst/>
                <a:gdLst/>
                <a:ahLst/>
                <a:cxnLst/>
                <a:rect l="l" t="t" r="r" b="b"/>
                <a:pathLst>
                  <a:path w="36183" h="66637" fill="none" extrusionOk="0">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w="9525" cap="flat" cmpd="sng">
                <a:solidFill>
                  <a:srgbClr val="5F7D9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4"/>
              <p:cNvSpPr/>
              <p:nvPr/>
            </p:nvSpPr>
            <p:spPr>
              <a:xfrm>
                <a:off x="4334725" y="2760325"/>
                <a:ext cx="1547125" cy="1304775"/>
              </a:xfrm>
              <a:custGeom>
                <a:avLst/>
                <a:gdLst/>
                <a:ahLst/>
                <a:cxnLst/>
                <a:rect l="l" t="t" r="r" b="b"/>
                <a:pathLst>
                  <a:path w="61885" h="52191" fill="none" extrusionOk="0">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w="9525" cap="flat" cmpd="sng">
                <a:solidFill>
                  <a:srgbClr val="435D74"/>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4"/>
              <p:cNvSpPr/>
              <p:nvPr/>
            </p:nvSpPr>
            <p:spPr>
              <a:xfrm>
                <a:off x="5881825" y="2760325"/>
                <a:ext cx="1559550" cy="1305200"/>
              </a:xfrm>
              <a:custGeom>
                <a:avLst/>
                <a:gdLst/>
                <a:ahLst/>
                <a:cxnLst/>
                <a:rect l="l" t="t" r="r" b="b"/>
                <a:pathLst>
                  <a:path w="62382" h="52208" fill="none" extrusionOk="0">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w="9525" cap="flat" cmpd="sng">
                <a:solidFill>
                  <a:srgbClr val="A5B7C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62" name="Google Shape;7962;p74"/>
          <p:cNvGrpSpPr/>
          <p:nvPr/>
        </p:nvGrpSpPr>
        <p:grpSpPr>
          <a:xfrm>
            <a:off x="7690956" y="3488034"/>
            <a:ext cx="312074" cy="684173"/>
            <a:chOff x="7645573" y="3754300"/>
            <a:chExt cx="293855" cy="644170"/>
          </a:xfrm>
        </p:grpSpPr>
        <p:sp>
          <p:nvSpPr>
            <p:cNvPr id="7963" name="Google Shape;7963;p74"/>
            <p:cNvSpPr/>
            <p:nvPr/>
          </p:nvSpPr>
          <p:spPr>
            <a:xfrm>
              <a:off x="7645895" y="3855521"/>
              <a:ext cx="293533" cy="164134"/>
            </a:xfrm>
            <a:custGeom>
              <a:avLst/>
              <a:gdLst/>
              <a:ahLst/>
              <a:cxnLst/>
              <a:rect l="l" t="t" r="r" b="b"/>
              <a:pathLst>
                <a:path w="19132" h="10698" extrusionOk="0">
                  <a:moveTo>
                    <a:pt x="1" y="1"/>
                  </a:moveTo>
                  <a:lnTo>
                    <a:pt x="1" y="10698"/>
                  </a:lnTo>
                  <a:lnTo>
                    <a:pt x="19132" y="10698"/>
                  </a:lnTo>
                  <a:lnTo>
                    <a:pt x="19132"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4"/>
            <p:cNvSpPr/>
            <p:nvPr/>
          </p:nvSpPr>
          <p:spPr>
            <a:xfrm>
              <a:off x="7645573" y="3754300"/>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74"/>
          <p:cNvGrpSpPr/>
          <p:nvPr/>
        </p:nvGrpSpPr>
        <p:grpSpPr>
          <a:xfrm>
            <a:off x="5612944" y="970941"/>
            <a:ext cx="709011" cy="739359"/>
            <a:chOff x="5830645" y="1256617"/>
            <a:chExt cx="530340" cy="553040"/>
          </a:xfrm>
        </p:grpSpPr>
        <p:grpSp>
          <p:nvGrpSpPr>
            <p:cNvPr id="7966" name="Google Shape;7966;p74"/>
            <p:cNvGrpSpPr/>
            <p:nvPr/>
          </p:nvGrpSpPr>
          <p:grpSpPr>
            <a:xfrm>
              <a:off x="5830645" y="1256617"/>
              <a:ext cx="259743" cy="269909"/>
              <a:chOff x="5830645" y="1256617"/>
              <a:chExt cx="259743" cy="269909"/>
            </a:xfrm>
          </p:grpSpPr>
          <p:sp>
            <p:nvSpPr>
              <p:cNvPr id="7967" name="Google Shape;7967;p74"/>
              <p:cNvSpPr/>
              <p:nvPr/>
            </p:nvSpPr>
            <p:spPr>
              <a:xfrm>
                <a:off x="5830645" y="1294145"/>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4"/>
              <p:cNvSpPr/>
              <p:nvPr/>
            </p:nvSpPr>
            <p:spPr>
              <a:xfrm>
                <a:off x="5922950" y="1256617"/>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74"/>
            <p:cNvGrpSpPr/>
            <p:nvPr/>
          </p:nvGrpSpPr>
          <p:grpSpPr>
            <a:xfrm>
              <a:off x="6101293" y="1256617"/>
              <a:ext cx="259692" cy="269909"/>
              <a:chOff x="6101293" y="1256617"/>
              <a:chExt cx="259692" cy="269909"/>
            </a:xfrm>
          </p:grpSpPr>
          <p:sp>
            <p:nvSpPr>
              <p:cNvPr id="7970" name="Google Shape;7970;p74"/>
              <p:cNvSpPr/>
              <p:nvPr/>
            </p:nvSpPr>
            <p:spPr>
              <a:xfrm>
                <a:off x="6101293" y="1294145"/>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4"/>
              <p:cNvSpPr/>
              <p:nvPr/>
            </p:nvSpPr>
            <p:spPr>
              <a:xfrm>
                <a:off x="6193623" y="1256617"/>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74"/>
            <p:cNvGrpSpPr/>
            <p:nvPr/>
          </p:nvGrpSpPr>
          <p:grpSpPr>
            <a:xfrm>
              <a:off x="5830645" y="1539749"/>
              <a:ext cx="259692" cy="269909"/>
              <a:chOff x="5830645" y="1539749"/>
              <a:chExt cx="259692" cy="269909"/>
            </a:xfrm>
          </p:grpSpPr>
          <p:sp>
            <p:nvSpPr>
              <p:cNvPr id="7973" name="Google Shape;7973;p74"/>
              <p:cNvSpPr/>
              <p:nvPr/>
            </p:nvSpPr>
            <p:spPr>
              <a:xfrm>
                <a:off x="5830645" y="1539749"/>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4"/>
              <p:cNvSpPr/>
              <p:nvPr/>
            </p:nvSpPr>
            <p:spPr>
              <a:xfrm>
                <a:off x="5922950" y="1734600"/>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74"/>
            <p:cNvGrpSpPr/>
            <p:nvPr/>
          </p:nvGrpSpPr>
          <p:grpSpPr>
            <a:xfrm>
              <a:off x="6101293" y="1539749"/>
              <a:ext cx="259692" cy="269909"/>
              <a:chOff x="6101293" y="1539749"/>
              <a:chExt cx="259692" cy="269909"/>
            </a:xfrm>
          </p:grpSpPr>
          <p:sp>
            <p:nvSpPr>
              <p:cNvPr id="7976" name="Google Shape;7976;p74"/>
              <p:cNvSpPr/>
              <p:nvPr/>
            </p:nvSpPr>
            <p:spPr>
              <a:xfrm>
                <a:off x="6101293" y="1539749"/>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4"/>
              <p:cNvSpPr/>
              <p:nvPr/>
            </p:nvSpPr>
            <p:spPr>
              <a:xfrm>
                <a:off x="6193623" y="1734600"/>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8" name="Google Shape;7978;p74"/>
            <p:cNvSpPr/>
            <p:nvPr/>
          </p:nvSpPr>
          <p:spPr>
            <a:xfrm>
              <a:off x="5999148" y="1436800"/>
              <a:ext cx="192625" cy="192690"/>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74"/>
          <p:cNvGrpSpPr/>
          <p:nvPr/>
        </p:nvGrpSpPr>
        <p:grpSpPr>
          <a:xfrm>
            <a:off x="714438" y="2707057"/>
            <a:ext cx="1452955" cy="621360"/>
            <a:chOff x="732422" y="2990152"/>
            <a:chExt cx="1337773" cy="572102"/>
          </a:xfrm>
        </p:grpSpPr>
        <p:sp>
          <p:nvSpPr>
            <p:cNvPr id="7980" name="Google Shape;7980;p74"/>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4"/>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4"/>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4"/>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4"/>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4"/>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989"/>
        <p:cNvGrpSpPr/>
        <p:nvPr/>
      </p:nvGrpSpPr>
      <p:grpSpPr>
        <a:xfrm>
          <a:off x="0" y="0"/>
          <a:ext cx="0" cy="0"/>
          <a:chOff x="0" y="0"/>
          <a:chExt cx="0" cy="0"/>
        </a:xfrm>
      </p:grpSpPr>
      <p:grpSp>
        <p:nvGrpSpPr>
          <p:cNvPr id="7990" name="Google Shape;7990;p75"/>
          <p:cNvGrpSpPr/>
          <p:nvPr/>
        </p:nvGrpSpPr>
        <p:grpSpPr>
          <a:xfrm>
            <a:off x="708575" y="965865"/>
            <a:ext cx="1636117" cy="1526144"/>
            <a:chOff x="729238" y="1179665"/>
            <a:chExt cx="1636117" cy="1526144"/>
          </a:xfrm>
        </p:grpSpPr>
        <p:grpSp>
          <p:nvGrpSpPr>
            <p:cNvPr id="7991" name="Google Shape;7991;p75"/>
            <p:cNvGrpSpPr/>
            <p:nvPr/>
          </p:nvGrpSpPr>
          <p:grpSpPr>
            <a:xfrm>
              <a:off x="729238" y="1179665"/>
              <a:ext cx="80700" cy="1526144"/>
              <a:chOff x="729238" y="1179665"/>
              <a:chExt cx="80700" cy="1526144"/>
            </a:xfrm>
          </p:grpSpPr>
          <p:sp>
            <p:nvSpPr>
              <p:cNvPr id="7992" name="Google Shape;7992;p75"/>
              <p:cNvSpPr/>
              <p:nvPr/>
            </p:nvSpPr>
            <p:spPr>
              <a:xfrm>
                <a:off x="72923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5"/>
              <p:cNvSpPr/>
              <p:nvPr/>
            </p:nvSpPr>
            <p:spPr>
              <a:xfrm>
                <a:off x="72923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5"/>
              <p:cNvSpPr/>
              <p:nvPr/>
            </p:nvSpPr>
            <p:spPr>
              <a:xfrm>
                <a:off x="72923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5"/>
              <p:cNvSpPr/>
              <p:nvPr/>
            </p:nvSpPr>
            <p:spPr>
              <a:xfrm>
                <a:off x="72923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5"/>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5"/>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5"/>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5"/>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5"/>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5"/>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75"/>
            <p:cNvGrpSpPr/>
            <p:nvPr/>
          </p:nvGrpSpPr>
          <p:grpSpPr>
            <a:xfrm>
              <a:off x="903098" y="1179665"/>
              <a:ext cx="80700" cy="1526144"/>
              <a:chOff x="903098" y="1179665"/>
              <a:chExt cx="80700" cy="1526144"/>
            </a:xfrm>
          </p:grpSpPr>
          <p:sp>
            <p:nvSpPr>
              <p:cNvPr id="8003" name="Google Shape;8003;p75"/>
              <p:cNvSpPr/>
              <p:nvPr/>
            </p:nvSpPr>
            <p:spPr>
              <a:xfrm>
                <a:off x="90309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5"/>
              <p:cNvSpPr/>
              <p:nvPr/>
            </p:nvSpPr>
            <p:spPr>
              <a:xfrm>
                <a:off x="90309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5"/>
              <p:cNvSpPr/>
              <p:nvPr/>
            </p:nvSpPr>
            <p:spPr>
              <a:xfrm>
                <a:off x="90309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5"/>
              <p:cNvSpPr/>
              <p:nvPr/>
            </p:nvSpPr>
            <p:spPr>
              <a:xfrm>
                <a:off x="90309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5"/>
              <p:cNvSpPr/>
              <p:nvPr/>
            </p:nvSpPr>
            <p:spPr>
              <a:xfrm>
                <a:off x="90309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5"/>
              <p:cNvSpPr/>
              <p:nvPr/>
            </p:nvSpPr>
            <p:spPr>
              <a:xfrm>
                <a:off x="90309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5"/>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5"/>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5"/>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5"/>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3" name="Google Shape;8013;p75"/>
            <p:cNvGrpSpPr/>
            <p:nvPr/>
          </p:nvGrpSpPr>
          <p:grpSpPr>
            <a:xfrm>
              <a:off x="1076958" y="1179665"/>
              <a:ext cx="80700" cy="1526144"/>
              <a:chOff x="1076958" y="1179665"/>
              <a:chExt cx="80700" cy="1526144"/>
            </a:xfrm>
          </p:grpSpPr>
          <p:sp>
            <p:nvSpPr>
              <p:cNvPr id="8014" name="Google Shape;8014;p75"/>
              <p:cNvSpPr/>
              <p:nvPr/>
            </p:nvSpPr>
            <p:spPr>
              <a:xfrm>
                <a:off x="107695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5"/>
              <p:cNvSpPr/>
              <p:nvPr/>
            </p:nvSpPr>
            <p:spPr>
              <a:xfrm>
                <a:off x="107695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5"/>
              <p:cNvSpPr/>
              <p:nvPr/>
            </p:nvSpPr>
            <p:spPr>
              <a:xfrm>
                <a:off x="107695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5"/>
              <p:cNvSpPr/>
              <p:nvPr/>
            </p:nvSpPr>
            <p:spPr>
              <a:xfrm>
                <a:off x="107695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5"/>
              <p:cNvSpPr/>
              <p:nvPr/>
            </p:nvSpPr>
            <p:spPr>
              <a:xfrm>
                <a:off x="107695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5"/>
              <p:cNvSpPr/>
              <p:nvPr/>
            </p:nvSpPr>
            <p:spPr>
              <a:xfrm>
                <a:off x="107695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5"/>
              <p:cNvSpPr/>
              <p:nvPr/>
            </p:nvSpPr>
            <p:spPr>
              <a:xfrm>
                <a:off x="1076958"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5"/>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5"/>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5"/>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75"/>
            <p:cNvGrpSpPr/>
            <p:nvPr/>
          </p:nvGrpSpPr>
          <p:grpSpPr>
            <a:xfrm>
              <a:off x="1247707" y="1179665"/>
              <a:ext cx="80700" cy="1526144"/>
              <a:chOff x="1247707" y="1179665"/>
              <a:chExt cx="80700" cy="1526144"/>
            </a:xfrm>
          </p:grpSpPr>
          <p:sp>
            <p:nvSpPr>
              <p:cNvPr id="8025" name="Google Shape;8025;p75"/>
              <p:cNvSpPr/>
              <p:nvPr/>
            </p:nvSpPr>
            <p:spPr>
              <a:xfrm>
                <a:off x="124770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5"/>
              <p:cNvSpPr/>
              <p:nvPr/>
            </p:nvSpPr>
            <p:spPr>
              <a:xfrm>
                <a:off x="124770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5"/>
              <p:cNvSpPr/>
              <p:nvPr/>
            </p:nvSpPr>
            <p:spPr>
              <a:xfrm>
                <a:off x="124770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5"/>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5"/>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5"/>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5"/>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5"/>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5"/>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5"/>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75"/>
            <p:cNvGrpSpPr/>
            <p:nvPr/>
          </p:nvGrpSpPr>
          <p:grpSpPr>
            <a:xfrm>
              <a:off x="1421567" y="1179665"/>
              <a:ext cx="80700" cy="1526144"/>
              <a:chOff x="1421567" y="1179665"/>
              <a:chExt cx="80700" cy="1526144"/>
            </a:xfrm>
          </p:grpSpPr>
          <p:sp>
            <p:nvSpPr>
              <p:cNvPr id="8036" name="Google Shape;8036;p75"/>
              <p:cNvSpPr/>
              <p:nvPr/>
            </p:nvSpPr>
            <p:spPr>
              <a:xfrm>
                <a:off x="142156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5"/>
              <p:cNvSpPr/>
              <p:nvPr/>
            </p:nvSpPr>
            <p:spPr>
              <a:xfrm>
                <a:off x="142156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5"/>
              <p:cNvSpPr/>
              <p:nvPr/>
            </p:nvSpPr>
            <p:spPr>
              <a:xfrm>
                <a:off x="142156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5"/>
              <p:cNvSpPr/>
              <p:nvPr/>
            </p:nvSpPr>
            <p:spPr>
              <a:xfrm>
                <a:off x="142156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5"/>
              <p:cNvSpPr/>
              <p:nvPr/>
            </p:nvSpPr>
            <p:spPr>
              <a:xfrm>
                <a:off x="142156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5"/>
              <p:cNvSpPr/>
              <p:nvPr/>
            </p:nvSpPr>
            <p:spPr>
              <a:xfrm>
                <a:off x="142156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5"/>
              <p:cNvSpPr/>
              <p:nvPr/>
            </p:nvSpPr>
            <p:spPr>
              <a:xfrm>
                <a:off x="142156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5"/>
              <p:cNvSpPr/>
              <p:nvPr/>
            </p:nvSpPr>
            <p:spPr>
              <a:xfrm>
                <a:off x="142156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5"/>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5"/>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75"/>
            <p:cNvGrpSpPr/>
            <p:nvPr/>
          </p:nvGrpSpPr>
          <p:grpSpPr>
            <a:xfrm>
              <a:off x="1592327" y="1179665"/>
              <a:ext cx="80700" cy="1526144"/>
              <a:chOff x="1592327" y="1179665"/>
              <a:chExt cx="80700" cy="1526144"/>
            </a:xfrm>
          </p:grpSpPr>
          <p:sp>
            <p:nvSpPr>
              <p:cNvPr id="8047" name="Google Shape;8047;p75"/>
              <p:cNvSpPr/>
              <p:nvPr/>
            </p:nvSpPr>
            <p:spPr>
              <a:xfrm>
                <a:off x="159232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5"/>
              <p:cNvSpPr/>
              <p:nvPr/>
            </p:nvSpPr>
            <p:spPr>
              <a:xfrm>
                <a:off x="159232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5"/>
              <p:cNvSpPr/>
              <p:nvPr/>
            </p:nvSpPr>
            <p:spPr>
              <a:xfrm>
                <a:off x="159232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5"/>
              <p:cNvSpPr/>
              <p:nvPr/>
            </p:nvSpPr>
            <p:spPr>
              <a:xfrm>
                <a:off x="159232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5"/>
              <p:cNvSpPr/>
              <p:nvPr/>
            </p:nvSpPr>
            <p:spPr>
              <a:xfrm>
                <a:off x="159232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5"/>
              <p:cNvSpPr/>
              <p:nvPr/>
            </p:nvSpPr>
            <p:spPr>
              <a:xfrm>
                <a:off x="159232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5"/>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5"/>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5"/>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5"/>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75"/>
            <p:cNvGrpSpPr/>
            <p:nvPr/>
          </p:nvGrpSpPr>
          <p:grpSpPr>
            <a:xfrm>
              <a:off x="1766187" y="1179665"/>
              <a:ext cx="80700" cy="1526144"/>
              <a:chOff x="1766187" y="1179665"/>
              <a:chExt cx="80700" cy="1526144"/>
            </a:xfrm>
          </p:grpSpPr>
          <p:sp>
            <p:nvSpPr>
              <p:cNvPr id="8058" name="Google Shape;8058;p75"/>
              <p:cNvSpPr/>
              <p:nvPr/>
            </p:nvSpPr>
            <p:spPr>
              <a:xfrm>
                <a:off x="176618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5"/>
              <p:cNvSpPr/>
              <p:nvPr/>
            </p:nvSpPr>
            <p:spPr>
              <a:xfrm>
                <a:off x="176618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5"/>
              <p:cNvSpPr/>
              <p:nvPr/>
            </p:nvSpPr>
            <p:spPr>
              <a:xfrm>
                <a:off x="176618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5"/>
              <p:cNvSpPr/>
              <p:nvPr/>
            </p:nvSpPr>
            <p:spPr>
              <a:xfrm>
                <a:off x="176618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5"/>
              <p:cNvSpPr/>
              <p:nvPr/>
            </p:nvSpPr>
            <p:spPr>
              <a:xfrm>
                <a:off x="176618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5"/>
              <p:cNvSpPr/>
              <p:nvPr/>
            </p:nvSpPr>
            <p:spPr>
              <a:xfrm>
                <a:off x="176618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5"/>
              <p:cNvSpPr/>
              <p:nvPr/>
            </p:nvSpPr>
            <p:spPr>
              <a:xfrm>
                <a:off x="176618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5"/>
              <p:cNvSpPr/>
              <p:nvPr/>
            </p:nvSpPr>
            <p:spPr>
              <a:xfrm>
                <a:off x="176618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5"/>
              <p:cNvSpPr/>
              <p:nvPr/>
            </p:nvSpPr>
            <p:spPr>
              <a:xfrm>
                <a:off x="1766187" y="2464413"/>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5"/>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75"/>
            <p:cNvGrpSpPr/>
            <p:nvPr/>
          </p:nvGrpSpPr>
          <p:grpSpPr>
            <a:xfrm>
              <a:off x="1936935" y="1179665"/>
              <a:ext cx="80700" cy="1526144"/>
              <a:chOff x="1936935" y="1179665"/>
              <a:chExt cx="80700" cy="1526144"/>
            </a:xfrm>
          </p:grpSpPr>
          <p:sp>
            <p:nvSpPr>
              <p:cNvPr id="8069" name="Google Shape;8069;p75"/>
              <p:cNvSpPr/>
              <p:nvPr/>
            </p:nvSpPr>
            <p:spPr>
              <a:xfrm>
                <a:off x="193693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5"/>
              <p:cNvSpPr/>
              <p:nvPr/>
            </p:nvSpPr>
            <p:spPr>
              <a:xfrm>
                <a:off x="193693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5"/>
              <p:cNvSpPr/>
              <p:nvPr/>
            </p:nvSpPr>
            <p:spPr>
              <a:xfrm>
                <a:off x="193693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5"/>
              <p:cNvSpPr/>
              <p:nvPr/>
            </p:nvSpPr>
            <p:spPr>
              <a:xfrm>
                <a:off x="193693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5"/>
              <p:cNvSpPr/>
              <p:nvPr/>
            </p:nvSpPr>
            <p:spPr>
              <a:xfrm>
                <a:off x="193693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5"/>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5"/>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5"/>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5"/>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5"/>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75"/>
            <p:cNvGrpSpPr/>
            <p:nvPr/>
          </p:nvGrpSpPr>
          <p:grpSpPr>
            <a:xfrm>
              <a:off x="2110795" y="1179665"/>
              <a:ext cx="80700" cy="1526144"/>
              <a:chOff x="2110795" y="1179665"/>
              <a:chExt cx="80700" cy="1526144"/>
            </a:xfrm>
          </p:grpSpPr>
          <p:sp>
            <p:nvSpPr>
              <p:cNvPr id="8080" name="Google Shape;8080;p75"/>
              <p:cNvSpPr/>
              <p:nvPr/>
            </p:nvSpPr>
            <p:spPr>
              <a:xfrm>
                <a:off x="211079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5"/>
              <p:cNvSpPr/>
              <p:nvPr/>
            </p:nvSpPr>
            <p:spPr>
              <a:xfrm>
                <a:off x="211079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5"/>
              <p:cNvSpPr/>
              <p:nvPr/>
            </p:nvSpPr>
            <p:spPr>
              <a:xfrm>
                <a:off x="211079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5"/>
              <p:cNvSpPr/>
              <p:nvPr/>
            </p:nvSpPr>
            <p:spPr>
              <a:xfrm>
                <a:off x="211079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5"/>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5"/>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5"/>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5"/>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5"/>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5"/>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75"/>
            <p:cNvGrpSpPr/>
            <p:nvPr/>
          </p:nvGrpSpPr>
          <p:grpSpPr>
            <a:xfrm>
              <a:off x="2284655" y="1179665"/>
              <a:ext cx="80700" cy="1526144"/>
              <a:chOff x="2284655" y="1179665"/>
              <a:chExt cx="80700" cy="1526144"/>
            </a:xfrm>
          </p:grpSpPr>
          <p:sp>
            <p:nvSpPr>
              <p:cNvPr id="8091" name="Google Shape;8091;p75"/>
              <p:cNvSpPr/>
              <p:nvPr/>
            </p:nvSpPr>
            <p:spPr>
              <a:xfrm>
                <a:off x="228465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5"/>
              <p:cNvSpPr/>
              <p:nvPr/>
            </p:nvSpPr>
            <p:spPr>
              <a:xfrm>
                <a:off x="228465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5"/>
              <p:cNvSpPr/>
              <p:nvPr/>
            </p:nvSpPr>
            <p:spPr>
              <a:xfrm>
                <a:off x="228465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5"/>
              <p:cNvSpPr/>
              <p:nvPr/>
            </p:nvSpPr>
            <p:spPr>
              <a:xfrm>
                <a:off x="228465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5"/>
              <p:cNvSpPr/>
              <p:nvPr/>
            </p:nvSpPr>
            <p:spPr>
              <a:xfrm>
                <a:off x="228465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5"/>
              <p:cNvSpPr/>
              <p:nvPr/>
            </p:nvSpPr>
            <p:spPr>
              <a:xfrm>
                <a:off x="2284655"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5"/>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5"/>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5"/>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5"/>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01" name="Google Shape;8101;p75"/>
          <p:cNvGrpSpPr/>
          <p:nvPr/>
        </p:nvGrpSpPr>
        <p:grpSpPr>
          <a:xfrm>
            <a:off x="2603242" y="985003"/>
            <a:ext cx="1364248" cy="1102133"/>
            <a:chOff x="2623904" y="1198803"/>
            <a:chExt cx="1364248" cy="1102133"/>
          </a:xfrm>
        </p:grpSpPr>
        <p:grpSp>
          <p:nvGrpSpPr>
            <p:cNvPr id="8102" name="Google Shape;8102;p75"/>
            <p:cNvGrpSpPr/>
            <p:nvPr/>
          </p:nvGrpSpPr>
          <p:grpSpPr>
            <a:xfrm>
              <a:off x="2623907" y="1198803"/>
              <a:ext cx="1364245" cy="273000"/>
              <a:chOff x="2623907" y="1198803"/>
              <a:chExt cx="1364245" cy="273000"/>
            </a:xfrm>
          </p:grpSpPr>
          <p:sp>
            <p:nvSpPr>
              <p:cNvPr id="8103" name="Google Shape;8103;p75"/>
              <p:cNvSpPr/>
              <p:nvPr/>
            </p:nvSpPr>
            <p:spPr>
              <a:xfrm>
                <a:off x="3715152" y="1198803"/>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5"/>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5"/>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5"/>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5"/>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8" name="Google Shape;8108;p75"/>
            <p:cNvGrpSpPr/>
            <p:nvPr/>
          </p:nvGrpSpPr>
          <p:grpSpPr>
            <a:xfrm>
              <a:off x="2623904" y="1476964"/>
              <a:ext cx="1364245" cy="273000"/>
              <a:chOff x="2623904" y="1476964"/>
              <a:chExt cx="1364245" cy="273000"/>
            </a:xfrm>
          </p:grpSpPr>
          <p:sp>
            <p:nvSpPr>
              <p:cNvPr id="8109" name="Google Shape;8109;p75"/>
              <p:cNvSpPr/>
              <p:nvPr/>
            </p:nvSpPr>
            <p:spPr>
              <a:xfrm>
                <a:off x="3169527"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5"/>
              <p:cNvSpPr/>
              <p:nvPr/>
            </p:nvSpPr>
            <p:spPr>
              <a:xfrm>
                <a:off x="3442338"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5"/>
              <p:cNvSpPr/>
              <p:nvPr/>
            </p:nvSpPr>
            <p:spPr>
              <a:xfrm>
                <a:off x="3715149"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5"/>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5"/>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75"/>
            <p:cNvGrpSpPr/>
            <p:nvPr/>
          </p:nvGrpSpPr>
          <p:grpSpPr>
            <a:xfrm>
              <a:off x="2623907" y="1749775"/>
              <a:ext cx="1364245" cy="273000"/>
              <a:chOff x="2623907" y="1749775"/>
              <a:chExt cx="1364245" cy="273000"/>
            </a:xfrm>
          </p:grpSpPr>
          <p:sp>
            <p:nvSpPr>
              <p:cNvPr id="8115" name="Google Shape;8115;p75"/>
              <p:cNvSpPr/>
              <p:nvPr/>
            </p:nvSpPr>
            <p:spPr>
              <a:xfrm>
                <a:off x="3442341" y="1749775"/>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5"/>
              <p:cNvSpPr/>
              <p:nvPr/>
            </p:nvSpPr>
            <p:spPr>
              <a:xfrm>
                <a:off x="3715152" y="1749775"/>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5"/>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5"/>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5"/>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75"/>
            <p:cNvGrpSpPr/>
            <p:nvPr/>
          </p:nvGrpSpPr>
          <p:grpSpPr>
            <a:xfrm>
              <a:off x="2623904" y="2027936"/>
              <a:ext cx="1364245" cy="273000"/>
              <a:chOff x="2623904" y="2027936"/>
              <a:chExt cx="1364245" cy="273000"/>
            </a:xfrm>
          </p:grpSpPr>
          <p:sp>
            <p:nvSpPr>
              <p:cNvPr id="8121" name="Google Shape;8121;p75"/>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5"/>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5"/>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5"/>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5"/>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26" name="Google Shape;8126;p75"/>
          <p:cNvGrpSpPr/>
          <p:nvPr/>
        </p:nvGrpSpPr>
        <p:grpSpPr>
          <a:xfrm>
            <a:off x="2592703" y="2444186"/>
            <a:ext cx="1387541" cy="159124"/>
            <a:chOff x="3200660" y="2180272"/>
            <a:chExt cx="2563824" cy="378237"/>
          </a:xfrm>
        </p:grpSpPr>
        <p:sp>
          <p:nvSpPr>
            <p:cNvPr id="8127" name="Google Shape;8127;p75"/>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5"/>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5"/>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5"/>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5"/>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5"/>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5"/>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5"/>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5"/>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5"/>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5"/>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5"/>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5"/>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5"/>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5"/>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5"/>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5"/>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5"/>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75"/>
          <p:cNvGrpSpPr/>
          <p:nvPr/>
        </p:nvGrpSpPr>
        <p:grpSpPr>
          <a:xfrm>
            <a:off x="2589227" y="2722011"/>
            <a:ext cx="1390502" cy="159625"/>
            <a:chOff x="3530150" y="2790075"/>
            <a:chExt cx="1962600" cy="225300"/>
          </a:xfrm>
        </p:grpSpPr>
        <p:sp>
          <p:nvSpPr>
            <p:cNvPr id="8146" name="Google Shape;8146;p75"/>
            <p:cNvSpPr/>
            <p:nvPr/>
          </p:nvSpPr>
          <p:spPr>
            <a:xfrm>
              <a:off x="3530150" y="2790075"/>
              <a:ext cx="1962600" cy="2253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5"/>
            <p:cNvSpPr/>
            <p:nvPr/>
          </p:nvSpPr>
          <p:spPr>
            <a:xfrm>
              <a:off x="3535069" y="2794464"/>
              <a:ext cx="1104900" cy="216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75"/>
          <p:cNvGrpSpPr/>
          <p:nvPr/>
        </p:nvGrpSpPr>
        <p:grpSpPr>
          <a:xfrm>
            <a:off x="2589880" y="3000337"/>
            <a:ext cx="1411629" cy="153761"/>
            <a:chOff x="3558802" y="4011427"/>
            <a:chExt cx="1866000" cy="111300"/>
          </a:xfrm>
        </p:grpSpPr>
        <p:sp>
          <p:nvSpPr>
            <p:cNvPr id="8149" name="Google Shape;8149;p75"/>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5"/>
            <p:cNvSpPr/>
            <p:nvPr/>
          </p:nvSpPr>
          <p:spPr>
            <a:xfrm rot="5400000" flipH="1">
              <a:off x="4162472" y="3415277"/>
              <a:ext cx="104700" cy="13047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75"/>
          <p:cNvGrpSpPr/>
          <p:nvPr/>
        </p:nvGrpSpPr>
        <p:grpSpPr>
          <a:xfrm>
            <a:off x="2589573" y="2205736"/>
            <a:ext cx="1383503" cy="119749"/>
            <a:chOff x="3465975" y="2270276"/>
            <a:chExt cx="1986364" cy="171929"/>
          </a:xfrm>
        </p:grpSpPr>
        <p:sp>
          <p:nvSpPr>
            <p:cNvPr id="8152" name="Google Shape;8152;p75"/>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5"/>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5"/>
            <p:cNvSpPr/>
            <p:nvPr/>
          </p:nvSpPr>
          <p:spPr>
            <a:xfrm rot="-5400000">
              <a:off x="4243603"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5"/>
            <p:cNvSpPr/>
            <p:nvPr/>
          </p:nvSpPr>
          <p:spPr>
            <a:xfrm rot="-5400000">
              <a:off x="4502812"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5"/>
            <p:cNvSpPr/>
            <p:nvPr/>
          </p:nvSpPr>
          <p:spPr>
            <a:xfrm rot="-5400000">
              <a:off x="4762021"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5"/>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5"/>
            <p:cNvSpPr/>
            <p:nvPr/>
          </p:nvSpPr>
          <p:spPr>
            <a:xfrm rot="-5400000">
              <a:off x="5021230" y="2270276"/>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5"/>
            <p:cNvSpPr/>
            <p:nvPr/>
          </p:nvSpPr>
          <p:spPr>
            <a:xfrm rot="-5400000">
              <a:off x="5280440" y="2270276"/>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75"/>
          <p:cNvGrpSpPr/>
          <p:nvPr/>
        </p:nvGrpSpPr>
        <p:grpSpPr>
          <a:xfrm>
            <a:off x="2600580" y="3569387"/>
            <a:ext cx="1369531" cy="195460"/>
            <a:chOff x="723300" y="4253549"/>
            <a:chExt cx="2276482" cy="324900"/>
          </a:xfrm>
        </p:grpSpPr>
        <p:sp>
          <p:nvSpPr>
            <p:cNvPr id="8161" name="Google Shape;8161;p75"/>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5"/>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5"/>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5"/>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5"/>
            <p:cNvSpPr/>
            <p:nvPr/>
          </p:nvSpPr>
          <p:spPr>
            <a:xfrm>
              <a:off x="2658082" y="4253549"/>
              <a:ext cx="341700" cy="324900"/>
            </a:xfrm>
            <a:prstGeom prst="star5">
              <a:avLst>
                <a:gd name="adj" fmla="val 19098"/>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75"/>
          <p:cNvGrpSpPr/>
          <p:nvPr/>
        </p:nvGrpSpPr>
        <p:grpSpPr>
          <a:xfrm>
            <a:off x="2590141" y="3270567"/>
            <a:ext cx="1389066" cy="180119"/>
            <a:chOff x="705948" y="3788465"/>
            <a:chExt cx="2308953" cy="299400"/>
          </a:xfrm>
        </p:grpSpPr>
        <p:sp>
          <p:nvSpPr>
            <p:cNvPr id="8167" name="Google Shape;8167;p75"/>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5"/>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5"/>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5"/>
            <p:cNvSpPr/>
            <p:nvPr/>
          </p:nvSpPr>
          <p:spPr>
            <a:xfrm>
              <a:off x="2189639" y="3788465"/>
              <a:ext cx="335400" cy="299400"/>
            </a:xfrm>
            <a:prstGeom prst="hear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5"/>
            <p:cNvSpPr/>
            <p:nvPr/>
          </p:nvSpPr>
          <p:spPr>
            <a:xfrm>
              <a:off x="2679500" y="3788465"/>
              <a:ext cx="335400" cy="299400"/>
            </a:xfrm>
            <a:prstGeom prst="hear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75"/>
          <p:cNvGrpSpPr/>
          <p:nvPr/>
        </p:nvGrpSpPr>
        <p:grpSpPr>
          <a:xfrm>
            <a:off x="2638078" y="3883547"/>
            <a:ext cx="1304609" cy="294074"/>
            <a:chOff x="2658741" y="4097347"/>
            <a:chExt cx="1304609" cy="294074"/>
          </a:xfrm>
        </p:grpSpPr>
        <p:grpSp>
          <p:nvGrpSpPr>
            <p:cNvPr id="8173" name="Google Shape;8173;p75"/>
            <p:cNvGrpSpPr/>
            <p:nvPr/>
          </p:nvGrpSpPr>
          <p:grpSpPr>
            <a:xfrm>
              <a:off x="2658741" y="4097347"/>
              <a:ext cx="118572" cy="294074"/>
              <a:chOff x="3343310" y="4475555"/>
              <a:chExt cx="127717" cy="316753"/>
            </a:xfrm>
          </p:grpSpPr>
          <p:sp>
            <p:nvSpPr>
              <p:cNvPr id="8174" name="Google Shape;8174;p7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75"/>
            <p:cNvGrpSpPr/>
            <p:nvPr/>
          </p:nvGrpSpPr>
          <p:grpSpPr>
            <a:xfrm>
              <a:off x="3815519" y="4098388"/>
              <a:ext cx="147831" cy="291991"/>
              <a:chOff x="3527539" y="4476677"/>
              <a:chExt cx="159232" cy="314510"/>
            </a:xfrm>
          </p:grpSpPr>
          <p:sp>
            <p:nvSpPr>
              <p:cNvPr id="8177" name="Google Shape;8177;p7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75"/>
            <p:cNvGrpSpPr/>
            <p:nvPr/>
          </p:nvGrpSpPr>
          <p:grpSpPr>
            <a:xfrm>
              <a:off x="3511696" y="4098388"/>
              <a:ext cx="147831" cy="291991"/>
              <a:chOff x="3527539" y="4476677"/>
              <a:chExt cx="159232" cy="314510"/>
            </a:xfrm>
          </p:grpSpPr>
          <p:sp>
            <p:nvSpPr>
              <p:cNvPr id="8180" name="Google Shape;8180;p7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75"/>
            <p:cNvGrpSpPr/>
            <p:nvPr/>
          </p:nvGrpSpPr>
          <p:grpSpPr>
            <a:xfrm>
              <a:off x="3207874" y="4098388"/>
              <a:ext cx="147831" cy="291991"/>
              <a:chOff x="3527539" y="4476677"/>
              <a:chExt cx="159232" cy="314510"/>
            </a:xfrm>
          </p:grpSpPr>
          <p:sp>
            <p:nvSpPr>
              <p:cNvPr id="8183" name="Google Shape;8183;p7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75"/>
            <p:cNvGrpSpPr/>
            <p:nvPr/>
          </p:nvGrpSpPr>
          <p:grpSpPr>
            <a:xfrm>
              <a:off x="2933305" y="4097347"/>
              <a:ext cx="118572" cy="294074"/>
              <a:chOff x="3343310" y="4475555"/>
              <a:chExt cx="127717" cy="316753"/>
            </a:xfrm>
          </p:grpSpPr>
          <p:sp>
            <p:nvSpPr>
              <p:cNvPr id="8186" name="Google Shape;8186;p7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88" name="Google Shape;8188;p75"/>
          <p:cNvGrpSpPr/>
          <p:nvPr/>
        </p:nvGrpSpPr>
        <p:grpSpPr>
          <a:xfrm>
            <a:off x="4256908" y="1866669"/>
            <a:ext cx="1433821" cy="191501"/>
            <a:chOff x="4273350" y="2080469"/>
            <a:chExt cx="1433821" cy="191501"/>
          </a:xfrm>
        </p:grpSpPr>
        <p:grpSp>
          <p:nvGrpSpPr>
            <p:cNvPr id="8189" name="Google Shape;8189;p75"/>
            <p:cNvGrpSpPr/>
            <p:nvPr/>
          </p:nvGrpSpPr>
          <p:grpSpPr>
            <a:xfrm>
              <a:off x="4273350" y="2080469"/>
              <a:ext cx="1433821" cy="0"/>
              <a:chOff x="5224975" y="2962250"/>
              <a:chExt cx="1544400" cy="0"/>
            </a:xfrm>
          </p:grpSpPr>
          <p:cxnSp>
            <p:nvCxnSpPr>
              <p:cNvPr id="8190" name="Google Shape;8190;p75"/>
              <p:cNvCxnSpPr/>
              <p:nvPr/>
            </p:nvCxnSpPr>
            <p:spPr>
              <a:xfrm>
                <a:off x="5224975" y="2962250"/>
                <a:ext cx="1544400" cy="0"/>
              </a:xfrm>
              <a:prstGeom prst="straightConnector1">
                <a:avLst/>
              </a:prstGeom>
              <a:noFill/>
              <a:ln w="9525" cap="flat" cmpd="sng">
                <a:solidFill>
                  <a:srgbClr val="E3E9ED"/>
                </a:solidFill>
                <a:prstDash val="solid"/>
                <a:round/>
                <a:headEnd type="none" w="med" len="med"/>
                <a:tailEnd type="none" w="med" len="med"/>
              </a:ln>
            </p:spPr>
          </p:cxnSp>
          <p:cxnSp>
            <p:nvCxnSpPr>
              <p:cNvPr id="8191" name="Google Shape;8191;p75"/>
              <p:cNvCxnSpPr/>
              <p:nvPr/>
            </p:nvCxnSpPr>
            <p:spPr>
              <a:xfrm>
                <a:off x="5225150" y="2962250"/>
                <a:ext cx="453300" cy="0"/>
              </a:xfrm>
              <a:prstGeom prst="straightConnector1">
                <a:avLst/>
              </a:prstGeom>
              <a:noFill/>
              <a:ln w="9525" cap="flat" cmpd="sng">
                <a:solidFill>
                  <a:srgbClr val="7994A9"/>
                </a:solidFill>
                <a:prstDash val="solid"/>
                <a:round/>
                <a:headEnd type="none" w="med" len="med"/>
                <a:tailEnd type="oval" w="med" len="med"/>
              </a:ln>
            </p:spPr>
          </p:cxnSp>
        </p:grpSp>
        <p:grpSp>
          <p:nvGrpSpPr>
            <p:cNvPr id="8192" name="Google Shape;8192;p75"/>
            <p:cNvGrpSpPr/>
            <p:nvPr/>
          </p:nvGrpSpPr>
          <p:grpSpPr>
            <a:xfrm>
              <a:off x="4273350" y="2271969"/>
              <a:ext cx="1433821" cy="0"/>
              <a:chOff x="5224975" y="2962250"/>
              <a:chExt cx="1544400" cy="0"/>
            </a:xfrm>
          </p:grpSpPr>
          <p:cxnSp>
            <p:nvCxnSpPr>
              <p:cNvPr id="8193" name="Google Shape;8193;p75"/>
              <p:cNvCxnSpPr/>
              <p:nvPr/>
            </p:nvCxnSpPr>
            <p:spPr>
              <a:xfrm>
                <a:off x="5224975" y="2962250"/>
                <a:ext cx="1544400" cy="0"/>
              </a:xfrm>
              <a:prstGeom prst="straightConnector1">
                <a:avLst/>
              </a:prstGeom>
              <a:noFill/>
              <a:ln w="9525" cap="flat" cmpd="sng">
                <a:solidFill>
                  <a:srgbClr val="E3E9ED"/>
                </a:solidFill>
                <a:prstDash val="solid"/>
                <a:round/>
                <a:headEnd type="none" w="med" len="med"/>
                <a:tailEnd type="none" w="med" len="med"/>
              </a:ln>
            </p:spPr>
          </p:cxnSp>
          <p:cxnSp>
            <p:nvCxnSpPr>
              <p:cNvPr id="8194" name="Google Shape;8194;p75"/>
              <p:cNvCxnSpPr/>
              <p:nvPr/>
            </p:nvCxnSpPr>
            <p:spPr>
              <a:xfrm>
                <a:off x="5225150" y="2962250"/>
                <a:ext cx="998700" cy="0"/>
              </a:xfrm>
              <a:prstGeom prst="straightConnector1">
                <a:avLst/>
              </a:prstGeom>
              <a:noFill/>
              <a:ln w="9525" cap="flat" cmpd="sng">
                <a:solidFill>
                  <a:srgbClr val="7994A9"/>
                </a:solidFill>
                <a:prstDash val="solid"/>
                <a:round/>
                <a:headEnd type="none" w="med" len="med"/>
                <a:tailEnd type="oval" w="med" len="med"/>
              </a:ln>
            </p:spPr>
          </p:cxnSp>
        </p:grpSp>
      </p:grpSp>
      <p:grpSp>
        <p:nvGrpSpPr>
          <p:cNvPr id="8195" name="Google Shape;8195;p75"/>
          <p:cNvGrpSpPr/>
          <p:nvPr/>
        </p:nvGrpSpPr>
        <p:grpSpPr>
          <a:xfrm>
            <a:off x="4258463" y="969236"/>
            <a:ext cx="1430711" cy="743389"/>
            <a:chOff x="5159450" y="1919950"/>
            <a:chExt cx="1541050" cy="862500"/>
          </a:xfrm>
        </p:grpSpPr>
        <p:sp>
          <p:nvSpPr>
            <p:cNvPr id="8196" name="Google Shape;8196;p75"/>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8197" name="Google Shape;8197;p75"/>
            <p:cNvGrpSpPr/>
            <p:nvPr/>
          </p:nvGrpSpPr>
          <p:grpSpPr>
            <a:xfrm>
              <a:off x="5159450" y="1919950"/>
              <a:ext cx="1541050" cy="862500"/>
              <a:chOff x="5159450" y="1919950"/>
              <a:chExt cx="1541050" cy="862500"/>
            </a:xfrm>
          </p:grpSpPr>
          <p:cxnSp>
            <p:nvCxnSpPr>
              <p:cNvPr id="8198" name="Google Shape;8198;p75"/>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199" name="Google Shape;8199;p75"/>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8200" name="Google Shape;8200;p75"/>
          <p:cNvGrpSpPr/>
          <p:nvPr/>
        </p:nvGrpSpPr>
        <p:grpSpPr>
          <a:xfrm>
            <a:off x="4248577" y="2192564"/>
            <a:ext cx="1450484" cy="1052087"/>
            <a:chOff x="5230575" y="1554475"/>
            <a:chExt cx="2137150" cy="1550150"/>
          </a:xfrm>
        </p:grpSpPr>
        <p:sp>
          <p:nvSpPr>
            <p:cNvPr id="8201" name="Google Shape;8201;p75"/>
            <p:cNvSpPr/>
            <p:nvPr/>
          </p:nvSpPr>
          <p:spPr>
            <a:xfrm>
              <a:off x="6296450" y="2863325"/>
              <a:ext cx="1071275" cy="157150"/>
            </a:xfrm>
            <a:custGeom>
              <a:avLst/>
              <a:gdLst/>
              <a:ahLst/>
              <a:cxnLst/>
              <a:rect l="l" t="t" r="r" b="b"/>
              <a:pathLst>
                <a:path w="42851" h="6286" extrusionOk="0">
                  <a:moveTo>
                    <a:pt x="0" y="1"/>
                  </a:moveTo>
                  <a:lnTo>
                    <a:pt x="0" y="6286"/>
                  </a:lnTo>
                  <a:lnTo>
                    <a:pt x="42851" y="6286"/>
                  </a:lnTo>
                  <a:lnTo>
                    <a:pt x="42851"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5"/>
            <p:cNvSpPr/>
            <p:nvPr/>
          </p:nvSpPr>
          <p:spPr>
            <a:xfrm>
              <a:off x="5230575" y="2863325"/>
              <a:ext cx="1071350" cy="157150"/>
            </a:xfrm>
            <a:custGeom>
              <a:avLst/>
              <a:gdLst/>
              <a:ahLst/>
              <a:cxnLst/>
              <a:rect l="l" t="t" r="r" b="b"/>
              <a:pathLst>
                <a:path w="42854" h="6286" extrusionOk="0">
                  <a:moveTo>
                    <a:pt x="0" y="1"/>
                  </a:moveTo>
                  <a:lnTo>
                    <a:pt x="0" y="6286"/>
                  </a:lnTo>
                  <a:lnTo>
                    <a:pt x="42854" y="6286"/>
                  </a:lnTo>
                  <a:lnTo>
                    <a:pt x="4285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5"/>
            <p:cNvSpPr/>
            <p:nvPr/>
          </p:nvSpPr>
          <p:spPr>
            <a:xfrm>
              <a:off x="6296450" y="2611125"/>
              <a:ext cx="1071275" cy="157150"/>
            </a:xfrm>
            <a:custGeom>
              <a:avLst/>
              <a:gdLst/>
              <a:ahLst/>
              <a:cxnLst/>
              <a:rect l="l" t="t" r="r" b="b"/>
              <a:pathLst>
                <a:path w="42851" h="6286" extrusionOk="0">
                  <a:moveTo>
                    <a:pt x="0" y="0"/>
                  </a:moveTo>
                  <a:lnTo>
                    <a:pt x="0" y="6285"/>
                  </a:lnTo>
                  <a:lnTo>
                    <a:pt x="42851" y="6285"/>
                  </a:lnTo>
                  <a:lnTo>
                    <a:pt x="42851"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5"/>
            <p:cNvSpPr/>
            <p:nvPr/>
          </p:nvSpPr>
          <p:spPr>
            <a:xfrm>
              <a:off x="5230575" y="2611125"/>
              <a:ext cx="1071350" cy="157150"/>
            </a:xfrm>
            <a:custGeom>
              <a:avLst/>
              <a:gdLst/>
              <a:ahLst/>
              <a:cxnLst/>
              <a:rect l="l" t="t" r="r" b="b"/>
              <a:pathLst>
                <a:path w="42854" h="6286" extrusionOk="0">
                  <a:moveTo>
                    <a:pt x="0" y="0"/>
                  </a:moveTo>
                  <a:lnTo>
                    <a:pt x="0" y="6285"/>
                  </a:lnTo>
                  <a:lnTo>
                    <a:pt x="42854" y="6285"/>
                  </a:lnTo>
                  <a:lnTo>
                    <a:pt x="42854"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5"/>
            <p:cNvSpPr/>
            <p:nvPr/>
          </p:nvSpPr>
          <p:spPr>
            <a:xfrm>
              <a:off x="6296450" y="2358900"/>
              <a:ext cx="1071275" cy="157150"/>
            </a:xfrm>
            <a:custGeom>
              <a:avLst/>
              <a:gdLst/>
              <a:ahLst/>
              <a:cxnLst/>
              <a:rect l="l" t="t" r="r" b="b"/>
              <a:pathLst>
                <a:path w="42851" h="6286" extrusionOk="0">
                  <a:moveTo>
                    <a:pt x="0" y="1"/>
                  </a:moveTo>
                  <a:lnTo>
                    <a:pt x="0" y="6286"/>
                  </a:lnTo>
                  <a:lnTo>
                    <a:pt x="42851" y="6286"/>
                  </a:lnTo>
                  <a:lnTo>
                    <a:pt x="42851"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5"/>
            <p:cNvSpPr/>
            <p:nvPr/>
          </p:nvSpPr>
          <p:spPr>
            <a:xfrm>
              <a:off x="5230575" y="2358900"/>
              <a:ext cx="1071350" cy="157150"/>
            </a:xfrm>
            <a:custGeom>
              <a:avLst/>
              <a:gdLst/>
              <a:ahLst/>
              <a:cxnLst/>
              <a:rect l="l" t="t" r="r" b="b"/>
              <a:pathLst>
                <a:path w="42854" h="6286" extrusionOk="0">
                  <a:moveTo>
                    <a:pt x="0" y="1"/>
                  </a:moveTo>
                  <a:lnTo>
                    <a:pt x="0" y="6286"/>
                  </a:lnTo>
                  <a:lnTo>
                    <a:pt x="42854" y="6286"/>
                  </a:lnTo>
                  <a:lnTo>
                    <a:pt x="4285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5"/>
            <p:cNvSpPr/>
            <p:nvPr/>
          </p:nvSpPr>
          <p:spPr>
            <a:xfrm>
              <a:off x="6296450" y="2106700"/>
              <a:ext cx="989900" cy="157150"/>
            </a:xfrm>
            <a:custGeom>
              <a:avLst/>
              <a:gdLst/>
              <a:ahLst/>
              <a:cxnLst/>
              <a:rect l="l" t="t" r="r" b="b"/>
              <a:pathLst>
                <a:path w="39596" h="6286" extrusionOk="0">
                  <a:moveTo>
                    <a:pt x="0" y="0"/>
                  </a:moveTo>
                  <a:lnTo>
                    <a:pt x="0" y="6285"/>
                  </a:lnTo>
                  <a:lnTo>
                    <a:pt x="39596" y="6285"/>
                  </a:lnTo>
                  <a:lnTo>
                    <a:pt x="3959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5"/>
            <p:cNvSpPr/>
            <p:nvPr/>
          </p:nvSpPr>
          <p:spPr>
            <a:xfrm>
              <a:off x="5474700" y="2106700"/>
              <a:ext cx="827225" cy="157150"/>
            </a:xfrm>
            <a:custGeom>
              <a:avLst/>
              <a:gdLst/>
              <a:ahLst/>
              <a:cxnLst/>
              <a:rect l="l" t="t" r="r" b="b"/>
              <a:pathLst>
                <a:path w="33089" h="6286" extrusionOk="0">
                  <a:moveTo>
                    <a:pt x="0" y="0"/>
                  </a:moveTo>
                  <a:lnTo>
                    <a:pt x="0" y="6285"/>
                  </a:lnTo>
                  <a:lnTo>
                    <a:pt x="33089" y="6285"/>
                  </a:lnTo>
                  <a:lnTo>
                    <a:pt x="33089"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5"/>
            <p:cNvSpPr/>
            <p:nvPr/>
          </p:nvSpPr>
          <p:spPr>
            <a:xfrm>
              <a:off x="6296450" y="1854475"/>
              <a:ext cx="827225" cy="157175"/>
            </a:xfrm>
            <a:custGeom>
              <a:avLst/>
              <a:gdLst/>
              <a:ahLst/>
              <a:cxnLst/>
              <a:rect l="l" t="t" r="r" b="b"/>
              <a:pathLst>
                <a:path w="33089" h="6287" extrusionOk="0">
                  <a:moveTo>
                    <a:pt x="0" y="1"/>
                  </a:moveTo>
                  <a:lnTo>
                    <a:pt x="0" y="6286"/>
                  </a:lnTo>
                  <a:lnTo>
                    <a:pt x="33089" y="6286"/>
                  </a:lnTo>
                  <a:lnTo>
                    <a:pt x="33089"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5"/>
            <p:cNvSpPr/>
            <p:nvPr/>
          </p:nvSpPr>
          <p:spPr>
            <a:xfrm>
              <a:off x="5637425" y="1854475"/>
              <a:ext cx="664500" cy="157175"/>
            </a:xfrm>
            <a:custGeom>
              <a:avLst/>
              <a:gdLst/>
              <a:ahLst/>
              <a:cxnLst/>
              <a:rect l="l" t="t" r="r" b="b"/>
              <a:pathLst>
                <a:path w="26580" h="6287" extrusionOk="0">
                  <a:moveTo>
                    <a:pt x="1" y="1"/>
                  </a:moveTo>
                  <a:lnTo>
                    <a:pt x="1" y="6286"/>
                  </a:lnTo>
                  <a:lnTo>
                    <a:pt x="26580" y="6286"/>
                  </a:lnTo>
                  <a:lnTo>
                    <a:pt x="2658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5"/>
            <p:cNvSpPr/>
            <p:nvPr/>
          </p:nvSpPr>
          <p:spPr>
            <a:xfrm>
              <a:off x="6296450" y="1602275"/>
              <a:ext cx="501750" cy="157075"/>
            </a:xfrm>
            <a:custGeom>
              <a:avLst/>
              <a:gdLst/>
              <a:ahLst/>
              <a:cxnLst/>
              <a:rect l="l" t="t" r="r" b="b"/>
              <a:pathLst>
                <a:path w="20070" h="6283" extrusionOk="0">
                  <a:moveTo>
                    <a:pt x="0" y="1"/>
                  </a:moveTo>
                  <a:lnTo>
                    <a:pt x="0" y="6283"/>
                  </a:lnTo>
                  <a:lnTo>
                    <a:pt x="20069" y="6283"/>
                  </a:lnTo>
                  <a:lnTo>
                    <a:pt x="20069"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5"/>
            <p:cNvSpPr/>
            <p:nvPr/>
          </p:nvSpPr>
          <p:spPr>
            <a:xfrm>
              <a:off x="5800100" y="1602275"/>
              <a:ext cx="501825" cy="157075"/>
            </a:xfrm>
            <a:custGeom>
              <a:avLst/>
              <a:gdLst/>
              <a:ahLst/>
              <a:cxnLst/>
              <a:rect l="l" t="t" r="r" b="b"/>
              <a:pathLst>
                <a:path w="20073" h="6283" extrusionOk="0">
                  <a:moveTo>
                    <a:pt x="1" y="1"/>
                  </a:moveTo>
                  <a:lnTo>
                    <a:pt x="1" y="6283"/>
                  </a:lnTo>
                  <a:lnTo>
                    <a:pt x="20073" y="6283"/>
                  </a:lnTo>
                  <a:lnTo>
                    <a:pt x="2007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5"/>
            <p:cNvSpPr/>
            <p:nvPr/>
          </p:nvSpPr>
          <p:spPr>
            <a:xfrm>
              <a:off x="6301225" y="1554475"/>
              <a:ext cx="25" cy="1550150"/>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75"/>
          <p:cNvGrpSpPr/>
          <p:nvPr/>
        </p:nvGrpSpPr>
        <p:grpSpPr>
          <a:xfrm rot="10800000">
            <a:off x="4265127" y="3284753"/>
            <a:ext cx="1417383" cy="887946"/>
            <a:chOff x="5645403" y="2920021"/>
            <a:chExt cx="2650800" cy="2180614"/>
          </a:xfrm>
        </p:grpSpPr>
        <p:sp>
          <p:nvSpPr>
            <p:cNvPr id="8215" name="Google Shape;8215;p75"/>
            <p:cNvSpPr/>
            <p:nvPr/>
          </p:nvSpPr>
          <p:spPr>
            <a:xfrm>
              <a:off x="5772903" y="2920021"/>
              <a:ext cx="2523300" cy="469200"/>
            </a:xfrm>
            <a:prstGeom prst="rect">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16" name="Google Shape;8216;p75"/>
            <p:cNvCxnSpPr>
              <a:stCxn id="8215" idx="1"/>
            </p:cNvCxnSpPr>
            <p:nvPr/>
          </p:nvCxnSpPr>
          <p:spPr>
            <a:xfrm rot="10800000">
              <a:off x="5645403" y="3154021"/>
              <a:ext cx="127500" cy="600"/>
            </a:xfrm>
            <a:prstGeom prst="straightConnector1">
              <a:avLst/>
            </a:prstGeom>
            <a:noFill/>
            <a:ln w="9525" cap="flat" cmpd="sng">
              <a:solidFill>
                <a:srgbClr val="435D74"/>
              </a:solidFill>
              <a:prstDash val="solid"/>
              <a:round/>
              <a:headEnd type="none" w="med" len="med"/>
              <a:tailEnd type="none" w="med" len="med"/>
            </a:ln>
          </p:spPr>
        </p:cxnSp>
        <p:sp>
          <p:nvSpPr>
            <p:cNvPr id="8217" name="Google Shape;8217;p75"/>
            <p:cNvSpPr/>
            <p:nvPr/>
          </p:nvSpPr>
          <p:spPr>
            <a:xfrm>
              <a:off x="6010040" y="3500932"/>
              <a:ext cx="2049000" cy="4692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18" name="Google Shape;8218;p75"/>
            <p:cNvCxnSpPr>
              <a:endCxn id="8217" idx="3"/>
            </p:cNvCxnSpPr>
            <p:nvPr/>
          </p:nvCxnSpPr>
          <p:spPr>
            <a:xfrm rot="10800000">
              <a:off x="8059040" y="3735532"/>
              <a:ext cx="135300" cy="0"/>
            </a:xfrm>
            <a:prstGeom prst="straightConnector1">
              <a:avLst/>
            </a:prstGeom>
            <a:noFill/>
            <a:ln w="9525" cap="flat" cmpd="sng">
              <a:solidFill>
                <a:srgbClr val="5F7D95"/>
              </a:solidFill>
              <a:prstDash val="solid"/>
              <a:round/>
              <a:headEnd type="none" w="med" len="med"/>
              <a:tailEnd type="none" w="med" len="med"/>
            </a:ln>
          </p:spPr>
        </p:cxnSp>
        <p:sp>
          <p:nvSpPr>
            <p:cNvPr id="8219" name="Google Shape;8219;p75"/>
            <p:cNvSpPr/>
            <p:nvPr/>
          </p:nvSpPr>
          <p:spPr>
            <a:xfrm>
              <a:off x="6299123" y="4066183"/>
              <a:ext cx="1470600" cy="4692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20" name="Google Shape;8220;p75"/>
            <p:cNvCxnSpPr>
              <a:stCxn id="8219" idx="1"/>
            </p:cNvCxnSpPr>
            <p:nvPr/>
          </p:nvCxnSpPr>
          <p:spPr>
            <a:xfrm rot="10800000">
              <a:off x="6175223" y="4300183"/>
              <a:ext cx="123900" cy="600"/>
            </a:xfrm>
            <a:prstGeom prst="straightConnector1">
              <a:avLst/>
            </a:prstGeom>
            <a:noFill/>
            <a:ln w="9525" cap="flat" cmpd="sng">
              <a:solidFill>
                <a:srgbClr val="869FB2"/>
              </a:solidFill>
              <a:prstDash val="solid"/>
              <a:round/>
              <a:headEnd type="none" w="med" len="med"/>
              <a:tailEnd type="none" w="med" len="med"/>
            </a:ln>
          </p:spPr>
        </p:cxnSp>
        <p:sp>
          <p:nvSpPr>
            <p:cNvPr id="8221" name="Google Shape;8221;p75"/>
            <p:cNvSpPr/>
            <p:nvPr/>
          </p:nvSpPr>
          <p:spPr>
            <a:xfrm>
              <a:off x="6629161" y="4631435"/>
              <a:ext cx="810600" cy="4692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22" name="Google Shape;8222;p75"/>
            <p:cNvCxnSpPr>
              <a:endCxn id="8221" idx="3"/>
            </p:cNvCxnSpPr>
            <p:nvPr/>
          </p:nvCxnSpPr>
          <p:spPr>
            <a:xfrm flipH="1">
              <a:off x="7439761" y="4864535"/>
              <a:ext cx="104400" cy="1500"/>
            </a:xfrm>
            <a:prstGeom prst="straightConnector1">
              <a:avLst/>
            </a:prstGeom>
            <a:noFill/>
            <a:ln w="9525" cap="flat" cmpd="sng">
              <a:solidFill>
                <a:srgbClr val="BAC8D3"/>
              </a:solidFill>
              <a:prstDash val="solid"/>
              <a:round/>
              <a:headEnd type="none" w="med" len="med"/>
              <a:tailEnd type="none" w="med" len="med"/>
            </a:ln>
          </p:spPr>
        </p:cxnSp>
      </p:grpSp>
      <p:grpSp>
        <p:nvGrpSpPr>
          <p:cNvPr id="8223" name="Google Shape;8223;p75"/>
          <p:cNvGrpSpPr/>
          <p:nvPr/>
        </p:nvGrpSpPr>
        <p:grpSpPr>
          <a:xfrm>
            <a:off x="7365487" y="2188108"/>
            <a:ext cx="1071743" cy="1021579"/>
            <a:chOff x="7189833" y="2022667"/>
            <a:chExt cx="1251159" cy="1192597"/>
          </a:xfrm>
        </p:grpSpPr>
        <p:sp>
          <p:nvSpPr>
            <p:cNvPr id="8224" name="Google Shape;8224;p75"/>
            <p:cNvSpPr/>
            <p:nvPr/>
          </p:nvSpPr>
          <p:spPr>
            <a:xfrm>
              <a:off x="7474366" y="2461318"/>
              <a:ext cx="682343" cy="220186"/>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5"/>
            <p:cNvSpPr/>
            <p:nvPr/>
          </p:nvSpPr>
          <p:spPr>
            <a:xfrm>
              <a:off x="7602697" y="2022667"/>
              <a:ext cx="426517" cy="402424"/>
            </a:xfrm>
            <a:custGeom>
              <a:avLst/>
              <a:gdLst/>
              <a:ahLst/>
              <a:cxnLst/>
              <a:rect l="l" t="t" r="r" b="b"/>
              <a:pathLst>
                <a:path w="78476" h="74009" extrusionOk="0">
                  <a:moveTo>
                    <a:pt x="39246" y="0"/>
                  </a:moveTo>
                  <a:lnTo>
                    <a:pt x="1" y="74009"/>
                  </a:lnTo>
                  <a:lnTo>
                    <a:pt x="78476" y="74009"/>
                  </a:lnTo>
                  <a:lnTo>
                    <a:pt x="3924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5"/>
            <p:cNvSpPr/>
            <p:nvPr/>
          </p:nvSpPr>
          <p:spPr>
            <a:xfrm>
              <a:off x="7189833" y="2972969"/>
              <a:ext cx="1251159" cy="242295"/>
            </a:xfrm>
            <a:custGeom>
              <a:avLst/>
              <a:gdLst/>
              <a:ahLst/>
              <a:cxnLst/>
              <a:rect l="l" t="t" r="r" b="b"/>
              <a:pathLst>
                <a:path w="230204" h="44560" extrusionOk="0">
                  <a:moveTo>
                    <a:pt x="25737" y="1"/>
                  </a:moveTo>
                  <a:lnTo>
                    <a:pt x="0" y="44560"/>
                  </a:lnTo>
                  <a:lnTo>
                    <a:pt x="230204" y="44560"/>
                  </a:lnTo>
                  <a:lnTo>
                    <a:pt x="204467"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5"/>
            <p:cNvSpPr/>
            <p:nvPr/>
          </p:nvSpPr>
          <p:spPr>
            <a:xfrm>
              <a:off x="7340931" y="2717730"/>
              <a:ext cx="950049" cy="219012"/>
            </a:xfrm>
            <a:custGeom>
              <a:avLst/>
              <a:gdLst/>
              <a:ahLst/>
              <a:cxnLst/>
              <a:rect l="l" t="t" r="r" b="b"/>
              <a:pathLst>
                <a:path w="174802" h="40278" extrusionOk="0">
                  <a:moveTo>
                    <a:pt x="22750" y="1"/>
                  </a:moveTo>
                  <a:lnTo>
                    <a:pt x="0" y="40278"/>
                  </a:lnTo>
                  <a:lnTo>
                    <a:pt x="174802" y="40278"/>
                  </a:lnTo>
                  <a:lnTo>
                    <a:pt x="152053"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75"/>
          <p:cNvGrpSpPr/>
          <p:nvPr/>
        </p:nvGrpSpPr>
        <p:grpSpPr>
          <a:xfrm>
            <a:off x="706758" y="2614515"/>
            <a:ext cx="1695374" cy="1560837"/>
            <a:chOff x="727421" y="2828315"/>
            <a:chExt cx="1695374" cy="1560837"/>
          </a:xfrm>
        </p:grpSpPr>
        <p:grpSp>
          <p:nvGrpSpPr>
            <p:cNvPr id="8229" name="Google Shape;8229;p75"/>
            <p:cNvGrpSpPr/>
            <p:nvPr/>
          </p:nvGrpSpPr>
          <p:grpSpPr>
            <a:xfrm>
              <a:off x="819108" y="2882501"/>
              <a:ext cx="103104" cy="1426186"/>
              <a:chOff x="4674013" y="3100904"/>
              <a:chExt cx="122758" cy="1698043"/>
            </a:xfrm>
          </p:grpSpPr>
          <p:sp>
            <p:nvSpPr>
              <p:cNvPr id="8230" name="Google Shape;8230;p75"/>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5"/>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5"/>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5"/>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5"/>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5"/>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5"/>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75"/>
            <p:cNvGrpSpPr/>
            <p:nvPr/>
          </p:nvGrpSpPr>
          <p:grpSpPr>
            <a:xfrm>
              <a:off x="1062475" y="2882501"/>
              <a:ext cx="103104" cy="1426186"/>
              <a:chOff x="4940438" y="3100904"/>
              <a:chExt cx="122758" cy="1698043"/>
            </a:xfrm>
          </p:grpSpPr>
          <p:sp>
            <p:nvSpPr>
              <p:cNvPr id="8238" name="Google Shape;8238;p75"/>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5"/>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5"/>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5"/>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5"/>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5"/>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5"/>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5"/>
            <p:cNvGrpSpPr/>
            <p:nvPr/>
          </p:nvGrpSpPr>
          <p:grpSpPr>
            <a:xfrm>
              <a:off x="1299324" y="2882501"/>
              <a:ext cx="103104" cy="1426186"/>
              <a:chOff x="5206863" y="3100904"/>
              <a:chExt cx="122758" cy="1698043"/>
            </a:xfrm>
          </p:grpSpPr>
          <p:sp>
            <p:nvSpPr>
              <p:cNvPr id="8246" name="Google Shape;8246;p7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5"/>
            <p:cNvGrpSpPr/>
            <p:nvPr/>
          </p:nvGrpSpPr>
          <p:grpSpPr>
            <a:xfrm>
              <a:off x="1786057" y="2882501"/>
              <a:ext cx="103104" cy="1426186"/>
              <a:chOff x="6006138" y="3143629"/>
              <a:chExt cx="122758" cy="1698043"/>
            </a:xfrm>
          </p:grpSpPr>
          <p:sp>
            <p:nvSpPr>
              <p:cNvPr id="8254" name="Google Shape;8254;p7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75"/>
            <p:cNvGrpSpPr/>
            <p:nvPr/>
          </p:nvGrpSpPr>
          <p:grpSpPr>
            <a:xfrm>
              <a:off x="2029422" y="2882501"/>
              <a:ext cx="103104" cy="1426186"/>
              <a:chOff x="6805413" y="3100904"/>
              <a:chExt cx="122758" cy="1698043"/>
            </a:xfrm>
          </p:grpSpPr>
          <p:sp>
            <p:nvSpPr>
              <p:cNvPr id="8262" name="Google Shape;8262;p75"/>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5"/>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5"/>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5"/>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5"/>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5"/>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5"/>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75"/>
            <p:cNvGrpSpPr/>
            <p:nvPr/>
          </p:nvGrpSpPr>
          <p:grpSpPr>
            <a:xfrm>
              <a:off x="727421" y="2828315"/>
              <a:ext cx="1695374" cy="1560837"/>
              <a:chOff x="734799" y="2782450"/>
              <a:chExt cx="1571100" cy="1577400"/>
            </a:xfrm>
          </p:grpSpPr>
          <p:cxnSp>
            <p:nvCxnSpPr>
              <p:cNvPr id="8270" name="Google Shape;8270;p75"/>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8271" name="Google Shape;8271;p75"/>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8272" name="Google Shape;8272;p75"/>
            <p:cNvGrpSpPr/>
            <p:nvPr/>
          </p:nvGrpSpPr>
          <p:grpSpPr>
            <a:xfrm>
              <a:off x="2272795" y="2882501"/>
              <a:ext cx="103104" cy="1426186"/>
              <a:chOff x="5206863" y="3100904"/>
              <a:chExt cx="122758" cy="1698043"/>
            </a:xfrm>
          </p:grpSpPr>
          <p:sp>
            <p:nvSpPr>
              <p:cNvPr id="8273" name="Google Shape;8273;p7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75"/>
            <p:cNvGrpSpPr/>
            <p:nvPr/>
          </p:nvGrpSpPr>
          <p:grpSpPr>
            <a:xfrm>
              <a:off x="1542694" y="2882501"/>
              <a:ext cx="103104" cy="1426186"/>
              <a:chOff x="6006138" y="3143629"/>
              <a:chExt cx="122758" cy="1698043"/>
            </a:xfrm>
          </p:grpSpPr>
          <p:sp>
            <p:nvSpPr>
              <p:cNvPr id="8281" name="Google Shape;8281;p7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88" name="Google Shape;8288;p75"/>
          <p:cNvGrpSpPr/>
          <p:nvPr/>
        </p:nvGrpSpPr>
        <p:grpSpPr>
          <a:xfrm>
            <a:off x="5915338" y="2192087"/>
            <a:ext cx="1248543" cy="1025319"/>
            <a:chOff x="5183758" y="1210600"/>
            <a:chExt cx="3605380" cy="2960783"/>
          </a:xfrm>
        </p:grpSpPr>
        <p:sp>
          <p:nvSpPr>
            <p:cNvPr id="8289" name="Google Shape;8289;p75"/>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5"/>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5"/>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5"/>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3" name="Google Shape;8293;p75"/>
            <p:cNvCxnSpPr/>
            <p:nvPr/>
          </p:nvCxnSpPr>
          <p:spPr>
            <a:xfrm>
              <a:off x="5183758" y="2382654"/>
              <a:ext cx="922800" cy="0"/>
            </a:xfrm>
            <a:prstGeom prst="straightConnector1">
              <a:avLst/>
            </a:prstGeom>
            <a:noFill/>
            <a:ln w="9525" cap="flat" cmpd="sng">
              <a:solidFill>
                <a:srgbClr val="869FB2"/>
              </a:solidFill>
              <a:prstDash val="solid"/>
              <a:round/>
              <a:headEnd type="oval" w="med" len="med"/>
              <a:tailEnd type="none" w="med" len="med"/>
            </a:ln>
          </p:spPr>
        </p:cxnSp>
        <p:cxnSp>
          <p:nvCxnSpPr>
            <p:cNvPr id="8294" name="Google Shape;8294;p75"/>
            <p:cNvCxnSpPr/>
            <p:nvPr/>
          </p:nvCxnSpPr>
          <p:spPr>
            <a:xfrm rot="10800000">
              <a:off x="8225195" y="1765431"/>
              <a:ext cx="559200" cy="0"/>
            </a:xfrm>
            <a:prstGeom prst="straightConnector1">
              <a:avLst/>
            </a:prstGeom>
            <a:noFill/>
            <a:ln w="9525" cap="flat" cmpd="sng">
              <a:solidFill>
                <a:srgbClr val="BAC8D3"/>
              </a:solidFill>
              <a:prstDash val="solid"/>
              <a:round/>
              <a:headEnd type="oval" w="med" len="med"/>
              <a:tailEnd type="none" w="med" len="med"/>
            </a:ln>
          </p:spPr>
        </p:cxnSp>
        <p:cxnSp>
          <p:nvCxnSpPr>
            <p:cNvPr id="8295" name="Google Shape;8295;p75"/>
            <p:cNvCxnSpPr/>
            <p:nvPr/>
          </p:nvCxnSpPr>
          <p:spPr>
            <a:xfrm rot="10800000">
              <a:off x="7504838" y="2943528"/>
              <a:ext cx="1284300" cy="0"/>
            </a:xfrm>
            <a:prstGeom prst="straightConnector1">
              <a:avLst/>
            </a:prstGeom>
            <a:noFill/>
            <a:ln w="9525" cap="flat" cmpd="sng">
              <a:solidFill>
                <a:srgbClr val="5F7D95"/>
              </a:solidFill>
              <a:prstDash val="solid"/>
              <a:round/>
              <a:headEnd type="oval" w="med" len="med"/>
              <a:tailEnd type="none" w="med" len="med"/>
            </a:ln>
          </p:spPr>
        </p:cxnSp>
        <p:cxnSp>
          <p:nvCxnSpPr>
            <p:cNvPr id="8296" name="Google Shape;8296;p75"/>
            <p:cNvCxnSpPr/>
            <p:nvPr/>
          </p:nvCxnSpPr>
          <p:spPr>
            <a:xfrm>
              <a:off x="5759284" y="3630350"/>
              <a:ext cx="922800" cy="0"/>
            </a:xfrm>
            <a:prstGeom prst="straightConnector1">
              <a:avLst/>
            </a:prstGeom>
            <a:noFill/>
            <a:ln w="9525" cap="flat" cmpd="sng">
              <a:solidFill>
                <a:srgbClr val="435D74"/>
              </a:solidFill>
              <a:prstDash val="solid"/>
              <a:round/>
              <a:headEnd type="oval" w="med" len="med"/>
              <a:tailEnd type="none" w="med" len="med"/>
            </a:ln>
          </p:spPr>
        </p:cxnSp>
        <p:sp>
          <p:nvSpPr>
            <p:cNvPr id="8297" name="Google Shape;8297;p75"/>
            <p:cNvSpPr/>
            <p:nvPr/>
          </p:nvSpPr>
          <p:spPr>
            <a:xfrm>
              <a:off x="6601902" y="3746583"/>
              <a:ext cx="566400" cy="424800"/>
            </a:xfrm>
            <a:prstGeom prst="downArrow">
              <a:avLst>
                <a:gd name="adj1" fmla="val 50000"/>
                <a:gd name="adj2" fmla="val 50000"/>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8" name="Google Shape;8298;p75"/>
          <p:cNvGrpSpPr/>
          <p:nvPr/>
        </p:nvGrpSpPr>
        <p:grpSpPr>
          <a:xfrm>
            <a:off x="5772399" y="3330404"/>
            <a:ext cx="2664831" cy="843440"/>
            <a:chOff x="5916567" y="1099697"/>
            <a:chExt cx="2556683" cy="809211"/>
          </a:xfrm>
        </p:grpSpPr>
        <p:sp>
          <p:nvSpPr>
            <p:cNvPr id="8299" name="Google Shape;8299;p75"/>
            <p:cNvSpPr/>
            <p:nvPr/>
          </p:nvSpPr>
          <p:spPr>
            <a:xfrm>
              <a:off x="5916567" y="1105515"/>
              <a:ext cx="2329202" cy="797642"/>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5"/>
            <p:cNvSpPr/>
            <p:nvPr/>
          </p:nvSpPr>
          <p:spPr>
            <a:xfrm>
              <a:off x="6719328" y="1353967"/>
              <a:ext cx="156983" cy="301221"/>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5"/>
            <p:cNvSpPr/>
            <p:nvPr/>
          </p:nvSpPr>
          <p:spPr>
            <a:xfrm>
              <a:off x="7142762" y="1276612"/>
              <a:ext cx="217467" cy="455564"/>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5"/>
            <p:cNvSpPr/>
            <p:nvPr/>
          </p:nvSpPr>
          <p:spPr>
            <a:xfrm>
              <a:off x="7621211" y="1188419"/>
              <a:ext cx="293739" cy="631637"/>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5"/>
            <p:cNvSpPr/>
            <p:nvPr/>
          </p:nvSpPr>
          <p:spPr>
            <a:xfrm>
              <a:off x="8279421" y="1099697"/>
              <a:ext cx="54" cy="0"/>
            </a:xfrm>
            <a:custGeom>
              <a:avLst/>
              <a:gdLst/>
              <a:ahLst/>
              <a:cxnLst/>
              <a:rect l="l" t="t" r="r" b="b"/>
              <a:pathLst>
                <a:path w="6" extrusionOk="0">
                  <a:moveTo>
                    <a:pt x="5" y="0"/>
                  </a:moveTo>
                  <a:lnTo>
                    <a:pt x="1" y="0"/>
                  </a:lnTo>
                  <a:close/>
                </a:path>
              </a:pathLst>
            </a:custGeom>
            <a:solidFill>
              <a:srgbClr val="E3E9E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5"/>
            <p:cNvSpPr/>
            <p:nvPr/>
          </p:nvSpPr>
          <p:spPr>
            <a:xfrm>
              <a:off x="8245760" y="1099697"/>
              <a:ext cx="33670" cy="5791"/>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5"/>
            <p:cNvSpPr/>
            <p:nvPr/>
          </p:nvSpPr>
          <p:spPr>
            <a:xfrm>
              <a:off x="8085689" y="1099747"/>
              <a:ext cx="387562" cy="809161"/>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5"/>
            <p:cNvSpPr/>
            <p:nvPr/>
          </p:nvSpPr>
          <p:spPr>
            <a:xfrm>
              <a:off x="6372480" y="1417485"/>
              <a:ext cx="104679" cy="173370"/>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75"/>
          <p:cNvGrpSpPr/>
          <p:nvPr/>
        </p:nvGrpSpPr>
        <p:grpSpPr>
          <a:xfrm>
            <a:off x="5879940" y="979263"/>
            <a:ext cx="1299851" cy="1023338"/>
            <a:chOff x="5900602" y="1193063"/>
            <a:chExt cx="1299851" cy="1023338"/>
          </a:xfrm>
        </p:grpSpPr>
        <p:grpSp>
          <p:nvGrpSpPr>
            <p:cNvPr id="8308" name="Google Shape;8308;p75"/>
            <p:cNvGrpSpPr/>
            <p:nvPr/>
          </p:nvGrpSpPr>
          <p:grpSpPr>
            <a:xfrm>
              <a:off x="6743564" y="1193063"/>
              <a:ext cx="456889" cy="700379"/>
              <a:chOff x="6743564" y="1193063"/>
              <a:chExt cx="456889" cy="700379"/>
            </a:xfrm>
          </p:grpSpPr>
          <p:grpSp>
            <p:nvGrpSpPr>
              <p:cNvPr id="8309" name="Google Shape;8309;p75"/>
              <p:cNvGrpSpPr/>
              <p:nvPr/>
            </p:nvGrpSpPr>
            <p:grpSpPr>
              <a:xfrm>
                <a:off x="6743564" y="1690731"/>
                <a:ext cx="214402" cy="202710"/>
                <a:chOff x="6743564" y="1690731"/>
                <a:chExt cx="214402" cy="202710"/>
              </a:xfrm>
            </p:grpSpPr>
            <p:sp>
              <p:nvSpPr>
                <p:cNvPr id="8310" name="Google Shape;8310;p75"/>
                <p:cNvSpPr/>
                <p:nvPr/>
              </p:nvSpPr>
              <p:spPr>
                <a:xfrm rot="-5400000">
                  <a:off x="6796932" y="1637364"/>
                  <a:ext cx="107666" cy="214402"/>
                </a:xfrm>
                <a:custGeom>
                  <a:avLst/>
                  <a:gdLst/>
                  <a:ahLst/>
                  <a:cxnLst/>
                  <a:rect l="l" t="t" r="r" b="b"/>
                  <a:pathLst>
                    <a:path w="12379" h="24651" extrusionOk="0">
                      <a:moveTo>
                        <a:pt x="727" y="0"/>
                      </a:moveTo>
                      <a:cubicBezTo>
                        <a:pt x="483" y="0"/>
                        <a:pt x="243" y="4"/>
                        <a:pt x="1" y="7"/>
                      </a:cubicBezTo>
                      <a:lnTo>
                        <a:pt x="1" y="23223"/>
                      </a:lnTo>
                      <a:lnTo>
                        <a:pt x="727" y="24650"/>
                      </a:lnTo>
                      <a:lnTo>
                        <a:pt x="12378" y="1737"/>
                      </a:lnTo>
                      <a:cubicBezTo>
                        <a:pt x="8795" y="619"/>
                        <a:pt x="4857" y="0"/>
                        <a:pt x="72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5"/>
                <p:cNvSpPr/>
                <p:nvPr/>
              </p:nvSpPr>
              <p:spPr>
                <a:xfrm rot="-5400000">
                  <a:off x="6797058" y="1744962"/>
                  <a:ext cx="95046" cy="201912"/>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75"/>
              <p:cNvGrpSpPr/>
              <p:nvPr/>
            </p:nvGrpSpPr>
            <p:grpSpPr>
              <a:xfrm>
                <a:off x="6915505" y="1193063"/>
                <a:ext cx="284947" cy="589637"/>
                <a:chOff x="6915505" y="1193063"/>
                <a:chExt cx="284947" cy="589637"/>
              </a:xfrm>
            </p:grpSpPr>
            <p:sp>
              <p:nvSpPr>
                <p:cNvPr id="8313" name="Google Shape;8313;p75"/>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14" name="Google Shape;8314;p75"/>
                <p:cNvCxnSpPr/>
                <p:nvPr/>
              </p:nvCxnSpPr>
              <p:spPr>
                <a:xfrm rot="10800000">
                  <a:off x="6938275" y="1279600"/>
                  <a:ext cx="0" cy="503100"/>
                </a:xfrm>
                <a:prstGeom prst="straightConnector1">
                  <a:avLst/>
                </a:prstGeom>
                <a:noFill/>
                <a:ln w="9525" cap="flat" cmpd="sng">
                  <a:solidFill>
                    <a:srgbClr val="CFD9E0"/>
                  </a:solidFill>
                  <a:prstDash val="solid"/>
                  <a:round/>
                  <a:headEnd type="none" w="med" len="med"/>
                  <a:tailEnd type="oval" w="med" len="med"/>
                </a:ln>
              </p:spPr>
            </p:cxnSp>
          </p:grpSp>
        </p:grpSp>
        <p:grpSp>
          <p:nvGrpSpPr>
            <p:cNvPr id="8315" name="Google Shape;8315;p75"/>
            <p:cNvGrpSpPr/>
            <p:nvPr/>
          </p:nvGrpSpPr>
          <p:grpSpPr>
            <a:xfrm>
              <a:off x="6520337" y="1193063"/>
              <a:ext cx="341815" cy="801589"/>
              <a:chOff x="6520337" y="1193063"/>
              <a:chExt cx="341815" cy="801589"/>
            </a:xfrm>
          </p:grpSpPr>
          <p:grpSp>
            <p:nvGrpSpPr>
              <p:cNvPr id="8316" name="Google Shape;8316;p75"/>
              <p:cNvGrpSpPr/>
              <p:nvPr/>
            </p:nvGrpSpPr>
            <p:grpSpPr>
              <a:xfrm>
                <a:off x="6520337" y="1589527"/>
                <a:ext cx="213950" cy="405125"/>
                <a:chOff x="6520337" y="1589527"/>
                <a:chExt cx="213950" cy="405125"/>
              </a:xfrm>
            </p:grpSpPr>
            <p:sp>
              <p:nvSpPr>
                <p:cNvPr id="8317" name="Google Shape;8317;p75"/>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5"/>
                <p:cNvSpPr/>
                <p:nvPr/>
              </p:nvSpPr>
              <p:spPr>
                <a:xfrm rot="-5400000">
                  <a:off x="6529204" y="178956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75"/>
              <p:cNvGrpSpPr/>
              <p:nvPr/>
            </p:nvGrpSpPr>
            <p:grpSpPr>
              <a:xfrm>
                <a:off x="6577204" y="1193063"/>
                <a:ext cx="284947" cy="453562"/>
                <a:chOff x="6577204" y="1193063"/>
                <a:chExt cx="284947" cy="453562"/>
              </a:xfrm>
            </p:grpSpPr>
            <p:sp>
              <p:nvSpPr>
                <p:cNvPr id="8320" name="Google Shape;8320;p75"/>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21" name="Google Shape;8321;p75"/>
                <p:cNvCxnSpPr/>
                <p:nvPr/>
              </p:nvCxnSpPr>
              <p:spPr>
                <a:xfrm rot="10800000">
                  <a:off x="6677825" y="1279425"/>
                  <a:ext cx="0" cy="367200"/>
                </a:xfrm>
                <a:prstGeom prst="straightConnector1">
                  <a:avLst/>
                </a:prstGeom>
                <a:noFill/>
                <a:ln w="9525" cap="flat" cmpd="sng">
                  <a:solidFill>
                    <a:srgbClr val="A5B7C6"/>
                  </a:solidFill>
                  <a:prstDash val="solid"/>
                  <a:round/>
                  <a:headEnd type="none" w="med" len="med"/>
                  <a:tailEnd type="oval" w="med" len="med"/>
                </a:ln>
              </p:spPr>
            </p:cxnSp>
          </p:grpSp>
        </p:grpSp>
        <p:grpSp>
          <p:nvGrpSpPr>
            <p:cNvPr id="8322" name="Google Shape;8322;p75"/>
            <p:cNvGrpSpPr/>
            <p:nvPr/>
          </p:nvGrpSpPr>
          <p:grpSpPr>
            <a:xfrm>
              <a:off x="6238903" y="1193063"/>
              <a:ext cx="300475" cy="901782"/>
              <a:chOff x="6238903" y="1193063"/>
              <a:chExt cx="300475" cy="901782"/>
            </a:xfrm>
          </p:grpSpPr>
          <p:grpSp>
            <p:nvGrpSpPr>
              <p:cNvPr id="8323" name="Google Shape;8323;p75"/>
              <p:cNvGrpSpPr/>
              <p:nvPr/>
            </p:nvGrpSpPr>
            <p:grpSpPr>
              <a:xfrm>
                <a:off x="6290865" y="1489315"/>
                <a:ext cx="248514" cy="605530"/>
                <a:chOff x="6290865" y="1489315"/>
                <a:chExt cx="248514" cy="605530"/>
              </a:xfrm>
            </p:grpSpPr>
            <p:sp>
              <p:nvSpPr>
                <p:cNvPr id="8324" name="Google Shape;8324;p75"/>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5"/>
                <p:cNvSpPr/>
                <p:nvPr/>
              </p:nvSpPr>
              <p:spPr>
                <a:xfrm rot="-5400000">
                  <a:off x="6266916" y="1822383"/>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75"/>
              <p:cNvGrpSpPr/>
              <p:nvPr/>
            </p:nvGrpSpPr>
            <p:grpSpPr>
              <a:xfrm>
                <a:off x="6238903" y="1193063"/>
                <a:ext cx="284947" cy="327512"/>
                <a:chOff x="6238903" y="1193063"/>
                <a:chExt cx="284947" cy="327512"/>
              </a:xfrm>
            </p:grpSpPr>
            <p:sp>
              <p:nvSpPr>
                <p:cNvPr id="8327" name="Google Shape;8327;p75"/>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28" name="Google Shape;8328;p75"/>
                <p:cNvCxnSpPr/>
                <p:nvPr/>
              </p:nvCxnSpPr>
              <p:spPr>
                <a:xfrm rot="10800000">
                  <a:off x="6431250" y="1279375"/>
                  <a:ext cx="0" cy="241200"/>
                </a:xfrm>
                <a:prstGeom prst="straightConnector1">
                  <a:avLst/>
                </a:prstGeom>
                <a:noFill/>
                <a:ln w="9525" cap="flat" cmpd="sng">
                  <a:solidFill>
                    <a:srgbClr val="869FB2"/>
                  </a:solidFill>
                  <a:prstDash val="solid"/>
                  <a:round/>
                  <a:headEnd type="none" w="med" len="med"/>
                  <a:tailEnd type="oval" w="med" len="med"/>
                </a:ln>
              </p:spPr>
            </p:cxnSp>
          </p:grpSp>
        </p:grpSp>
        <p:grpSp>
          <p:nvGrpSpPr>
            <p:cNvPr id="8329" name="Google Shape;8329;p75"/>
            <p:cNvGrpSpPr/>
            <p:nvPr/>
          </p:nvGrpSpPr>
          <p:grpSpPr>
            <a:xfrm>
              <a:off x="5900602" y="1193063"/>
              <a:ext cx="444345" cy="1023338"/>
              <a:chOff x="5900602" y="1193063"/>
              <a:chExt cx="444345" cy="1023338"/>
            </a:xfrm>
          </p:grpSpPr>
          <p:grpSp>
            <p:nvGrpSpPr>
              <p:cNvPr id="8330" name="Google Shape;8330;p75"/>
              <p:cNvGrpSpPr/>
              <p:nvPr/>
            </p:nvGrpSpPr>
            <p:grpSpPr>
              <a:xfrm>
                <a:off x="6046501" y="1367785"/>
                <a:ext cx="298446" cy="848616"/>
                <a:chOff x="6046501" y="1367785"/>
                <a:chExt cx="298446" cy="848616"/>
              </a:xfrm>
            </p:grpSpPr>
            <p:sp>
              <p:nvSpPr>
                <p:cNvPr id="8331" name="Google Shape;8331;p75"/>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5"/>
                <p:cNvSpPr/>
                <p:nvPr/>
              </p:nvSpPr>
              <p:spPr>
                <a:xfrm rot="-5400000">
                  <a:off x="5986745" y="185819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75"/>
              <p:cNvGrpSpPr/>
              <p:nvPr/>
            </p:nvGrpSpPr>
            <p:grpSpPr>
              <a:xfrm>
                <a:off x="5900602" y="1193063"/>
                <a:ext cx="284947" cy="182312"/>
                <a:chOff x="5900602" y="1193063"/>
                <a:chExt cx="284947" cy="182312"/>
              </a:xfrm>
            </p:grpSpPr>
            <p:sp>
              <p:nvSpPr>
                <p:cNvPr id="8334" name="Google Shape;8334;p75"/>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35" name="Google Shape;8335;p75"/>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grpSp>
        <p:nvGrpSpPr>
          <p:cNvPr id="8336" name="Google Shape;8336;p75"/>
          <p:cNvGrpSpPr/>
          <p:nvPr/>
        </p:nvGrpSpPr>
        <p:grpSpPr>
          <a:xfrm>
            <a:off x="7217822" y="979408"/>
            <a:ext cx="1219413" cy="1051365"/>
            <a:chOff x="7287122" y="1165658"/>
            <a:chExt cx="1219413" cy="1051365"/>
          </a:xfrm>
        </p:grpSpPr>
        <p:grpSp>
          <p:nvGrpSpPr>
            <p:cNvPr id="8337" name="Google Shape;8337;p75"/>
            <p:cNvGrpSpPr/>
            <p:nvPr/>
          </p:nvGrpSpPr>
          <p:grpSpPr>
            <a:xfrm>
              <a:off x="7287122" y="1969723"/>
              <a:ext cx="1219413" cy="247300"/>
              <a:chOff x="7287122" y="1969723"/>
              <a:chExt cx="1219413" cy="247300"/>
            </a:xfrm>
          </p:grpSpPr>
          <p:sp>
            <p:nvSpPr>
              <p:cNvPr id="8338" name="Google Shape;8338;p75"/>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9" name="Google Shape;8339;p75"/>
              <p:cNvGrpSpPr/>
              <p:nvPr/>
            </p:nvGrpSpPr>
            <p:grpSpPr>
              <a:xfrm>
                <a:off x="7287122" y="2063892"/>
                <a:ext cx="1151753" cy="73428"/>
                <a:chOff x="7287122" y="2063892"/>
                <a:chExt cx="1151753" cy="73428"/>
              </a:xfrm>
            </p:grpSpPr>
            <p:sp>
              <p:nvSpPr>
                <p:cNvPr id="8340" name="Google Shape;8340;p75"/>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41" name="Google Shape;8341;p75"/>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8342" name="Google Shape;8342;p75"/>
            <p:cNvGrpSpPr/>
            <p:nvPr/>
          </p:nvGrpSpPr>
          <p:grpSpPr>
            <a:xfrm>
              <a:off x="7287122" y="1712201"/>
              <a:ext cx="1219403" cy="246767"/>
              <a:chOff x="7287122" y="1712201"/>
              <a:chExt cx="1219403" cy="246767"/>
            </a:xfrm>
          </p:grpSpPr>
          <p:sp>
            <p:nvSpPr>
              <p:cNvPr id="8343" name="Google Shape;8343;p75"/>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4" name="Google Shape;8344;p75"/>
              <p:cNvGrpSpPr/>
              <p:nvPr/>
            </p:nvGrpSpPr>
            <p:grpSpPr>
              <a:xfrm>
                <a:off x="7287122" y="1842861"/>
                <a:ext cx="1005303" cy="73419"/>
                <a:chOff x="7287122" y="1842861"/>
                <a:chExt cx="1005303" cy="73419"/>
              </a:xfrm>
            </p:grpSpPr>
            <p:sp>
              <p:nvSpPr>
                <p:cNvPr id="8345" name="Google Shape;8345;p75"/>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46" name="Google Shape;8346;p75"/>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8347" name="Google Shape;8347;p75"/>
            <p:cNvGrpSpPr/>
            <p:nvPr/>
          </p:nvGrpSpPr>
          <p:grpSpPr>
            <a:xfrm>
              <a:off x="7287122" y="1447520"/>
              <a:ext cx="1219403" cy="286667"/>
              <a:chOff x="7287122" y="1447520"/>
              <a:chExt cx="1219403" cy="286667"/>
            </a:xfrm>
          </p:grpSpPr>
          <p:sp>
            <p:nvSpPr>
              <p:cNvPr id="8348" name="Google Shape;8348;p75"/>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9" name="Google Shape;8349;p75"/>
              <p:cNvGrpSpPr/>
              <p:nvPr/>
            </p:nvGrpSpPr>
            <p:grpSpPr>
              <a:xfrm>
                <a:off x="7287122" y="1581977"/>
                <a:ext cx="852803" cy="73428"/>
                <a:chOff x="7287122" y="1581977"/>
                <a:chExt cx="852803" cy="73428"/>
              </a:xfrm>
            </p:grpSpPr>
            <p:sp>
              <p:nvSpPr>
                <p:cNvPr id="8350" name="Google Shape;8350;p75"/>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51" name="Google Shape;8351;p75"/>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8352" name="Google Shape;8352;p75"/>
            <p:cNvGrpSpPr/>
            <p:nvPr/>
          </p:nvGrpSpPr>
          <p:grpSpPr>
            <a:xfrm>
              <a:off x="7287122" y="1165658"/>
              <a:ext cx="1219403" cy="344253"/>
              <a:chOff x="7287122" y="1165658"/>
              <a:chExt cx="1219403" cy="344253"/>
            </a:xfrm>
          </p:grpSpPr>
          <p:sp>
            <p:nvSpPr>
              <p:cNvPr id="8353" name="Google Shape;8353;p75"/>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4" name="Google Shape;8354;p75"/>
              <p:cNvGrpSpPr/>
              <p:nvPr/>
            </p:nvGrpSpPr>
            <p:grpSpPr>
              <a:xfrm>
                <a:off x="7287122" y="1341025"/>
                <a:ext cx="695703" cy="73419"/>
                <a:chOff x="7287122" y="1341025"/>
                <a:chExt cx="695703" cy="73419"/>
              </a:xfrm>
            </p:grpSpPr>
            <p:sp>
              <p:nvSpPr>
                <p:cNvPr id="8355" name="Google Shape;8355;p75"/>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56" name="Google Shape;8356;p75"/>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7"/>
          <p:cNvSpPr txBox="1">
            <a:spLocks noGrp="1"/>
          </p:cNvSpPr>
          <p:nvPr>
            <p:ph type="title"/>
          </p:nvPr>
        </p:nvSpPr>
        <p:spPr>
          <a:xfrm>
            <a:off x="4600675" y="1312300"/>
            <a:ext cx="3830100" cy="657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What’s the Solution?</a:t>
            </a:r>
            <a:endParaRPr dirty="0"/>
          </a:p>
        </p:txBody>
      </p:sp>
      <p:sp>
        <p:nvSpPr>
          <p:cNvPr id="257" name="Google Shape;257;p37"/>
          <p:cNvSpPr txBox="1">
            <a:spLocks noGrp="1"/>
          </p:cNvSpPr>
          <p:nvPr>
            <p:ph type="subTitle" idx="1"/>
          </p:nvPr>
        </p:nvSpPr>
        <p:spPr>
          <a:xfrm>
            <a:off x="4600675" y="2169500"/>
            <a:ext cx="3830100" cy="2808900"/>
          </a:xfrm>
          <a:prstGeom prst="rect">
            <a:avLst/>
          </a:prstGeom>
        </p:spPr>
        <p:txBody>
          <a:bodyPr spcFirstLastPara="1" wrap="square" lIns="91425" tIns="91425" rIns="91425" bIns="91425" anchor="t" anchorCtr="0">
            <a:noAutofit/>
          </a:bodyPr>
          <a:lstStyle/>
          <a:p>
            <a:pPr marL="0" lvl="0" indent="0">
              <a:spcAft>
                <a:spcPts val="1600"/>
              </a:spcAft>
            </a:pPr>
            <a:r>
              <a:rPr lang="en" sz="3000" dirty="0"/>
              <a:t>Build a generalized model that can classify an image as either real or fake/AI generated </a:t>
            </a:r>
          </a:p>
        </p:txBody>
      </p:sp>
      <p:cxnSp>
        <p:nvCxnSpPr>
          <p:cNvPr id="258" name="Google Shape;258;p37"/>
          <p:cNvCxnSpPr/>
          <p:nvPr/>
        </p:nvCxnSpPr>
        <p:spPr>
          <a:xfrm rot="10800000" flipH="1">
            <a:off x="4686175" y="2020900"/>
            <a:ext cx="3744600" cy="240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dk2">
                <a:alpha val="50000"/>
              </a:schemeClr>
            </a:outerShdw>
          </a:effectLst>
        </p:spPr>
      </p:cxnSp>
      <p:pic>
        <p:nvPicPr>
          <p:cNvPr id="259" name="Google Shape;259;p37"/>
          <p:cNvPicPr preferRelativeResize="0"/>
          <p:nvPr/>
        </p:nvPicPr>
        <p:blipFill rotWithShape="1">
          <a:blip r:embed="rId3">
            <a:alphaModFix/>
          </a:blip>
          <a:srcRect l="3715" t="357" r="49430" b="367"/>
          <a:stretch/>
        </p:blipFill>
        <p:spPr>
          <a:xfrm>
            <a:off x="-20775" y="0"/>
            <a:ext cx="4315576" cy="5143501"/>
          </a:xfrm>
          <a:prstGeom prst="rect">
            <a:avLst/>
          </a:prstGeom>
          <a:noFill/>
          <a:ln>
            <a:noFill/>
          </a:ln>
        </p:spPr>
      </p:pic>
      <p:pic>
        <p:nvPicPr>
          <p:cNvPr id="5" name="Picture 4">
            <a:extLst>
              <a:ext uri="{FF2B5EF4-FFF2-40B4-BE49-F238E27FC236}">
                <a16:creationId xmlns:a16="http://schemas.microsoft.com/office/drawing/2014/main" id="{34766117-DE3A-7CDA-45E5-69AB78EF6314}"/>
              </a:ext>
            </a:extLst>
          </p:cNvPr>
          <p:cNvPicPr>
            <a:picLocks noChangeAspect="1"/>
          </p:cNvPicPr>
          <p:nvPr/>
        </p:nvPicPr>
        <p:blipFill>
          <a:blip r:embed="rId4"/>
          <a:stretch>
            <a:fillRect/>
          </a:stretch>
        </p:blipFill>
        <p:spPr>
          <a:xfrm>
            <a:off x="277675" y="114175"/>
            <a:ext cx="1982667" cy="2974000"/>
          </a:xfrm>
          <a:prstGeom prst="rect">
            <a:avLst/>
          </a:prstGeom>
        </p:spPr>
      </p:pic>
      <p:pic>
        <p:nvPicPr>
          <p:cNvPr id="3" name="Picture 2">
            <a:extLst>
              <a:ext uri="{FF2B5EF4-FFF2-40B4-BE49-F238E27FC236}">
                <a16:creationId xmlns:a16="http://schemas.microsoft.com/office/drawing/2014/main" id="{9D7A1BBE-64BF-E5D2-AFC4-F84B9D2761F7}"/>
              </a:ext>
            </a:extLst>
          </p:cNvPr>
          <p:cNvPicPr>
            <a:picLocks noChangeAspect="1"/>
          </p:cNvPicPr>
          <p:nvPr/>
        </p:nvPicPr>
        <p:blipFill>
          <a:blip r:embed="rId5"/>
          <a:stretch>
            <a:fillRect/>
          </a:stretch>
        </p:blipFill>
        <p:spPr>
          <a:xfrm>
            <a:off x="1519726" y="2571750"/>
            <a:ext cx="2457575" cy="2457575"/>
          </a:xfrm>
          <a:prstGeom prst="rect">
            <a:avLst/>
          </a:prstGeom>
        </p:spPr>
      </p:pic>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200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60"/>
        <p:cNvGrpSpPr/>
        <p:nvPr/>
      </p:nvGrpSpPr>
      <p:grpSpPr>
        <a:xfrm>
          <a:off x="0" y="0"/>
          <a:ext cx="0" cy="0"/>
          <a:chOff x="0" y="0"/>
          <a:chExt cx="0" cy="0"/>
        </a:xfrm>
      </p:grpSpPr>
      <p:pic>
        <p:nvPicPr>
          <p:cNvPr id="8361" name="Google Shape;8361;p7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Proposed Model: A Neural Network</a:t>
            </a:r>
            <a:endParaRPr dirty="0"/>
          </a:p>
        </p:txBody>
      </p:sp>
      <p:cxnSp>
        <p:nvCxnSpPr>
          <p:cNvPr id="282" name="Google Shape;282;p40"/>
          <p:cNvCxnSpPr/>
          <p:nvPr/>
        </p:nvCxnSpPr>
        <p:spPr>
          <a:xfrm>
            <a:off x="4713306" y="4030426"/>
            <a:ext cx="373200" cy="0"/>
          </a:xfrm>
          <a:prstGeom prst="straightConnector1">
            <a:avLst/>
          </a:prstGeom>
          <a:noFill/>
          <a:ln w="19050" cap="flat" cmpd="sng">
            <a:solidFill>
              <a:schemeClr val="lt2"/>
            </a:solidFill>
            <a:prstDash val="solid"/>
            <a:round/>
            <a:headEnd type="oval" w="med" len="med"/>
            <a:tailEnd type="oval" w="med" len="med"/>
          </a:ln>
        </p:spPr>
      </p:cxnSp>
      <p:cxnSp>
        <p:nvCxnSpPr>
          <p:cNvPr id="283" name="Google Shape;283;p40"/>
          <p:cNvCxnSpPr/>
          <p:nvPr/>
        </p:nvCxnSpPr>
        <p:spPr>
          <a:xfrm>
            <a:off x="6467743" y="4030426"/>
            <a:ext cx="373200" cy="0"/>
          </a:xfrm>
          <a:prstGeom prst="straightConnector1">
            <a:avLst/>
          </a:prstGeom>
          <a:noFill/>
          <a:ln w="19050" cap="flat" cmpd="sng">
            <a:solidFill>
              <a:schemeClr val="lt2"/>
            </a:solidFill>
            <a:prstDash val="solid"/>
            <a:round/>
            <a:headEnd type="oval" w="med" len="med"/>
            <a:tailEnd type="oval" w="med" len="med"/>
          </a:ln>
        </p:spPr>
      </p:cxnSp>
      <p:sp>
        <p:nvSpPr>
          <p:cNvPr id="284" name="Google Shape;284;p40"/>
          <p:cNvSpPr txBox="1"/>
          <p:nvPr/>
        </p:nvSpPr>
        <p:spPr>
          <a:xfrm>
            <a:off x="731624" y="1765400"/>
            <a:ext cx="2125871" cy="640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n" sz="1700" dirty="0">
                <a:solidFill>
                  <a:schemeClr val="lt1"/>
                </a:solidFill>
                <a:latin typeface="Play"/>
                <a:ea typeface="Play"/>
                <a:cs typeface="Play"/>
                <a:sym typeface="Play"/>
              </a:rPr>
              <a:t>INSPIRED BY THE HUMAN BRAIN</a:t>
            </a:r>
            <a:endParaRPr sz="1700" dirty="0">
              <a:solidFill>
                <a:schemeClr val="lt1"/>
              </a:solidFill>
              <a:latin typeface="Play"/>
              <a:ea typeface="Play"/>
              <a:cs typeface="Play"/>
              <a:sym typeface="Play"/>
            </a:endParaRPr>
          </a:p>
        </p:txBody>
      </p:sp>
      <p:sp>
        <p:nvSpPr>
          <p:cNvPr id="285" name="Google Shape;285;p40"/>
          <p:cNvSpPr txBox="1"/>
          <p:nvPr/>
        </p:nvSpPr>
        <p:spPr>
          <a:xfrm>
            <a:off x="731600" y="2333850"/>
            <a:ext cx="2244900" cy="157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solidFill>
                  <a:schemeClr val="lt2"/>
                </a:solidFill>
                <a:latin typeface="Source Sans Pro"/>
                <a:ea typeface="Source Sans Pro"/>
                <a:cs typeface="Source Sans Pro"/>
                <a:sym typeface="Source Sans Pro"/>
              </a:rPr>
              <a:t>It consists of interconnected layers of nodes (neurons) that process data by adjusting connection strengths (weights) through training</a:t>
            </a:r>
            <a:endParaRPr dirty="0">
              <a:solidFill>
                <a:schemeClr val="lt2"/>
              </a:solidFill>
              <a:latin typeface="Source Sans Pro"/>
              <a:ea typeface="Source Sans Pro"/>
              <a:cs typeface="Source Sans Pro"/>
              <a:sym typeface="Source Sans Pro"/>
            </a:endParaRPr>
          </a:p>
        </p:txBody>
      </p:sp>
      <p:grpSp>
        <p:nvGrpSpPr>
          <p:cNvPr id="286" name="Google Shape;286;p40"/>
          <p:cNvGrpSpPr/>
          <p:nvPr/>
        </p:nvGrpSpPr>
        <p:grpSpPr>
          <a:xfrm>
            <a:off x="3425860" y="3440222"/>
            <a:ext cx="1188970" cy="182682"/>
            <a:chOff x="621575" y="2498644"/>
            <a:chExt cx="1272306" cy="195486"/>
          </a:xfrm>
        </p:grpSpPr>
        <p:sp>
          <p:nvSpPr>
            <p:cNvPr id="287" name="Google Shape;287;p40"/>
            <p:cNvSpPr/>
            <p:nvPr/>
          </p:nvSpPr>
          <p:spPr>
            <a:xfrm>
              <a:off x="1257614" y="2498644"/>
              <a:ext cx="213" cy="195486"/>
            </a:xfrm>
            <a:custGeom>
              <a:avLst/>
              <a:gdLst/>
              <a:ahLst/>
              <a:cxnLst/>
              <a:rect l="l" t="t" r="r" b="b"/>
              <a:pathLst>
                <a:path w="1" h="916" fill="none" extrusionOk="0">
                  <a:moveTo>
                    <a:pt x="1" y="1"/>
                  </a:moveTo>
                  <a:lnTo>
                    <a:pt x="1" y="916"/>
                  </a:lnTo>
                </a:path>
              </a:pathLst>
            </a:custGeom>
            <a:noFill/>
            <a:ln w="19050" cap="rnd" cmpd="sng">
              <a:solidFill>
                <a:schemeClr val="lt1"/>
              </a:solidFill>
              <a:prstDash val="solid"/>
              <a:round/>
              <a:headEnd type="none" w="sm" len="sm"/>
              <a:tailEnd type="none" w="sm" len="sm"/>
            </a:ln>
            <a:effectLst>
              <a:outerShdw blurRad="57150" dist="19050" dir="5400000" algn="bl" rotWithShape="0">
                <a:schemeClr val="accent3">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0"/>
            <p:cNvSpPr/>
            <p:nvPr/>
          </p:nvSpPr>
          <p:spPr>
            <a:xfrm>
              <a:off x="621575" y="2498644"/>
              <a:ext cx="1272306" cy="213"/>
            </a:xfrm>
            <a:custGeom>
              <a:avLst/>
              <a:gdLst/>
              <a:ahLst/>
              <a:cxnLst/>
              <a:rect l="l" t="t" r="r" b="b"/>
              <a:pathLst>
                <a:path w="5962" h="1" fill="none" extrusionOk="0">
                  <a:moveTo>
                    <a:pt x="0" y="1"/>
                  </a:moveTo>
                  <a:lnTo>
                    <a:pt x="5962" y="1"/>
                  </a:lnTo>
                </a:path>
              </a:pathLst>
            </a:custGeom>
            <a:noFill/>
            <a:ln w="19050" cap="rnd" cmpd="sng">
              <a:solidFill>
                <a:schemeClr val="lt1"/>
              </a:solidFill>
              <a:prstDash val="solid"/>
              <a:round/>
              <a:headEnd type="none" w="sm" len="sm"/>
              <a:tailEnd type="none" w="sm" len="sm"/>
            </a:ln>
            <a:effectLst>
              <a:outerShdw blurRad="57150" dist="19050" dir="5400000" algn="bl" rotWithShape="0">
                <a:schemeClr val="accent3">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40"/>
          <p:cNvSpPr txBox="1"/>
          <p:nvPr/>
        </p:nvSpPr>
        <p:spPr>
          <a:xfrm>
            <a:off x="3092459" y="2421800"/>
            <a:ext cx="1917690" cy="374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1700" dirty="0">
                <a:solidFill>
                  <a:schemeClr val="lt1"/>
                </a:solidFill>
                <a:latin typeface="Play"/>
                <a:ea typeface="Play"/>
                <a:cs typeface="Play"/>
                <a:sym typeface="Play"/>
              </a:rPr>
              <a:t>DEEP LEARNING</a:t>
            </a:r>
            <a:endParaRPr sz="1700" dirty="0">
              <a:solidFill>
                <a:schemeClr val="lt1"/>
              </a:solidFill>
              <a:latin typeface="Play"/>
              <a:ea typeface="Play"/>
              <a:cs typeface="Play"/>
              <a:sym typeface="Play"/>
            </a:endParaRPr>
          </a:p>
        </p:txBody>
      </p:sp>
      <p:sp>
        <p:nvSpPr>
          <p:cNvPr id="290" name="Google Shape;290;p40"/>
          <p:cNvSpPr txBox="1"/>
          <p:nvPr/>
        </p:nvSpPr>
        <p:spPr>
          <a:xfrm>
            <a:off x="3308778" y="2726227"/>
            <a:ext cx="1423200" cy="64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2"/>
                </a:solidFill>
                <a:latin typeface="Source Sans Pro"/>
                <a:ea typeface="Source Sans Pro"/>
                <a:cs typeface="Source Sans Pro"/>
                <a:sym typeface="Source Sans Pro"/>
              </a:rPr>
              <a:t>Many hidden layers</a:t>
            </a:r>
            <a:endParaRPr dirty="0">
              <a:solidFill>
                <a:schemeClr val="lt2"/>
              </a:solidFill>
              <a:latin typeface="Source Sans Pro"/>
              <a:ea typeface="Source Sans Pro"/>
              <a:cs typeface="Source Sans Pro"/>
              <a:sym typeface="Source Sans Pro"/>
            </a:endParaRPr>
          </a:p>
        </p:txBody>
      </p:sp>
      <p:grpSp>
        <p:nvGrpSpPr>
          <p:cNvPr id="291" name="Google Shape;291;p40"/>
          <p:cNvGrpSpPr/>
          <p:nvPr/>
        </p:nvGrpSpPr>
        <p:grpSpPr>
          <a:xfrm>
            <a:off x="5177948" y="3440222"/>
            <a:ext cx="1188970" cy="182682"/>
            <a:chOff x="621575" y="2498644"/>
            <a:chExt cx="1272306" cy="195486"/>
          </a:xfrm>
        </p:grpSpPr>
        <p:sp>
          <p:nvSpPr>
            <p:cNvPr id="292" name="Google Shape;292;p40"/>
            <p:cNvSpPr/>
            <p:nvPr/>
          </p:nvSpPr>
          <p:spPr>
            <a:xfrm>
              <a:off x="1257614" y="2498644"/>
              <a:ext cx="213" cy="195486"/>
            </a:xfrm>
            <a:custGeom>
              <a:avLst/>
              <a:gdLst/>
              <a:ahLst/>
              <a:cxnLst/>
              <a:rect l="l" t="t" r="r" b="b"/>
              <a:pathLst>
                <a:path w="1" h="916" fill="none" extrusionOk="0">
                  <a:moveTo>
                    <a:pt x="1" y="1"/>
                  </a:moveTo>
                  <a:lnTo>
                    <a:pt x="1" y="916"/>
                  </a:lnTo>
                </a:path>
              </a:pathLst>
            </a:custGeom>
            <a:noFill/>
            <a:ln w="19050" cap="rnd" cmpd="sng">
              <a:solidFill>
                <a:schemeClr val="lt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0"/>
            <p:cNvSpPr/>
            <p:nvPr/>
          </p:nvSpPr>
          <p:spPr>
            <a:xfrm>
              <a:off x="621575" y="2498644"/>
              <a:ext cx="1272306" cy="213"/>
            </a:xfrm>
            <a:custGeom>
              <a:avLst/>
              <a:gdLst/>
              <a:ahLst/>
              <a:cxnLst/>
              <a:rect l="l" t="t" r="r" b="b"/>
              <a:pathLst>
                <a:path w="5962" h="1" fill="none" extrusionOk="0">
                  <a:moveTo>
                    <a:pt x="0" y="1"/>
                  </a:moveTo>
                  <a:lnTo>
                    <a:pt x="5962" y="1"/>
                  </a:lnTo>
                </a:path>
              </a:pathLst>
            </a:custGeom>
            <a:noFill/>
            <a:ln w="19050" cap="rnd" cmpd="sng">
              <a:solidFill>
                <a:schemeClr val="lt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40"/>
          <p:cNvSpPr txBox="1"/>
          <p:nvPr/>
        </p:nvSpPr>
        <p:spPr>
          <a:xfrm>
            <a:off x="5060877" y="2421800"/>
            <a:ext cx="1423200" cy="374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1700" dirty="0">
                <a:solidFill>
                  <a:schemeClr val="lt1"/>
                </a:solidFill>
                <a:latin typeface="Play"/>
                <a:ea typeface="Play"/>
                <a:cs typeface="Play"/>
                <a:sym typeface="Play"/>
              </a:rPr>
              <a:t>ACTIVATION</a:t>
            </a:r>
            <a:endParaRPr sz="1700" dirty="0">
              <a:solidFill>
                <a:schemeClr val="lt1"/>
              </a:solidFill>
              <a:latin typeface="Play"/>
              <a:ea typeface="Play"/>
              <a:cs typeface="Play"/>
              <a:sym typeface="Play"/>
            </a:endParaRPr>
          </a:p>
        </p:txBody>
      </p:sp>
      <p:sp>
        <p:nvSpPr>
          <p:cNvPr id="295" name="Google Shape;295;p40"/>
          <p:cNvSpPr txBox="1"/>
          <p:nvPr/>
        </p:nvSpPr>
        <p:spPr>
          <a:xfrm>
            <a:off x="5060863" y="2726227"/>
            <a:ext cx="1423200" cy="64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2"/>
                </a:solidFill>
                <a:latin typeface="Source Sans Pro"/>
                <a:ea typeface="Source Sans Pro"/>
                <a:cs typeface="Source Sans Pro"/>
                <a:sym typeface="Source Sans Pro"/>
              </a:rPr>
              <a:t>Function to learn patterns</a:t>
            </a:r>
            <a:endParaRPr dirty="0">
              <a:solidFill>
                <a:schemeClr val="lt2"/>
              </a:solidFill>
              <a:latin typeface="Source Sans Pro"/>
              <a:ea typeface="Source Sans Pro"/>
              <a:cs typeface="Source Sans Pro"/>
              <a:sym typeface="Source Sans Pro"/>
            </a:endParaRPr>
          </a:p>
        </p:txBody>
      </p:sp>
      <p:sp>
        <p:nvSpPr>
          <p:cNvPr id="296" name="Google Shape;296;p40"/>
          <p:cNvSpPr txBox="1"/>
          <p:nvPr/>
        </p:nvSpPr>
        <p:spPr>
          <a:xfrm>
            <a:off x="6692900" y="2421800"/>
            <a:ext cx="1638299" cy="374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1700" dirty="0">
                <a:solidFill>
                  <a:schemeClr val="lt1"/>
                </a:solidFill>
                <a:latin typeface="Play"/>
                <a:ea typeface="Play"/>
                <a:cs typeface="Play"/>
                <a:sym typeface="Play"/>
              </a:rPr>
              <a:t>OPTIMIZATION</a:t>
            </a:r>
            <a:endParaRPr sz="1700" dirty="0">
              <a:solidFill>
                <a:schemeClr val="lt1"/>
              </a:solidFill>
              <a:latin typeface="Play"/>
              <a:ea typeface="Play"/>
              <a:cs typeface="Play"/>
              <a:sym typeface="Play"/>
            </a:endParaRPr>
          </a:p>
        </p:txBody>
      </p:sp>
      <p:sp>
        <p:nvSpPr>
          <p:cNvPr id="297" name="Google Shape;297;p40"/>
          <p:cNvSpPr txBox="1"/>
          <p:nvPr/>
        </p:nvSpPr>
        <p:spPr>
          <a:xfrm>
            <a:off x="6812948" y="2726227"/>
            <a:ext cx="1599452" cy="64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2"/>
                </a:solidFill>
                <a:latin typeface="Source Sans Pro"/>
                <a:ea typeface="Source Sans Pro"/>
                <a:cs typeface="Source Sans Pro"/>
                <a:sym typeface="Source Sans Pro"/>
              </a:rPr>
              <a:t>Update weights via gradient descent</a:t>
            </a:r>
            <a:endParaRPr dirty="0">
              <a:solidFill>
                <a:schemeClr val="lt2"/>
              </a:solidFill>
              <a:latin typeface="Source Sans Pro"/>
              <a:ea typeface="Source Sans Pro"/>
              <a:cs typeface="Source Sans Pro"/>
              <a:sym typeface="Source Sans Pro"/>
            </a:endParaRPr>
          </a:p>
        </p:txBody>
      </p:sp>
      <p:grpSp>
        <p:nvGrpSpPr>
          <p:cNvPr id="298" name="Google Shape;298;p40"/>
          <p:cNvGrpSpPr/>
          <p:nvPr/>
        </p:nvGrpSpPr>
        <p:grpSpPr>
          <a:xfrm>
            <a:off x="6930037" y="3440222"/>
            <a:ext cx="1188970" cy="182682"/>
            <a:chOff x="621575" y="2498644"/>
            <a:chExt cx="1272306" cy="195486"/>
          </a:xfrm>
        </p:grpSpPr>
        <p:sp>
          <p:nvSpPr>
            <p:cNvPr id="299" name="Google Shape;299;p40"/>
            <p:cNvSpPr/>
            <p:nvPr/>
          </p:nvSpPr>
          <p:spPr>
            <a:xfrm>
              <a:off x="1257614" y="2498644"/>
              <a:ext cx="213" cy="195486"/>
            </a:xfrm>
            <a:custGeom>
              <a:avLst/>
              <a:gdLst/>
              <a:ahLst/>
              <a:cxnLst/>
              <a:rect l="l" t="t" r="r" b="b"/>
              <a:pathLst>
                <a:path w="1" h="916" fill="none" extrusionOk="0">
                  <a:moveTo>
                    <a:pt x="1" y="1"/>
                  </a:moveTo>
                  <a:lnTo>
                    <a:pt x="1" y="916"/>
                  </a:lnTo>
                </a:path>
              </a:pathLst>
            </a:custGeom>
            <a:noFill/>
            <a:ln w="19050" cap="rnd" cmpd="sng">
              <a:solidFill>
                <a:schemeClr val="lt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0"/>
            <p:cNvSpPr/>
            <p:nvPr/>
          </p:nvSpPr>
          <p:spPr>
            <a:xfrm>
              <a:off x="621575" y="2498644"/>
              <a:ext cx="1272306" cy="213"/>
            </a:xfrm>
            <a:custGeom>
              <a:avLst/>
              <a:gdLst/>
              <a:ahLst/>
              <a:cxnLst/>
              <a:rect l="l" t="t" r="r" b="b"/>
              <a:pathLst>
                <a:path w="5962" h="1" fill="none" extrusionOk="0">
                  <a:moveTo>
                    <a:pt x="0" y="1"/>
                  </a:moveTo>
                  <a:lnTo>
                    <a:pt x="5962" y="1"/>
                  </a:lnTo>
                </a:path>
              </a:pathLst>
            </a:custGeom>
            <a:noFill/>
            <a:ln w="19050" cap="rnd" cmpd="sng">
              <a:solidFill>
                <a:schemeClr val="lt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40"/>
          <p:cNvSpPr/>
          <p:nvPr/>
        </p:nvSpPr>
        <p:spPr>
          <a:xfrm>
            <a:off x="3776321" y="1874274"/>
            <a:ext cx="488100" cy="488100"/>
          </a:xfrm>
          <a:prstGeom prst="ellipse">
            <a:avLst/>
          </a:prstGeom>
          <a:noFill/>
          <a:ln w="19050" cap="flat" cmpd="sng">
            <a:solidFill>
              <a:schemeClr val="lt1"/>
            </a:solidFill>
            <a:prstDash val="solid"/>
            <a:round/>
            <a:headEnd type="none" w="sm" len="sm"/>
            <a:tailEnd type="none" w="sm" len="sm"/>
          </a:ln>
          <a:effectLst>
            <a:outerShdw blurRad="200025" dist="19050" dir="5400000" algn="bl" rotWithShape="0">
              <a:schemeClr val="accent3">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Play"/>
                <a:ea typeface="Play"/>
                <a:cs typeface="Play"/>
                <a:sym typeface="Play"/>
              </a:rPr>
              <a:t>1</a:t>
            </a:r>
            <a:endParaRPr sz="1700">
              <a:latin typeface="Play"/>
              <a:ea typeface="Play"/>
              <a:cs typeface="Play"/>
              <a:sym typeface="Play"/>
            </a:endParaRPr>
          </a:p>
        </p:txBody>
      </p:sp>
      <p:sp>
        <p:nvSpPr>
          <p:cNvPr id="302" name="Google Shape;302;p40"/>
          <p:cNvSpPr/>
          <p:nvPr/>
        </p:nvSpPr>
        <p:spPr>
          <a:xfrm>
            <a:off x="5528390" y="1874274"/>
            <a:ext cx="488100" cy="488100"/>
          </a:xfrm>
          <a:prstGeom prst="ellipse">
            <a:avLst/>
          </a:prstGeom>
          <a:noFill/>
          <a:ln w="19050" cap="flat" cmpd="sng">
            <a:solidFill>
              <a:schemeClr val="lt1"/>
            </a:solidFill>
            <a:prstDash val="solid"/>
            <a:round/>
            <a:headEnd type="none" w="sm" len="sm"/>
            <a:tailEnd type="none" w="sm" len="sm"/>
          </a:ln>
          <a:effectLst>
            <a:outerShdw blurRad="200025" dist="19050" dir="5400000" algn="bl" rotWithShape="0">
              <a:schemeClr val="accent3">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Play"/>
                <a:ea typeface="Play"/>
                <a:cs typeface="Play"/>
                <a:sym typeface="Play"/>
              </a:rPr>
              <a:t>2</a:t>
            </a:r>
            <a:endParaRPr sz="1700">
              <a:latin typeface="Play"/>
              <a:ea typeface="Play"/>
              <a:cs typeface="Play"/>
              <a:sym typeface="Play"/>
            </a:endParaRPr>
          </a:p>
        </p:txBody>
      </p:sp>
      <p:sp>
        <p:nvSpPr>
          <p:cNvPr id="303" name="Google Shape;303;p40"/>
          <p:cNvSpPr/>
          <p:nvPr/>
        </p:nvSpPr>
        <p:spPr>
          <a:xfrm>
            <a:off x="7280460" y="1874274"/>
            <a:ext cx="488100" cy="488100"/>
          </a:xfrm>
          <a:prstGeom prst="ellipse">
            <a:avLst/>
          </a:prstGeom>
          <a:noFill/>
          <a:ln w="19050" cap="flat" cmpd="sng">
            <a:solidFill>
              <a:schemeClr val="lt1"/>
            </a:solidFill>
            <a:prstDash val="solid"/>
            <a:round/>
            <a:headEnd type="none" w="sm" len="sm"/>
            <a:tailEnd type="none" w="sm" len="sm"/>
          </a:ln>
          <a:effectLst>
            <a:outerShdw blurRad="200025" dist="19050" dir="5400000" algn="bl" rotWithShape="0">
              <a:schemeClr val="accent3">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Play"/>
                <a:ea typeface="Play"/>
                <a:cs typeface="Play"/>
                <a:sym typeface="Play"/>
              </a:rPr>
              <a:t>3</a:t>
            </a:r>
            <a:endParaRPr sz="1700">
              <a:latin typeface="Play"/>
              <a:ea typeface="Play"/>
              <a:cs typeface="Play"/>
              <a:sym typeface="Play"/>
            </a:endParaRPr>
          </a:p>
        </p:txBody>
      </p:sp>
      <p:sp>
        <p:nvSpPr>
          <p:cNvPr id="304" name="Google Shape;304;p40"/>
          <p:cNvSpPr/>
          <p:nvPr/>
        </p:nvSpPr>
        <p:spPr>
          <a:xfrm>
            <a:off x="3633633" y="3622920"/>
            <a:ext cx="778200" cy="778200"/>
          </a:xfrm>
          <a:prstGeom prst="ellipse">
            <a:avLst/>
          </a:prstGeom>
          <a:noFill/>
          <a:ln w="19050" cap="flat" cmpd="sng">
            <a:solidFill>
              <a:schemeClr val="lt1"/>
            </a:solidFill>
            <a:prstDash val="solid"/>
            <a:round/>
            <a:headEnd type="none" w="sm" len="sm"/>
            <a:tailEnd type="none" w="sm" len="sm"/>
          </a:ln>
          <a:effectLst>
            <a:outerShdw blurRad="200025" dist="19050" dir="5400000" algn="bl" rotWithShape="0">
              <a:schemeClr val="accent3">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0"/>
          <p:cNvSpPr/>
          <p:nvPr/>
        </p:nvSpPr>
        <p:spPr>
          <a:xfrm>
            <a:off x="5387970" y="3622899"/>
            <a:ext cx="778200" cy="778200"/>
          </a:xfrm>
          <a:prstGeom prst="ellipse">
            <a:avLst/>
          </a:prstGeom>
          <a:noFill/>
          <a:ln w="19050" cap="flat" cmpd="sng">
            <a:solidFill>
              <a:schemeClr val="lt1"/>
            </a:solidFill>
            <a:prstDash val="solid"/>
            <a:round/>
            <a:headEnd type="none" w="sm" len="sm"/>
            <a:tailEnd type="none" w="sm" len="sm"/>
          </a:ln>
          <a:effectLst>
            <a:outerShdw blurRad="200025"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0"/>
          <p:cNvSpPr/>
          <p:nvPr/>
        </p:nvSpPr>
        <p:spPr>
          <a:xfrm>
            <a:off x="7142407" y="3622899"/>
            <a:ext cx="778200" cy="778200"/>
          </a:xfrm>
          <a:prstGeom prst="ellipse">
            <a:avLst/>
          </a:prstGeom>
          <a:noFill/>
          <a:ln w="19050" cap="flat" cmpd="sng">
            <a:solidFill>
              <a:schemeClr val="lt1"/>
            </a:solidFill>
            <a:prstDash val="solid"/>
            <a:round/>
            <a:headEnd type="none" w="sm" len="sm"/>
            <a:tailEnd type="none" w="sm" len="sm"/>
          </a:ln>
          <a:effectLst>
            <a:outerShdw blurRad="200025"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0"/>
          <p:cNvSpPr txBox="1"/>
          <p:nvPr/>
        </p:nvSpPr>
        <p:spPr>
          <a:xfrm>
            <a:off x="731625" y="4063200"/>
            <a:ext cx="1275300" cy="37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r>
              <a:rPr lang="en" sz="1700" dirty="0">
                <a:solidFill>
                  <a:schemeClr val="lt1"/>
                </a:solidFill>
                <a:latin typeface="Play"/>
                <a:ea typeface="Play"/>
                <a:cs typeface="Play"/>
                <a:sym typeface="Play"/>
              </a:rPr>
              <a:t>DETAILS</a:t>
            </a:r>
            <a:endParaRPr sz="1700" dirty="0">
              <a:solidFill>
                <a:schemeClr val="lt1"/>
              </a:solidFill>
              <a:latin typeface="Play"/>
              <a:ea typeface="Play"/>
              <a:cs typeface="Play"/>
              <a:sym typeface="Play"/>
            </a:endParaRPr>
          </a:p>
        </p:txBody>
      </p:sp>
      <p:cxnSp>
        <p:nvCxnSpPr>
          <p:cNvPr id="311" name="Google Shape;311;p40"/>
          <p:cNvCxnSpPr/>
          <p:nvPr/>
        </p:nvCxnSpPr>
        <p:spPr>
          <a:xfrm>
            <a:off x="3201175" y="2230250"/>
            <a:ext cx="0" cy="2350800"/>
          </a:xfrm>
          <a:prstGeom prst="straightConnector1">
            <a:avLst/>
          </a:prstGeom>
          <a:noFill/>
          <a:ln w="19050" cap="flat" cmpd="sng">
            <a:solidFill>
              <a:schemeClr val="lt2"/>
            </a:solidFill>
            <a:prstDash val="solid"/>
            <a:round/>
            <a:headEnd type="oval" w="med" len="med"/>
            <a:tailEnd type="none" w="med" len="med"/>
          </a:ln>
          <a:effectLst>
            <a:outerShdw blurRad="85725" algn="bl" rotWithShape="0">
              <a:srgbClr val="D55D7A">
                <a:alpha val="50000"/>
              </a:srgbClr>
            </a:outerShdw>
          </a:effectLst>
        </p:spPr>
      </p:cxnSp>
      <p:cxnSp>
        <p:nvCxnSpPr>
          <p:cNvPr id="312" name="Google Shape;312;p40"/>
          <p:cNvCxnSpPr/>
          <p:nvPr/>
        </p:nvCxnSpPr>
        <p:spPr>
          <a:xfrm>
            <a:off x="3203275" y="4572000"/>
            <a:ext cx="5227500" cy="0"/>
          </a:xfrm>
          <a:prstGeom prst="straightConnector1">
            <a:avLst/>
          </a:prstGeom>
          <a:noFill/>
          <a:ln w="19050" cap="flat" cmpd="sng">
            <a:solidFill>
              <a:schemeClr val="lt2"/>
            </a:solidFill>
            <a:prstDash val="solid"/>
            <a:round/>
            <a:headEnd type="none" w="med" len="med"/>
            <a:tailEnd type="oval" w="med" len="med"/>
          </a:ln>
          <a:effectLst>
            <a:outerShdw blurRad="85725" algn="bl" rotWithShape="0">
              <a:srgbClr val="D55D7A">
                <a:alpha val="50000"/>
              </a:srgbClr>
            </a:outerShdw>
          </a:effectLst>
        </p:spPr>
      </p:cxnSp>
      <p:cxnSp>
        <p:nvCxnSpPr>
          <p:cNvPr id="313" name="Google Shape;313;p40"/>
          <p:cNvCxnSpPr>
            <a:stCxn id="310" idx="3"/>
          </p:cNvCxnSpPr>
          <p:nvPr/>
        </p:nvCxnSpPr>
        <p:spPr>
          <a:xfrm>
            <a:off x="2006925" y="4250550"/>
            <a:ext cx="1203900" cy="320700"/>
          </a:xfrm>
          <a:prstGeom prst="bentConnector3">
            <a:avLst>
              <a:gd name="adj1" fmla="val 50000"/>
            </a:avLst>
          </a:prstGeom>
          <a:noFill/>
          <a:ln w="19050" cap="flat" cmpd="sng">
            <a:solidFill>
              <a:schemeClr val="lt2"/>
            </a:solidFill>
            <a:prstDash val="solid"/>
            <a:round/>
            <a:headEnd type="oval" w="med" len="med"/>
            <a:tailEnd type="none" w="med" len="med"/>
          </a:ln>
        </p:spPr>
      </p:cxnSp>
      <p:pic>
        <p:nvPicPr>
          <p:cNvPr id="3" name="Graphic 2" descr="Brain">
            <a:extLst>
              <a:ext uri="{FF2B5EF4-FFF2-40B4-BE49-F238E27FC236}">
                <a16:creationId xmlns:a16="http://schemas.microsoft.com/office/drawing/2014/main" id="{60F72BF9-4AE5-597B-FB22-3EC590CB8D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73975" y="3790834"/>
            <a:ext cx="488100" cy="488100"/>
          </a:xfrm>
          <a:prstGeom prst="rect">
            <a:avLst/>
          </a:prstGeom>
        </p:spPr>
      </p:pic>
      <p:pic>
        <p:nvPicPr>
          <p:cNvPr id="5" name="Graphic 4" descr="Lightning bolt">
            <a:extLst>
              <a:ext uri="{FF2B5EF4-FFF2-40B4-BE49-F238E27FC236}">
                <a16:creationId xmlns:a16="http://schemas.microsoft.com/office/drawing/2014/main" id="{EFFA06CF-819E-F621-5E36-3E3D2372CC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2310" y="3766449"/>
            <a:ext cx="500030" cy="500030"/>
          </a:xfrm>
          <a:prstGeom prst="rect">
            <a:avLst/>
          </a:prstGeom>
        </p:spPr>
      </p:pic>
      <p:pic>
        <p:nvPicPr>
          <p:cNvPr id="7" name="Graphic 6" descr="Downward trend">
            <a:extLst>
              <a:ext uri="{FF2B5EF4-FFF2-40B4-BE49-F238E27FC236}">
                <a16:creationId xmlns:a16="http://schemas.microsoft.com/office/drawing/2014/main" id="{9DEF4056-50FC-5CBD-732A-ACA045716F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45156" y="3719860"/>
            <a:ext cx="572701" cy="5727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1"/>
          <p:cNvSpPr txBox="1">
            <a:spLocks noGrp="1"/>
          </p:cNvSpPr>
          <p:nvPr>
            <p:ph type="title"/>
          </p:nvPr>
        </p:nvSpPr>
        <p:spPr>
          <a:xfrm>
            <a:off x="2439300" y="2395775"/>
            <a:ext cx="4265400" cy="78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Only 1 Model?</a:t>
            </a:r>
            <a:endParaRPr dirty="0"/>
          </a:p>
        </p:txBody>
      </p:sp>
      <p:sp>
        <p:nvSpPr>
          <p:cNvPr id="319" name="Google Shape;319;p41"/>
          <p:cNvSpPr txBox="1">
            <a:spLocks noGrp="1"/>
          </p:cNvSpPr>
          <p:nvPr>
            <p:ph type="title" idx="2"/>
          </p:nvPr>
        </p:nvSpPr>
        <p:spPr>
          <a:xfrm>
            <a:off x="3257550" y="1547738"/>
            <a:ext cx="2514600" cy="7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Why?</a:t>
            </a:r>
            <a:endParaRPr dirty="0"/>
          </a:p>
        </p:txBody>
      </p:sp>
      <p:sp>
        <p:nvSpPr>
          <p:cNvPr id="320" name="Google Shape;320;p41"/>
          <p:cNvSpPr txBox="1">
            <a:spLocks noGrp="1"/>
          </p:cNvSpPr>
          <p:nvPr>
            <p:ph type="subTitle" idx="1"/>
          </p:nvPr>
        </p:nvSpPr>
        <p:spPr>
          <a:xfrm>
            <a:off x="2439300" y="3185363"/>
            <a:ext cx="4265400" cy="410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Why does it have to be a generalized network?</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60"/>
          <p:cNvSpPr txBox="1">
            <a:spLocks noGrp="1"/>
          </p:cNvSpPr>
          <p:nvPr>
            <p:ph type="title"/>
          </p:nvPr>
        </p:nvSpPr>
        <p:spPr>
          <a:xfrm>
            <a:off x="670125" y="539500"/>
            <a:ext cx="6892800" cy="25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TRANSFER LEARNING</a:t>
            </a:r>
            <a:endParaRPr dirty="0"/>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TRANSFER LEARNING</a:t>
            </a:r>
            <a:endParaRPr dirty="0"/>
          </a:p>
        </p:txBody>
      </p:sp>
      <p:sp>
        <p:nvSpPr>
          <p:cNvPr id="326" name="Google Shape;326;p42"/>
          <p:cNvSpPr txBox="1">
            <a:spLocks noGrp="1"/>
          </p:cNvSpPr>
          <p:nvPr>
            <p:ph type="title" idx="2"/>
          </p:nvPr>
        </p:nvSpPr>
        <p:spPr>
          <a:xfrm>
            <a:off x="713225" y="1543850"/>
            <a:ext cx="34260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EASE OF TRAINING</a:t>
            </a:r>
            <a:endParaRPr dirty="0">
              <a:solidFill>
                <a:schemeClr val="lt1"/>
              </a:solidFill>
            </a:endParaRPr>
          </a:p>
        </p:txBody>
      </p:sp>
      <p:sp>
        <p:nvSpPr>
          <p:cNvPr id="327" name="Google Shape;327;p42"/>
          <p:cNvSpPr txBox="1">
            <a:spLocks noGrp="1"/>
          </p:cNvSpPr>
          <p:nvPr>
            <p:ph type="subTitle" idx="1"/>
          </p:nvPr>
        </p:nvSpPr>
        <p:spPr>
          <a:xfrm>
            <a:off x="713225" y="1977975"/>
            <a:ext cx="3426000" cy="8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Allows an existing model already trained to be re-trained for a similar task without needing to build a new model</a:t>
            </a:r>
            <a:endParaRPr dirty="0"/>
          </a:p>
        </p:txBody>
      </p:sp>
      <p:sp>
        <p:nvSpPr>
          <p:cNvPr id="328" name="Google Shape;328;p42"/>
          <p:cNvSpPr txBox="1">
            <a:spLocks noGrp="1"/>
          </p:cNvSpPr>
          <p:nvPr>
            <p:ph type="title" idx="3"/>
          </p:nvPr>
        </p:nvSpPr>
        <p:spPr>
          <a:xfrm>
            <a:off x="5004732" y="1543850"/>
            <a:ext cx="34260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COST EFFICIENT</a:t>
            </a:r>
            <a:endParaRPr dirty="0"/>
          </a:p>
        </p:txBody>
      </p:sp>
      <p:sp>
        <p:nvSpPr>
          <p:cNvPr id="329" name="Google Shape;329;p42"/>
          <p:cNvSpPr txBox="1">
            <a:spLocks noGrp="1"/>
          </p:cNvSpPr>
          <p:nvPr>
            <p:ph type="subTitle" idx="4"/>
          </p:nvPr>
        </p:nvSpPr>
        <p:spPr>
          <a:xfrm>
            <a:off x="5004725" y="1977975"/>
            <a:ext cx="3426000" cy="8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Training only one model is much cheaper and faster than doing multiple models for each client</a:t>
            </a:r>
            <a:endParaRPr dirty="0"/>
          </a:p>
        </p:txBody>
      </p:sp>
      <p:sp>
        <p:nvSpPr>
          <p:cNvPr id="330" name="Google Shape;330;p42"/>
          <p:cNvSpPr txBox="1">
            <a:spLocks noGrp="1"/>
          </p:cNvSpPr>
          <p:nvPr>
            <p:ph type="title" idx="5"/>
          </p:nvPr>
        </p:nvSpPr>
        <p:spPr>
          <a:xfrm>
            <a:off x="713250" y="3366175"/>
            <a:ext cx="34260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ONE MODEL FOR ALL</a:t>
            </a:r>
            <a:endParaRPr dirty="0"/>
          </a:p>
        </p:txBody>
      </p:sp>
      <p:sp>
        <p:nvSpPr>
          <p:cNvPr id="331" name="Google Shape;331;p42"/>
          <p:cNvSpPr txBox="1">
            <a:spLocks noGrp="1"/>
          </p:cNvSpPr>
          <p:nvPr>
            <p:ph type="subTitle" idx="6"/>
          </p:nvPr>
        </p:nvSpPr>
        <p:spPr>
          <a:xfrm>
            <a:off x="713250" y="3800300"/>
            <a:ext cx="3426000" cy="8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By doing minimal tweaking of the base model, it can be used to do plenty of image classification tasks</a:t>
            </a:r>
            <a:endParaRPr dirty="0"/>
          </a:p>
        </p:txBody>
      </p:sp>
      <p:sp>
        <p:nvSpPr>
          <p:cNvPr id="332" name="Google Shape;332;p42"/>
          <p:cNvSpPr txBox="1">
            <a:spLocks noGrp="1"/>
          </p:cNvSpPr>
          <p:nvPr>
            <p:ph type="title" idx="7"/>
          </p:nvPr>
        </p:nvSpPr>
        <p:spPr>
          <a:xfrm>
            <a:off x="5004758" y="3366175"/>
            <a:ext cx="34260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GOOD FOR SCALING</a:t>
            </a:r>
            <a:endParaRPr dirty="0"/>
          </a:p>
        </p:txBody>
      </p:sp>
      <p:sp>
        <p:nvSpPr>
          <p:cNvPr id="333" name="Google Shape;333;p42"/>
          <p:cNvSpPr txBox="1">
            <a:spLocks noGrp="1"/>
          </p:cNvSpPr>
          <p:nvPr>
            <p:ph type="subTitle" idx="8"/>
          </p:nvPr>
        </p:nvSpPr>
        <p:spPr>
          <a:xfrm>
            <a:off x="5004750" y="3800300"/>
            <a:ext cx="3426000" cy="8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Updating the base model means all its specialized varients can be updated all at once effectively</a:t>
            </a:r>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6"/>
          <p:cNvSpPr txBox="1">
            <a:spLocks noGrp="1"/>
          </p:cNvSpPr>
          <p:nvPr>
            <p:ph type="title"/>
          </p:nvPr>
        </p:nvSpPr>
        <p:spPr>
          <a:xfrm>
            <a:off x="719999" y="1885650"/>
            <a:ext cx="4942411" cy="16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Construct an Image Classifier</a:t>
            </a:r>
            <a:endParaRPr dirty="0"/>
          </a:p>
        </p:txBody>
      </p:sp>
      <p:sp>
        <p:nvSpPr>
          <p:cNvPr id="250" name="Google Shape;250;p36"/>
          <p:cNvSpPr txBox="1">
            <a:spLocks noGrp="1"/>
          </p:cNvSpPr>
          <p:nvPr>
            <p:ph type="title" idx="2"/>
          </p:nvPr>
        </p:nvSpPr>
        <p:spPr>
          <a:xfrm>
            <a:off x="719999" y="1152000"/>
            <a:ext cx="4787865" cy="73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OBJECTIVE:</a:t>
            </a:r>
            <a:endParaRPr dirty="0"/>
          </a:p>
        </p:txBody>
      </p:sp>
      <p:sp>
        <p:nvSpPr>
          <p:cNvPr id="251" name="Google Shape;251;p36"/>
          <p:cNvSpPr txBox="1">
            <a:spLocks noGrp="1"/>
          </p:cNvSpPr>
          <p:nvPr>
            <p:ph type="subTitle" idx="1"/>
          </p:nvPr>
        </p:nvSpPr>
        <p:spPr>
          <a:xfrm>
            <a:off x="720000" y="3581100"/>
            <a:ext cx="4265400" cy="41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Determine if an image is real or AI generated</a:t>
            </a:r>
            <a:endParaRPr dirty="0"/>
          </a:p>
        </p:txBody>
      </p:sp>
    </p:spTree>
  </p:cSld>
  <p:clrMapOvr>
    <a:masterClrMapping/>
  </p:clrMapOvr>
</p:sld>
</file>

<file path=ppt/theme/theme1.xml><?xml version="1.0" encoding="utf-8"?>
<a:theme xmlns:a="http://schemas.openxmlformats.org/drawingml/2006/main" name="Computer Science Thesis Defense: Use of neural network technologies for personality recognition by Slidesgo">
  <a:themeElements>
    <a:clrScheme name="Simple Light">
      <a:dk1>
        <a:srgbClr val="181921"/>
      </a:dk1>
      <a:lt1>
        <a:srgbClr val="FFFFFF"/>
      </a:lt1>
      <a:dk2>
        <a:srgbClr val="120369"/>
      </a:dk2>
      <a:lt2>
        <a:srgbClr val="6FA2CE"/>
      </a:lt2>
      <a:accent1>
        <a:srgbClr val="FF0000"/>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3821</TotalTime>
  <Words>2072</Words>
  <Application>Microsoft Office PowerPoint</Application>
  <PresentationFormat>On-screen Show (16:9)</PresentationFormat>
  <Paragraphs>318</Paragraphs>
  <Slides>40</Slides>
  <Notes>38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40</vt:i4>
      </vt:variant>
    </vt:vector>
  </HeadingPairs>
  <TitlesOfParts>
    <vt:vector size="50" baseType="lpstr">
      <vt:lpstr>Source Sans Pro</vt:lpstr>
      <vt:lpstr>Amatic SC</vt:lpstr>
      <vt:lpstr>Proxima Nova</vt:lpstr>
      <vt:lpstr>Calibri</vt:lpstr>
      <vt:lpstr>Play</vt:lpstr>
      <vt:lpstr>Roboto Medium</vt:lpstr>
      <vt:lpstr>Arial</vt:lpstr>
      <vt:lpstr>Nunito Light</vt:lpstr>
      <vt:lpstr>Computer Science Thesis Defense: Use of neural network technologies for personality recognition by Slidesgo</vt:lpstr>
      <vt:lpstr>Slidesgo Final Pages</vt:lpstr>
      <vt:lpstr>Image Classifier Real vs AI with Neural Networks </vt:lpstr>
      <vt:lpstr>A Little Background</vt:lpstr>
      <vt:lpstr>LIST OF CLIENTS AND DEMANDS</vt:lpstr>
      <vt:lpstr>What’s the Solution?</vt:lpstr>
      <vt:lpstr>Proposed Model: A Neural Network</vt:lpstr>
      <vt:lpstr>Only 1 Model?</vt:lpstr>
      <vt:lpstr>TRANSFER LEARNING</vt:lpstr>
      <vt:lpstr>TRANSFER LEARNING</vt:lpstr>
      <vt:lpstr>Construct an Image Classifier</vt:lpstr>
      <vt:lpstr>THE DATASET</vt:lpstr>
      <vt:lpstr>The Data Science Method</vt:lpstr>
      <vt:lpstr>DATA WRANGLING</vt:lpstr>
      <vt:lpstr>The Data Science Method</vt:lpstr>
      <vt:lpstr>EXPLORATORY DATA ANALYSIS</vt:lpstr>
      <vt:lpstr>The Data Science Method</vt:lpstr>
      <vt:lpstr>DATA PREPROCESSING</vt:lpstr>
      <vt:lpstr>The Data Science Method</vt:lpstr>
      <vt:lpstr>MODELING</vt:lpstr>
      <vt:lpstr>MORE MODELING</vt:lpstr>
      <vt:lpstr>ResNet-50</vt:lpstr>
      <vt:lpstr>The Data Science Method</vt:lpstr>
      <vt:lpstr>Training Accuracies</vt:lpstr>
      <vt:lpstr>Model Training Time</vt:lpstr>
      <vt:lpstr>SELECTED NEURAL NETWORKS</vt:lpstr>
      <vt:lpstr>THE SELECTED MODELS DETAILED</vt:lpstr>
      <vt:lpstr>TOPICS FOR THE FUTURE</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Jason Jiang</dc:creator>
  <cp:lastModifiedBy>Jason Jiang</cp:lastModifiedBy>
  <cp:revision>6</cp:revision>
  <dcterms:modified xsi:type="dcterms:W3CDTF">2025-11-07T04:23:10Z</dcterms:modified>
</cp:coreProperties>
</file>